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5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03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36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8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4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90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90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27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51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4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9934-7D68-4869-A492-37D0C8285BAD}" type="datetimeFigureOut">
              <a:rPr lang="hu-HU" smtClean="0"/>
              <a:t>2014.09.09.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BC3B-70F3-473D-8AE3-5E2F432809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57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6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26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9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96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78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9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77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67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8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9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9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8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51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1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0</Words>
  <Application>Microsoft Office PowerPoint</Application>
  <PresentationFormat>Diavetítés a képernyőre (4:3 oldalarány)</PresentationFormat>
  <Paragraphs>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grafik</dc:creator>
  <cp:lastModifiedBy>grafik</cp:lastModifiedBy>
  <cp:revision>11</cp:revision>
  <dcterms:created xsi:type="dcterms:W3CDTF">2014-09-09T08:11:28Z</dcterms:created>
  <dcterms:modified xsi:type="dcterms:W3CDTF">2014-09-09T11:45:12Z</dcterms:modified>
</cp:coreProperties>
</file>