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98" r:id="rId4"/>
    <p:sldId id="299" r:id="rId5"/>
    <p:sldId id="259" r:id="rId6"/>
    <p:sldId id="266" r:id="rId7"/>
    <p:sldId id="268" r:id="rId8"/>
    <p:sldId id="258" r:id="rId9"/>
    <p:sldId id="271" r:id="rId10"/>
    <p:sldId id="269" r:id="rId11"/>
    <p:sldId id="260" r:id="rId12"/>
    <p:sldId id="273" r:id="rId13"/>
    <p:sldId id="294" r:id="rId14"/>
    <p:sldId id="301" r:id="rId15"/>
    <p:sldId id="274" r:id="rId16"/>
    <p:sldId id="277" r:id="rId17"/>
    <p:sldId id="293" r:id="rId18"/>
    <p:sldId id="276" r:id="rId19"/>
    <p:sldId id="302" r:id="rId20"/>
    <p:sldId id="267" r:id="rId21"/>
    <p:sldId id="303" r:id="rId22"/>
    <p:sldId id="304" r:id="rId23"/>
    <p:sldId id="280" r:id="rId24"/>
    <p:sldId id="281" r:id="rId25"/>
    <p:sldId id="282" r:id="rId26"/>
    <p:sldId id="288" r:id="rId27"/>
    <p:sldId id="295" r:id="rId28"/>
    <p:sldId id="275" r:id="rId29"/>
    <p:sldId id="320" r:id="rId30"/>
    <p:sldId id="265" r:id="rId31"/>
    <p:sldId id="264" r:id="rId32"/>
    <p:sldId id="289" r:id="rId33"/>
    <p:sldId id="283" r:id="rId34"/>
    <p:sldId id="262" r:id="rId35"/>
    <p:sldId id="286" r:id="rId36"/>
    <p:sldId id="305" r:id="rId37"/>
    <p:sldId id="278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279" r:id="rId52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05B"/>
    <a:srgbClr val="9EB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9" autoAdjust="0"/>
    <p:restoredTop sz="86878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3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1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902149305814836E-2"/>
          <c:y val="0.19944365156008306"/>
          <c:w val="0.9681957013883703"/>
          <c:h val="0.692288250023501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Concorde 2000 Vegyes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Munka1!$B$2:$D$2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Concorde Kötvény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Munka1!$B$3:$D$3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Pioneer Magyar Kötvény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Munka1!$B$4:$D$4</c:f>
              <c:numCache>
                <c:formatCode>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Concorde Részvény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Munka1!$B$5:$D$5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0.15</c:v>
                </c:pt>
                <c:pt idx="2">
                  <c:v>0.3</c:v>
                </c:pt>
              </c:numCache>
            </c:numRef>
          </c:val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Pioneer Részvény Alap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Munka1!$B$6:$D$6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5"/>
          <c:order val="5"/>
          <c:tx>
            <c:strRef>
              <c:f>Munka1!$A$7</c:f>
              <c:strCache>
                <c:ptCount val="1"/>
                <c:pt idx="0">
                  <c:v>Concorde Nemzetközi Részvény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Munka1!$B$1:$D$1</c:f>
              <c:strCache>
                <c:ptCount val="3"/>
                <c:pt idx="0">
                  <c:v>Óvatos</c:v>
                </c:pt>
                <c:pt idx="1">
                  <c:v>Mérsékelt</c:v>
                </c:pt>
                <c:pt idx="2">
                  <c:v>Lendületes</c:v>
                </c:pt>
              </c:strCache>
            </c:strRef>
          </c:cat>
          <c:val>
            <c:numRef>
              <c:f>Munka1!$B$7:$D$7</c:f>
              <c:numCache>
                <c:formatCode>0%</c:formatCode>
                <c:ptCount val="3"/>
                <c:pt idx="0" formatCode="General">
                  <c:v>0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5020544"/>
        <c:axId val="253685120"/>
      </c:barChart>
      <c:catAx>
        <c:axId val="255020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253685120"/>
        <c:crosses val="autoZero"/>
        <c:auto val="1"/>
        <c:lblAlgn val="ctr"/>
        <c:lblOffset val="100"/>
        <c:noMultiLvlLbl val="0"/>
      </c:catAx>
      <c:valAx>
        <c:axId val="253685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5020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8000240410446139E-3"/>
          <c:y val="1.6280242366232812E-2"/>
          <c:w val="0.98239995191791074"/>
          <c:h val="0.183873373044020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Munka2!$C$11</c:f>
              <c:strCache>
                <c:ptCount val="1"/>
                <c:pt idx="0">
                  <c:v>Óvatos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54120092566852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1648037026741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324720555401123E-3"/>
                  <c:y val="-2.9893100389975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48708083310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Munka2!$D$11:$F$11</c:f>
              <c:numCache>
                <c:formatCode>0.0%</c:formatCode>
                <c:ptCount val="3"/>
                <c:pt idx="0">
                  <c:v>5.2600000000000001E-2</c:v>
                </c:pt>
                <c:pt idx="1">
                  <c:v>6.9500000000000006E-2</c:v>
                </c:pt>
                <c:pt idx="2">
                  <c:v>8.7099999999999997E-2</c:v>
                </c:pt>
              </c:numCache>
            </c:numRef>
          </c:val>
        </c:ser>
        <c:ser>
          <c:idx val="1"/>
          <c:order val="1"/>
          <c:tx>
            <c:strRef>
              <c:f>Munka2!$C$12</c:f>
              <c:strCache>
                <c:ptCount val="1"/>
                <c:pt idx="0">
                  <c:v>Mérsékelt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162360277700562E-3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21648037026793E-3"/>
                  <c:y val="-1.49465501949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08240185133705E-3"/>
                  <c:y val="-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20092566853E-2"/>
                  <c:y val="-2.9893100389975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Munka2!$D$12:$F$12</c:f>
              <c:numCache>
                <c:formatCode>0.0%</c:formatCode>
                <c:ptCount val="3"/>
                <c:pt idx="0">
                  <c:v>8.5999999999999993E-2</c:v>
                </c:pt>
                <c:pt idx="1">
                  <c:v>8.77E-2</c:v>
                </c:pt>
                <c:pt idx="2">
                  <c:v>9.6799999999999997E-2</c:v>
                </c:pt>
              </c:numCache>
            </c:numRef>
          </c:val>
        </c:ser>
        <c:ser>
          <c:idx val="2"/>
          <c:order val="2"/>
          <c:tx>
            <c:strRef>
              <c:f>Munka2!$C$13</c:f>
              <c:strCache>
                <c:ptCount val="1"/>
                <c:pt idx="0">
                  <c:v>Lendületes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59532101823565E-2"/>
                  <c:y val="-1.195724015599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6074053482E-2"/>
                  <c:y val="-1.793609561272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532101823539E-2"/>
                  <c:y val="-8.96793011699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54120092566853E-2"/>
                  <c:y val="-1.19572401559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Munka2!$D$10:$F$10</c:f>
              <c:strCache>
                <c:ptCount val="3"/>
                <c:pt idx="0">
                  <c:v>1 éves</c:v>
                </c:pt>
                <c:pt idx="1">
                  <c:v>3 éves</c:v>
                </c:pt>
                <c:pt idx="2">
                  <c:v>5 éves</c:v>
                </c:pt>
              </c:strCache>
            </c:strRef>
          </c:cat>
          <c:val>
            <c:numRef>
              <c:f>Munka2!$D$13:$F$13</c:f>
              <c:numCache>
                <c:formatCode>0.0%</c:formatCode>
                <c:ptCount val="3"/>
                <c:pt idx="0">
                  <c:v>0.11940000000000001</c:v>
                </c:pt>
                <c:pt idx="1">
                  <c:v>0.1071</c:v>
                </c:pt>
                <c:pt idx="2">
                  <c:v>0.1084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41600"/>
        <c:axId val="253687424"/>
        <c:axId val="0"/>
      </c:bar3DChart>
      <c:catAx>
        <c:axId val="5884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53687424"/>
        <c:crosses val="autoZero"/>
        <c:auto val="1"/>
        <c:lblAlgn val="ctr"/>
        <c:lblOffset val="100"/>
        <c:noMultiLvlLbl val="0"/>
      </c:catAx>
      <c:valAx>
        <c:axId val="2536874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58841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4">
                    <a:shade val="40000"/>
                  </a:schemeClr>
                  <a:schemeClr val="accent4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33002176058399"/>
          <c:y val="0.10721001041181467"/>
          <c:w val="0.25889768396364704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dk1">
                    <a:shade val="40000"/>
                  </a:schemeClr>
                  <a:schemeClr val="dk1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4518108358"/>
          <c:y val="0.11808419185138505"/>
          <c:w val="0.23792163712264794"/>
          <c:h val="0.17045407841740418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spPr>
            <a:blipFill>
              <a:blip xmlns:r="http://schemas.openxmlformats.org/officeDocument/2006/relationships" r:embed="rId1">
                <a:duotone>
                  <a:schemeClr val="accent6">
                    <a:shade val="40000"/>
                  </a:schemeClr>
                  <a:schemeClr val="accent6">
                    <a:tint val="42000"/>
                  </a:schemeClr>
                </a:duotone>
              </a:blip>
              <a:tile tx="0" ty="0" sx="40000" sy="40000" flip="none" algn="tl"/>
            </a:blipFill>
            <a:ln>
              <a:noFill/>
            </a:ln>
            <a:effectLst>
              <a:outerShdw blurRad="95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 prstMaterial="dkEdge">
              <a:bevelT w="73660" h="44450" prst="riblet"/>
            </a:sp3d>
          </c:spPr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9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PORTFÓLIÓ FIX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1">
                  <a:duotone>
                    <a:schemeClr val="accent4">
                      <a:shade val="40000"/>
                    </a:schemeClr>
                    <a:schemeClr val="accent4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dk1">
                      <a:shade val="40000"/>
                    </a:schemeClr>
                    <a:schemeClr val="dk1">
                      <a:tint val="42000"/>
                    </a:schemeClr>
                  </a:duotone>
                </a:blip>
                <a:tile tx="0" ty="0" sx="40000" sy="40000" flip="none" algn="tl"/>
              </a:blipFill>
              <a:ln>
                <a:noFill/>
              </a:ln>
              <a:effectLst>
                <a:outerShdw blurRad="95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soft" dir="t">
                  <a:rot lat="0" lon="0" rev="18000000"/>
                </a:lightRig>
              </a:scene3d>
              <a:sp3d prstMaterial="dkEdge">
                <a:bevelT w="73660" h="44450" prst="riblet"/>
              </a:sp3d>
            </c:spPr>
          </c:dPt>
          <c:cat>
            <c:strRef>
              <c:f>Munka1!$A$2:$A$3</c:f>
              <c:strCache>
                <c:ptCount val="2"/>
                <c:pt idx="0">
                  <c:v>Kötvény</c:v>
                </c:pt>
                <c:pt idx="1">
                  <c:v>Részvény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581808796554167"/>
          <c:y val="4.7402040296526671E-2"/>
          <c:w val="0.19596950794760676"/>
          <c:h val="0.14326849605212003"/>
        </c:manualLayout>
      </c:layout>
      <c:overlay val="0"/>
      <c:txPr>
        <a:bodyPr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4" Type="http://schemas.openxmlformats.org/officeDocument/2006/relationships/image" Target="../media/image4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4.jpeg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EXKLUZÍV</a:t>
          </a:r>
        </a:p>
        <a:p>
          <a:r>
            <a:rPr lang="hu-HU" sz="2000" dirty="0" smtClean="0">
              <a:solidFill>
                <a:schemeClr val="tx1"/>
              </a:solidFill>
            </a:rPr>
            <a:t>Befektetések</a:t>
          </a:r>
          <a:endParaRPr lang="hu-HU" sz="2000" dirty="0">
            <a:solidFill>
              <a:schemeClr val="tx1"/>
            </a:solidFill>
          </a:endParaRPr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F8AE8C89-670B-4559-8E52-15D4F0283D64}">
      <dgm:prSet phldrT="[Szöveg]" custT="1"/>
      <dgm:spPr/>
      <dgm:t>
        <a:bodyPr/>
        <a:lstStyle/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ÜGYFÉLBARÁT</a:t>
          </a:r>
        </a:p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Kondíciók</a:t>
          </a:r>
        </a:p>
      </dgm:t>
    </dgm:pt>
    <dgm:pt modelId="{63884062-DB0C-4998-A7AB-C7052C3A8A8E}" type="parTrans" cxnId="{9C84ED42-D613-488B-8997-0B4B05779165}">
      <dgm:prSet/>
      <dgm:spPr/>
      <dgm:t>
        <a:bodyPr/>
        <a:lstStyle/>
        <a:p>
          <a:endParaRPr lang="hu-HU"/>
        </a:p>
      </dgm:t>
    </dgm:pt>
    <dgm:pt modelId="{F7217BDD-6D7D-4A74-85A1-27ED1C00A5E8}" type="sibTrans" cxnId="{9C84ED42-D613-488B-8997-0B4B05779165}">
      <dgm:prSet/>
      <dgm:spPr/>
      <dgm:t>
        <a:bodyPr/>
        <a:lstStyle/>
        <a:p>
          <a:endParaRPr lang="hu-HU"/>
        </a:p>
      </dgm:t>
    </dgm:pt>
    <dgm:pt modelId="{73740E70-6ADC-4437-8278-5F2F3CE1A330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KOMPLEX</a:t>
          </a:r>
        </a:p>
        <a:p>
          <a:r>
            <a:rPr lang="hu-HU" sz="2000" dirty="0" smtClean="0">
              <a:solidFill>
                <a:schemeClr val="tx1"/>
              </a:solidFill>
            </a:rPr>
            <a:t>Megoldások</a:t>
          </a:r>
          <a:endParaRPr lang="hu-HU" sz="2000" dirty="0">
            <a:solidFill>
              <a:schemeClr val="tx1"/>
            </a:solidFill>
          </a:endParaRPr>
        </a:p>
      </dgm:t>
    </dgm:pt>
    <dgm:pt modelId="{0F3878F5-2748-4B7F-866C-5FDEAF49390A}" type="parTrans" cxnId="{CC1F49CB-CA53-48E8-B0D0-6B2181EA288D}">
      <dgm:prSet/>
      <dgm:spPr/>
      <dgm:t>
        <a:bodyPr/>
        <a:lstStyle/>
        <a:p>
          <a:endParaRPr lang="hu-HU"/>
        </a:p>
      </dgm:t>
    </dgm:pt>
    <dgm:pt modelId="{D517E257-CC43-4E27-8050-0A1109834D82}" type="sibTrans" cxnId="{CC1F49CB-CA53-48E8-B0D0-6B2181EA288D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5B4B2E4C-FBE3-4363-B231-13495F080BFE}" type="pres">
      <dgm:prSet presAssocID="{73740E70-6ADC-4437-8278-5F2F3CE1A330}" presName="composite" presStyleCnt="0">
        <dgm:presLayoutVars>
          <dgm:chMax val="1"/>
          <dgm:chPref val="1"/>
        </dgm:presLayoutVars>
      </dgm:prSet>
      <dgm:spPr/>
    </dgm:pt>
    <dgm:pt modelId="{9A9CFC32-29E5-46CD-8878-639234B45439}" type="pres">
      <dgm:prSet presAssocID="{73740E70-6ADC-4437-8278-5F2F3CE1A330}" presName="Accent" presStyleLbl="trAlignAcc1" presStyleIdx="0" presStyleCnt="3">
        <dgm:presLayoutVars>
          <dgm:chMax val="0"/>
          <dgm:chPref val="0"/>
        </dgm:presLayoutVars>
      </dgm:prSet>
      <dgm:spPr/>
    </dgm:pt>
    <dgm:pt modelId="{9B8CE18D-0311-497A-B54D-F6E6F55DE62D}" type="pres">
      <dgm:prSet presAssocID="{73740E70-6ADC-4437-8278-5F2F3CE1A330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hu-HU"/>
        </a:p>
      </dgm:t>
    </dgm:pt>
    <dgm:pt modelId="{7D232791-0E68-4E98-BA62-36E97A9CF194}" type="pres">
      <dgm:prSet presAssocID="{73740E70-6ADC-4437-8278-5F2F3CE1A330}" presName="ChildComposite" presStyleCnt="0"/>
      <dgm:spPr/>
    </dgm:pt>
    <dgm:pt modelId="{251485CA-D8A6-4CBC-BC3B-F0200984336D}" type="pres">
      <dgm:prSet presAssocID="{73740E70-6ADC-4437-8278-5F2F3CE1A33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3511C6-B11C-4A04-B6A6-87B9A8ACCD9F}" type="pres">
      <dgm:prSet presAssocID="{73740E70-6ADC-4437-8278-5F2F3CE1A330}" presName="Parent" presStyleLbl="revTx" presStyleIdx="0" presStyleCnt="3" custLinFactNeighborY="1105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2449BD-058B-474A-B693-40CD3E5A21E2}" type="pres">
      <dgm:prSet presAssocID="{D517E257-CC43-4E27-8050-0A1109834D82}" presName="sibTrans" presStyleCnt="0"/>
      <dgm:spPr/>
    </dgm:pt>
    <dgm:pt modelId="{26A0C998-042C-435E-84D4-3A4A8819C9F0}" type="pres">
      <dgm:prSet presAssocID="{0DF7EFEB-D237-4003-B154-DFD203A6A733}" presName="composite" presStyleCnt="0">
        <dgm:presLayoutVars>
          <dgm:chMax val="1"/>
          <dgm:chPref val="1"/>
        </dgm:presLayoutVars>
      </dgm:prSet>
      <dgm:spPr/>
    </dgm:pt>
    <dgm:pt modelId="{5FC9CE24-F7B3-4C1D-9FD2-748198BFD7B2}" type="pres">
      <dgm:prSet presAssocID="{0DF7EFEB-D237-4003-B154-DFD203A6A733}" presName="Accent" presStyleLbl="trAlignAcc1" presStyleIdx="1" presStyleCnt="3">
        <dgm:presLayoutVars>
          <dgm:chMax val="0"/>
          <dgm:chPref val="0"/>
        </dgm:presLayoutVars>
      </dgm:prSet>
      <dgm:spPr/>
    </dgm:pt>
    <dgm:pt modelId="{C3C88496-EF89-4B11-AEE3-6A834FB1B0CB}" type="pres">
      <dgm:prSet presAssocID="{0DF7EFEB-D237-4003-B154-DFD203A6A733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1669D65D-97EE-4D2D-B6CF-965D6BE4062A}" type="pres">
      <dgm:prSet presAssocID="{0DF7EFEB-D237-4003-B154-DFD203A6A733}" presName="ChildComposite" presStyleCnt="0"/>
      <dgm:spPr/>
    </dgm:pt>
    <dgm:pt modelId="{6E1E1B4A-82AC-43B4-B768-39EBDD20556B}" type="pres">
      <dgm:prSet presAssocID="{0DF7EFEB-D237-4003-B154-DFD203A6A73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54AB43-9A35-4FE9-97EB-0A5AB61627B5}" type="pres">
      <dgm:prSet presAssocID="{0DF7EFEB-D237-4003-B154-DFD203A6A733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125C13-8395-4509-B249-02C3C4B1BCDD}" type="pres">
      <dgm:prSet presAssocID="{20091A1D-4096-4BDF-AE67-360D5B3FADCE}" presName="sibTrans" presStyleCnt="0"/>
      <dgm:spPr/>
    </dgm:pt>
    <dgm:pt modelId="{4C15FFB8-B690-4B85-9929-EFBBC6FE6470}" type="pres">
      <dgm:prSet presAssocID="{F8AE8C89-670B-4559-8E52-15D4F0283D64}" presName="composite" presStyleCnt="0">
        <dgm:presLayoutVars>
          <dgm:chMax val="1"/>
          <dgm:chPref val="1"/>
        </dgm:presLayoutVars>
      </dgm:prSet>
      <dgm:spPr/>
    </dgm:pt>
    <dgm:pt modelId="{4CF7475F-997F-44BF-A9D1-D3A57743D1BC}" type="pres">
      <dgm:prSet presAssocID="{F8AE8C89-670B-4559-8E52-15D4F0283D64}" presName="Accent" presStyleLbl="trAlignAcc1" presStyleIdx="2" presStyleCnt="3">
        <dgm:presLayoutVars>
          <dgm:chMax val="0"/>
          <dgm:chPref val="0"/>
        </dgm:presLayoutVars>
      </dgm:prSet>
      <dgm:spPr/>
    </dgm:pt>
    <dgm:pt modelId="{F97D986D-BA3C-4009-A319-F4EA3CE80ECB}" type="pres">
      <dgm:prSet presAssocID="{F8AE8C89-670B-4559-8E52-15D4F0283D64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4B18787B-D8A9-40C0-BB98-8DF6504C319C}" type="pres">
      <dgm:prSet presAssocID="{F8AE8C89-670B-4559-8E52-15D4F0283D64}" presName="ChildComposite" presStyleCnt="0"/>
      <dgm:spPr/>
    </dgm:pt>
    <dgm:pt modelId="{E32B24D0-D798-4432-9160-190EEE9C43DA}" type="pres">
      <dgm:prSet presAssocID="{F8AE8C89-670B-4559-8E52-15D4F0283D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925EF1-2EB7-46CF-826B-86328E4CD7E7}" type="pres">
      <dgm:prSet presAssocID="{F8AE8C89-670B-4559-8E52-15D4F0283D64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37428C-EC95-436A-B469-049F9B086D11}" type="presOf" srcId="{F8AE8C89-670B-4559-8E52-15D4F0283D64}" destId="{8F925EF1-2EB7-46CF-826B-86328E4CD7E7}" srcOrd="0" destOrd="0" presId="urn:microsoft.com/office/officeart/2008/layout/CaptionedPictures"/>
    <dgm:cxn modelId="{75D32328-5509-4BDD-A594-E11883296A6E}" type="presOf" srcId="{0DF7EFEB-D237-4003-B154-DFD203A6A733}" destId="{FD54AB43-9A35-4FE9-97EB-0A5AB61627B5}" srcOrd="0" destOrd="0" presId="urn:microsoft.com/office/officeart/2008/layout/CaptionedPictures"/>
    <dgm:cxn modelId="{CC1F49CB-CA53-48E8-B0D0-6B2181EA288D}" srcId="{05707575-C052-44C6-9A0E-87E8C4B61240}" destId="{73740E70-6ADC-4437-8278-5F2F3CE1A330}" srcOrd="0" destOrd="0" parTransId="{0F3878F5-2748-4B7F-866C-5FDEAF49390A}" sibTransId="{D517E257-CC43-4E27-8050-0A1109834D82}"/>
    <dgm:cxn modelId="{6C88DFB2-71EA-4A2D-8AFE-B5F7BA3F9F1A}" type="presOf" srcId="{05707575-C052-44C6-9A0E-87E8C4B61240}" destId="{738EB1D6-BE71-4C6C-BE01-C5921B7B96E9}" srcOrd="0" destOrd="0" presId="urn:microsoft.com/office/officeart/2008/layout/CaptionedPictures"/>
    <dgm:cxn modelId="{75B4225A-E3FF-480D-AEC7-A9DE3C28C2E3}" srcId="{05707575-C052-44C6-9A0E-87E8C4B61240}" destId="{0DF7EFEB-D237-4003-B154-DFD203A6A733}" srcOrd="1" destOrd="0" parTransId="{54676C20-FDDC-4410-9626-EF24F5B15D40}" sibTransId="{20091A1D-4096-4BDF-AE67-360D5B3FADCE}"/>
    <dgm:cxn modelId="{B5B0FE21-46A1-4326-87F6-CD69E182843F}" type="presOf" srcId="{73740E70-6ADC-4437-8278-5F2F3CE1A330}" destId="{133511C6-B11C-4A04-B6A6-87B9A8ACCD9F}" srcOrd="0" destOrd="0" presId="urn:microsoft.com/office/officeart/2008/layout/CaptionedPictures"/>
    <dgm:cxn modelId="{9C84ED42-D613-488B-8997-0B4B05779165}" srcId="{05707575-C052-44C6-9A0E-87E8C4B61240}" destId="{F8AE8C89-670B-4559-8E52-15D4F0283D64}" srcOrd="2" destOrd="0" parTransId="{63884062-DB0C-4998-A7AB-C7052C3A8A8E}" sibTransId="{F7217BDD-6D7D-4A74-85A1-27ED1C00A5E8}"/>
    <dgm:cxn modelId="{514B934A-2808-4E66-80C4-E1C65DA11687}" type="presParOf" srcId="{738EB1D6-BE71-4C6C-BE01-C5921B7B96E9}" destId="{5B4B2E4C-FBE3-4363-B231-13495F080BFE}" srcOrd="0" destOrd="0" presId="urn:microsoft.com/office/officeart/2008/layout/CaptionedPictures"/>
    <dgm:cxn modelId="{333F515D-5F9D-40C3-B5ED-A5FBDED1A086}" type="presParOf" srcId="{5B4B2E4C-FBE3-4363-B231-13495F080BFE}" destId="{9A9CFC32-29E5-46CD-8878-639234B45439}" srcOrd="0" destOrd="0" presId="urn:microsoft.com/office/officeart/2008/layout/CaptionedPictures"/>
    <dgm:cxn modelId="{E30B58A8-5501-440E-BADA-4DA0710D553B}" type="presParOf" srcId="{5B4B2E4C-FBE3-4363-B231-13495F080BFE}" destId="{9B8CE18D-0311-497A-B54D-F6E6F55DE62D}" srcOrd="1" destOrd="0" presId="urn:microsoft.com/office/officeart/2008/layout/CaptionedPictures"/>
    <dgm:cxn modelId="{6725C48C-AAA3-49D6-A42C-AD3418027ED1}" type="presParOf" srcId="{5B4B2E4C-FBE3-4363-B231-13495F080BFE}" destId="{7D232791-0E68-4E98-BA62-36E97A9CF194}" srcOrd="2" destOrd="0" presId="urn:microsoft.com/office/officeart/2008/layout/CaptionedPictures"/>
    <dgm:cxn modelId="{5A3E68F0-9EC4-427B-9082-FA063BF66713}" type="presParOf" srcId="{7D232791-0E68-4E98-BA62-36E97A9CF194}" destId="{251485CA-D8A6-4CBC-BC3B-F0200984336D}" srcOrd="0" destOrd="0" presId="urn:microsoft.com/office/officeart/2008/layout/CaptionedPictures"/>
    <dgm:cxn modelId="{74AF2C2C-E8C4-400D-80D3-AC91CF35DBBD}" type="presParOf" srcId="{7D232791-0E68-4E98-BA62-36E97A9CF194}" destId="{133511C6-B11C-4A04-B6A6-87B9A8ACCD9F}" srcOrd="1" destOrd="0" presId="urn:microsoft.com/office/officeart/2008/layout/CaptionedPictures"/>
    <dgm:cxn modelId="{43435689-80BB-45EF-9934-06AA8A5FF255}" type="presParOf" srcId="{738EB1D6-BE71-4C6C-BE01-C5921B7B96E9}" destId="{012449BD-058B-474A-B693-40CD3E5A21E2}" srcOrd="1" destOrd="0" presId="urn:microsoft.com/office/officeart/2008/layout/CaptionedPictures"/>
    <dgm:cxn modelId="{8F4840D5-A8B5-4337-8539-78557473AD0E}" type="presParOf" srcId="{738EB1D6-BE71-4C6C-BE01-C5921B7B96E9}" destId="{26A0C998-042C-435E-84D4-3A4A8819C9F0}" srcOrd="2" destOrd="0" presId="urn:microsoft.com/office/officeart/2008/layout/CaptionedPictures"/>
    <dgm:cxn modelId="{BE194047-515B-45DB-8D6B-12F616EEA004}" type="presParOf" srcId="{26A0C998-042C-435E-84D4-3A4A8819C9F0}" destId="{5FC9CE24-F7B3-4C1D-9FD2-748198BFD7B2}" srcOrd="0" destOrd="0" presId="urn:microsoft.com/office/officeart/2008/layout/CaptionedPictures"/>
    <dgm:cxn modelId="{C7C17564-433C-428E-BACE-269982EEF216}" type="presParOf" srcId="{26A0C998-042C-435E-84D4-3A4A8819C9F0}" destId="{C3C88496-EF89-4B11-AEE3-6A834FB1B0CB}" srcOrd="1" destOrd="0" presId="urn:microsoft.com/office/officeart/2008/layout/CaptionedPictures"/>
    <dgm:cxn modelId="{D53CCF35-299B-4DA0-B414-F066A7D37830}" type="presParOf" srcId="{26A0C998-042C-435E-84D4-3A4A8819C9F0}" destId="{1669D65D-97EE-4D2D-B6CF-965D6BE4062A}" srcOrd="2" destOrd="0" presId="urn:microsoft.com/office/officeart/2008/layout/CaptionedPictures"/>
    <dgm:cxn modelId="{209E8F7A-091A-41E5-9BC6-740E5005C76D}" type="presParOf" srcId="{1669D65D-97EE-4D2D-B6CF-965D6BE4062A}" destId="{6E1E1B4A-82AC-43B4-B768-39EBDD20556B}" srcOrd="0" destOrd="0" presId="urn:microsoft.com/office/officeart/2008/layout/CaptionedPictures"/>
    <dgm:cxn modelId="{F37056EA-B015-4C57-A2C7-1D9CD63FE094}" type="presParOf" srcId="{1669D65D-97EE-4D2D-B6CF-965D6BE4062A}" destId="{FD54AB43-9A35-4FE9-97EB-0A5AB61627B5}" srcOrd="1" destOrd="0" presId="urn:microsoft.com/office/officeart/2008/layout/CaptionedPictures"/>
    <dgm:cxn modelId="{C74BCCC3-A979-445F-B261-9868E6029371}" type="presParOf" srcId="{738EB1D6-BE71-4C6C-BE01-C5921B7B96E9}" destId="{A1125C13-8395-4509-B249-02C3C4B1BCDD}" srcOrd="3" destOrd="0" presId="urn:microsoft.com/office/officeart/2008/layout/CaptionedPictures"/>
    <dgm:cxn modelId="{1A0DE8EB-7A1F-4550-9361-DEC043256F35}" type="presParOf" srcId="{738EB1D6-BE71-4C6C-BE01-C5921B7B96E9}" destId="{4C15FFB8-B690-4B85-9929-EFBBC6FE6470}" srcOrd="4" destOrd="0" presId="urn:microsoft.com/office/officeart/2008/layout/CaptionedPictures"/>
    <dgm:cxn modelId="{01C1B4A4-5AE2-4012-A9F7-6B37B0F719C8}" type="presParOf" srcId="{4C15FFB8-B690-4B85-9929-EFBBC6FE6470}" destId="{4CF7475F-997F-44BF-A9D1-D3A57743D1BC}" srcOrd="0" destOrd="0" presId="urn:microsoft.com/office/officeart/2008/layout/CaptionedPictures"/>
    <dgm:cxn modelId="{F9F3F1E5-067B-45E8-BA13-5759E0F4711A}" type="presParOf" srcId="{4C15FFB8-B690-4B85-9929-EFBBC6FE6470}" destId="{F97D986D-BA3C-4009-A319-F4EA3CE80ECB}" srcOrd="1" destOrd="0" presId="urn:microsoft.com/office/officeart/2008/layout/CaptionedPictures"/>
    <dgm:cxn modelId="{417595D5-EF95-4458-BFCB-1FAD7EBC60C1}" type="presParOf" srcId="{4C15FFB8-B690-4B85-9929-EFBBC6FE6470}" destId="{4B18787B-D8A9-40C0-BB98-8DF6504C319C}" srcOrd="2" destOrd="0" presId="urn:microsoft.com/office/officeart/2008/layout/CaptionedPictures"/>
    <dgm:cxn modelId="{8A9AED8F-D70C-4307-A7FC-2E7AC696433A}" type="presParOf" srcId="{4B18787B-D8A9-40C0-BB98-8DF6504C319C}" destId="{E32B24D0-D798-4432-9160-190EEE9C43DA}" srcOrd="0" destOrd="0" presId="urn:microsoft.com/office/officeart/2008/layout/CaptionedPictures"/>
    <dgm:cxn modelId="{A89D04DE-02E0-4E24-9DE3-30F1A12C9898}" type="presParOf" srcId="{4B18787B-D8A9-40C0-BB98-8DF6504C319C}" destId="{8F925EF1-2EB7-46CF-826B-86328E4CD7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16C9FC-F6F8-4342-B1AA-5CDC699757C8}" type="doc">
      <dgm:prSet loTypeId="urn:microsoft.com/office/officeart/2005/8/layout/gear1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hu-HU"/>
        </a:p>
      </dgm:t>
    </dgm:pt>
    <dgm:pt modelId="{314099C4-BE15-4F95-85C6-B71EE19D6F8E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PORTFÓLIÓ SZEMLÉLET</a:t>
          </a:r>
          <a:endParaRPr lang="hu-HU" sz="2000" dirty="0">
            <a:latin typeface="+mn-lt"/>
          </a:endParaRPr>
        </a:p>
      </dgm:t>
    </dgm:pt>
    <dgm:pt modelId="{4B90ED9B-9F7A-4479-AD74-F80439955A3F}" type="parTrans" cxnId="{9B12E619-A34F-485D-BA14-FAFAFF52E2D1}">
      <dgm:prSet/>
      <dgm:spPr/>
      <dgm:t>
        <a:bodyPr/>
        <a:lstStyle/>
        <a:p>
          <a:endParaRPr lang="hu-HU"/>
        </a:p>
      </dgm:t>
    </dgm:pt>
    <dgm:pt modelId="{78119E62-4DF3-4D6A-9808-E56A32C28269}" type="sibTrans" cxnId="{9B12E619-A34F-485D-BA14-FAFAFF52E2D1}">
      <dgm:prSet/>
      <dgm:spPr/>
      <dgm:t>
        <a:bodyPr/>
        <a:lstStyle/>
        <a:p>
          <a:endParaRPr lang="hu-HU"/>
        </a:p>
      </dgm:t>
    </dgm:pt>
    <dgm:pt modelId="{289046BA-9FE8-456F-8C5E-5F1AE41FE79F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Óvatos</a:t>
          </a:r>
          <a:endParaRPr lang="hu-HU" sz="1800" b="0" dirty="0">
            <a:latin typeface="+mj-lt"/>
          </a:endParaRPr>
        </a:p>
      </dgm:t>
    </dgm:pt>
    <dgm:pt modelId="{D0731EC4-0E9E-4A37-8B4F-B80DE32FFECE}" type="parTrans" cxnId="{66B22A4F-EDE4-4454-ACD5-AFB2C347C96F}">
      <dgm:prSet/>
      <dgm:spPr/>
      <dgm:t>
        <a:bodyPr/>
        <a:lstStyle/>
        <a:p>
          <a:endParaRPr lang="hu-HU"/>
        </a:p>
      </dgm:t>
    </dgm:pt>
    <dgm:pt modelId="{1C3B34A5-70D3-4E50-913E-4381EDDA645C}" type="sibTrans" cxnId="{66B22A4F-EDE4-4454-ACD5-AFB2C347C96F}">
      <dgm:prSet/>
      <dgm:spPr/>
      <dgm:t>
        <a:bodyPr/>
        <a:lstStyle/>
        <a:p>
          <a:endParaRPr lang="hu-HU"/>
        </a:p>
      </dgm:t>
    </dgm:pt>
    <dgm:pt modelId="{5D1C6002-5482-45D8-804C-97D6D879E6CC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Mérsékelt</a:t>
          </a:r>
          <a:endParaRPr lang="hu-HU" sz="1800" b="0" dirty="0">
            <a:latin typeface="+mj-lt"/>
          </a:endParaRPr>
        </a:p>
      </dgm:t>
    </dgm:pt>
    <dgm:pt modelId="{E4332B23-3000-472E-9824-8D85CB2EBC36}" type="parTrans" cxnId="{F9B54B38-29DF-452A-8E40-F33C7D15134B}">
      <dgm:prSet/>
      <dgm:spPr/>
      <dgm:t>
        <a:bodyPr/>
        <a:lstStyle/>
        <a:p>
          <a:endParaRPr lang="hu-HU"/>
        </a:p>
      </dgm:t>
    </dgm:pt>
    <dgm:pt modelId="{E189F789-117E-4432-BBD4-61C2E2424B5B}" type="sibTrans" cxnId="{F9B54B38-29DF-452A-8E40-F33C7D15134B}">
      <dgm:prSet/>
      <dgm:spPr/>
      <dgm:t>
        <a:bodyPr/>
        <a:lstStyle/>
        <a:p>
          <a:endParaRPr lang="hu-HU"/>
        </a:p>
      </dgm:t>
    </dgm:pt>
    <dgm:pt modelId="{8AB2E9B0-B847-4272-A336-1AE5B8D20F0E}">
      <dgm:prSet phldrT="[Szöveg]" custT="1"/>
      <dgm:spPr/>
      <dgm:t>
        <a:bodyPr/>
        <a:lstStyle/>
        <a:p>
          <a:r>
            <a:rPr lang="hu-HU" sz="1800" b="0" smtClean="0">
              <a:latin typeface="+mj-lt"/>
            </a:rPr>
            <a:t>Lendületes</a:t>
          </a:r>
          <a:endParaRPr lang="hu-HU" sz="1800" b="0" dirty="0">
            <a:latin typeface="+mj-lt"/>
          </a:endParaRPr>
        </a:p>
      </dgm:t>
    </dgm:pt>
    <dgm:pt modelId="{CC25FAA5-0610-4E16-9A0B-0F993A3E32B3}" type="parTrans" cxnId="{09B581CE-AFD4-4DA7-902C-5DBECFBB8843}">
      <dgm:prSet/>
      <dgm:spPr/>
      <dgm:t>
        <a:bodyPr/>
        <a:lstStyle/>
        <a:p>
          <a:endParaRPr lang="hu-HU"/>
        </a:p>
      </dgm:t>
    </dgm:pt>
    <dgm:pt modelId="{628E6CF9-B595-43FB-ACC1-5D1F14DCAC63}" type="sibTrans" cxnId="{09B581CE-AFD4-4DA7-902C-5DBECFBB8843}">
      <dgm:prSet/>
      <dgm:spPr/>
      <dgm:t>
        <a:bodyPr/>
        <a:lstStyle/>
        <a:p>
          <a:endParaRPr lang="hu-HU"/>
        </a:p>
      </dgm:t>
    </dgm:pt>
    <dgm:pt modelId="{83C91FA0-9D7E-4875-A262-DCA47624E968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EGYÉNI ALAPOK</a:t>
          </a:r>
          <a:endParaRPr lang="hu-HU" sz="2000" dirty="0">
            <a:latin typeface="+mn-lt"/>
          </a:endParaRPr>
        </a:p>
      </dgm:t>
    </dgm:pt>
    <dgm:pt modelId="{48AF628B-0D89-4CF4-9FBC-0306CCF6683C}" type="sibTrans" cxnId="{02BDCB99-2822-476C-812D-6A6D4CA2762F}">
      <dgm:prSet/>
      <dgm:spPr/>
      <dgm:t>
        <a:bodyPr/>
        <a:lstStyle/>
        <a:p>
          <a:endParaRPr lang="hu-HU"/>
        </a:p>
      </dgm:t>
    </dgm:pt>
    <dgm:pt modelId="{DB5CBDC9-1E82-41AD-AE32-9CABB1C295C8}" type="parTrans" cxnId="{02BDCB99-2822-476C-812D-6A6D4CA2762F}">
      <dgm:prSet/>
      <dgm:spPr/>
      <dgm:t>
        <a:bodyPr/>
        <a:lstStyle/>
        <a:p>
          <a:endParaRPr lang="hu-HU"/>
        </a:p>
      </dgm:t>
    </dgm:pt>
    <dgm:pt modelId="{86D64D39-847A-4221-8813-EB81D622531A}">
      <dgm:prSet custT="1"/>
      <dgm:spPr/>
      <dgm:t>
        <a:bodyPr/>
        <a:lstStyle/>
        <a:p>
          <a:r>
            <a:rPr lang="hu-HU" sz="1800" dirty="0" smtClean="0">
              <a:latin typeface="+mj-lt"/>
            </a:rPr>
            <a:t>Concorde</a:t>
          </a:r>
          <a:endParaRPr lang="hu-HU" sz="1800" dirty="0">
            <a:latin typeface="+mj-lt"/>
          </a:endParaRPr>
        </a:p>
      </dgm:t>
    </dgm:pt>
    <dgm:pt modelId="{C03A5711-1F7D-4D57-9C19-D299DEB508D5}" type="parTrans" cxnId="{1F0C759A-D4F4-4BE3-B2F6-E5A474D584A4}">
      <dgm:prSet/>
      <dgm:spPr/>
      <dgm:t>
        <a:bodyPr/>
        <a:lstStyle/>
        <a:p>
          <a:endParaRPr lang="hu-HU"/>
        </a:p>
      </dgm:t>
    </dgm:pt>
    <dgm:pt modelId="{8309BE1E-054A-47B1-9E64-BD59368106EC}" type="sibTrans" cxnId="{1F0C759A-D4F4-4BE3-B2F6-E5A474D584A4}">
      <dgm:prSet/>
      <dgm:spPr/>
      <dgm:t>
        <a:bodyPr/>
        <a:lstStyle/>
        <a:p>
          <a:endParaRPr lang="hu-HU"/>
        </a:p>
      </dgm:t>
    </dgm:pt>
    <dgm:pt modelId="{7FC67FB9-A5C9-4442-AA92-B2D80D069484}">
      <dgm:prSet custT="1"/>
      <dgm:spPr/>
      <dgm:t>
        <a:bodyPr/>
        <a:lstStyle/>
        <a:p>
          <a:r>
            <a:rPr lang="hu-HU" sz="1800" dirty="0" err="1" smtClean="0">
              <a:latin typeface="+mj-lt"/>
            </a:rPr>
            <a:t>Pioneer</a:t>
          </a:r>
          <a:endParaRPr lang="hu-HU" sz="1800" dirty="0">
            <a:latin typeface="+mj-lt"/>
          </a:endParaRPr>
        </a:p>
      </dgm:t>
    </dgm:pt>
    <dgm:pt modelId="{6A16B5A5-9792-4834-ABD3-AC63EF40E554}" type="parTrans" cxnId="{78653A46-3A19-4836-8E5C-612775E38728}">
      <dgm:prSet/>
      <dgm:spPr/>
      <dgm:t>
        <a:bodyPr/>
        <a:lstStyle/>
        <a:p>
          <a:endParaRPr lang="hu-HU"/>
        </a:p>
      </dgm:t>
    </dgm:pt>
    <dgm:pt modelId="{5C16ED66-7155-40AD-87CF-502C07BB4FBD}" type="sibTrans" cxnId="{78653A46-3A19-4836-8E5C-612775E38728}">
      <dgm:prSet/>
      <dgm:spPr/>
      <dgm:t>
        <a:bodyPr/>
        <a:lstStyle/>
        <a:p>
          <a:endParaRPr lang="hu-HU"/>
        </a:p>
      </dgm:t>
    </dgm:pt>
    <dgm:pt modelId="{F4AD4D7A-2791-4ADE-AB88-F0CF889F8130}">
      <dgm:prSet phldrT="[Szöveg]" custT="1"/>
      <dgm:spPr/>
      <dgm:t>
        <a:bodyPr/>
        <a:lstStyle/>
        <a:p>
          <a:r>
            <a:rPr lang="hu-HU" sz="2000" dirty="0" smtClean="0">
              <a:latin typeface="+mn-lt"/>
            </a:rPr>
            <a:t>EGYÉNI STRATÉGIA</a:t>
          </a:r>
          <a:endParaRPr lang="hu-HU" sz="2000" dirty="0">
            <a:latin typeface="+mn-lt"/>
          </a:endParaRPr>
        </a:p>
      </dgm:t>
    </dgm:pt>
    <dgm:pt modelId="{E0F48B49-9B4C-409A-AABE-6E3D0F567966}" type="parTrans" cxnId="{0D93144E-5772-40A8-83EC-C38B5953E0D8}">
      <dgm:prSet/>
      <dgm:spPr/>
      <dgm:t>
        <a:bodyPr/>
        <a:lstStyle/>
        <a:p>
          <a:endParaRPr lang="hu-HU"/>
        </a:p>
      </dgm:t>
    </dgm:pt>
    <dgm:pt modelId="{62DB2465-2AA0-428F-A352-A2554BBACBD2}" type="sibTrans" cxnId="{0D93144E-5772-40A8-83EC-C38B5953E0D8}">
      <dgm:prSet/>
      <dgm:spPr/>
      <dgm:t>
        <a:bodyPr/>
        <a:lstStyle/>
        <a:p>
          <a:endParaRPr lang="hu-HU"/>
        </a:p>
      </dgm:t>
    </dgm:pt>
    <dgm:pt modelId="{A6AB4616-12BC-4EE5-A4B1-45191E5F164E}">
      <dgm:prSet phldrT="[Szöveg]" custT="1"/>
      <dgm:spPr/>
      <dgm:t>
        <a:bodyPr/>
        <a:lstStyle/>
        <a:p>
          <a:r>
            <a:rPr lang="hu-HU" sz="1600" dirty="0" smtClean="0">
              <a:latin typeface="+mj-lt"/>
            </a:rPr>
            <a:t>PortfólióFix </a:t>
          </a:r>
          <a:endParaRPr lang="hu-HU" sz="1600" dirty="0">
            <a:latin typeface="+mj-lt"/>
          </a:endParaRPr>
        </a:p>
      </dgm:t>
    </dgm:pt>
    <dgm:pt modelId="{DEECB74A-0902-4861-8574-C6F88AAF7F30}" type="parTrans" cxnId="{DA6435B2-FA03-4BB4-B9A3-66C12634A74D}">
      <dgm:prSet/>
      <dgm:spPr/>
      <dgm:t>
        <a:bodyPr/>
        <a:lstStyle/>
        <a:p>
          <a:endParaRPr lang="hu-HU"/>
        </a:p>
      </dgm:t>
    </dgm:pt>
    <dgm:pt modelId="{2B1E7EC0-C7B6-4EE9-9820-46EAABC3AE1D}" type="sibTrans" cxnId="{DA6435B2-FA03-4BB4-B9A3-66C12634A74D}">
      <dgm:prSet/>
      <dgm:spPr/>
      <dgm:t>
        <a:bodyPr/>
        <a:lstStyle/>
        <a:p>
          <a:endParaRPr lang="hu-HU"/>
        </a:p>
      </dgm:t>
    </dgm:pt>
    <dgm:pt modelId="{AB241124-AC13-4997-9D58-0255194D648E}">
      <dgm:prSet phldrT="[Szöveg]" custT="1"/>
      <dgm:spPr/>
      <dgm:t>
        <a:bodyPr/>
        <a:lstStyle/>
        <a:p>
          <a:r>
            <a:rPr lang="hu-HU" sz="1600" dirty="0" smtClean="0">
              <a:latin typeface="+mj-lt"/>
            </a:rPr>
            <a:t>Életciklus szemlélet </a:t>
          </a:r>
          <a:endParaRPr lang="hu-HU" sz="1600" dirty="0">
            <a:latin typeface="+mj-lt"/>
          </a:endParaRPr>
        </a:p>
      </dgm:t>
    </dgm:pt>
    <dgm:pt modelId="{9C628AB3-0427-4AF8-9934-33F4A3DFE9F2}" type="parTrans" cxnId="{103BFD94-30A1-443D-9F33-C0FF968606DF}">
      <dgm:prSet/>
      <dgm:spPr/>
      <dgm:t>
        <a:bodyPr/>
        <a:lstStyle/>
        <a:p>
          <a:endParaRPr lang="hu-HU"/>
        </a:p>
      </dgm:t>
    </dgm:pt>
    <dgm:pt modelId="{7AA78FA1-AE6C-4B2F-A0C0-657A0B7592B6}" type="sibTrans" cxnId="{103BFD94-30A1-443D-9F33-C0FF968606DF}">
      <dgm:prSet/>
      <dgm:spPr/>
      <dgm:t>
        <a:bodyPr/>
        <a:lstStyle/>
        <a:p>
          <a:endParaRPr lang="hu-HU"/>
        </a:p>
      </dgm:t>
    </dgm:pt>
    <dgm:pt modelId="{5200238E-EBD6-4C0E-BEC7-2923050BCA9C}" type="pres">
      <dgm:prSet presAssocID="{9F16C9FC-F6F8-4342-B1AA-5CDC699757C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EE273E3-538D-423A-A1A6-1B598A95F22E}" type="pres">
      <dgm:prSet presAssocID="{314099C4-BE15-4F95-85C6-B71EE19D6F8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55EEAC-5AB2-4CB5-A12F-764FAE574A1B}" type="pres">
      <dgm:prSet presAssocID="{314099C4-BE15-4F95-85C6-B71EE19D6F8E}" presName="gear1srcNode" presStyleLbl="node1" presStyleIdx="0" presStyleCnt="3"/>
      <dgm:spPr/>
      <dgm:t>
        <a:bodyPr/>
        <a:lstStyle/>
        <a:p>
          <a:endParaRPr lang="hu-HU"/>
        </a:p>
      </dgm:t>
    </dgm:pt>
    <dgm:pt modelId="{00A7CB01-2490-4B80-A8B4-1693DED18FF8}" type="pres">
      <dgm:prSet presAssocID="{314099C4-BE15-4F95-85C6-B71EE19D6F8E}" presName="gear1dstNode" presStyleLbl="node1" presStyleIdx="0" presStyleCnt="3"/>
      <dgm:spPr/>
      <dgm:t>
        <a:bodyPr/>
        <a:lstStyle/>
        <a:p>
          <a:endParaRPr lang="hu-HU"/>
        </a:p>
      </dgm:t>
    </dgm:pt>
    <dgm:pt modelId="{D385F61D-A6C0-4AAA-95F2-3AEE9CD73689}" type="pres">
      <dgm:prSet presAssocID="{314099C4-BE15-4F95-85C6-B71EE19D6F8E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997A21-0A09-4667-B24D-AB93FD359850}" type="pres">
      <dgm:prSet presAssocID="{83C91FA0-9D7E-4875-A262-DCA47624E96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1D30EB-29E4-4BAF-8710-C86801683899}" type="pres">
      <dgm:prSet presAssocID="{83C91FA0-9D7E-4875-A262-DCA47624E968}" presName="gear2srcNode" presStyleLbl="node1" presStyleIdx="1" presStyleCnt="3"/>
      <dgm:spPr/>
      <dgm:t>
        <a:bodyPr/>
        <a:lstStyle/>
        <a:p>
          <a:endParaRPr lang="hu-HU"/>
        </a:p>
      </dgm:t>
    </dgm:pt>
    <dgm:pt modelId="{39216B41-B001-4CCB-A74C-325EEB2DC9EE}" type="pres">
      <dgm:prSet presAssocID="{83C91FA0-9D7E-4875-A262-DCA47624E968}" presName="gear2dstNode" presStyleLbl="node1" presStyleIdx="1" presStyleCnt="3"/>
      <dgm:spPr/>
      <dgm:t>
        <a:bodyPr/>
        <a:lstStyle/>
        <a:p>
          <a:endParaRPr lang="hu-HU"/>
        </a:p>
      </dgm:t>
    </dgm:pt>
    <dgm:pt modelId="{90BA12EE-99EA-43A7-A272-72683CEC6F84}" type="pres">
      <dgm:prSet presAssocID="{83C91FA0-9D7E-4875-A262-DCA47624E968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717371-E2BF-43FF-B1D3-4C5AD68E6C1B}" type="pres">
      <dgm:prSet presAssocID="{F4AD4D7A-2791-4ADE-AB88-F0CF889F8130}" presName="gear3" presStyleLbl="node1" presStyleIdx="2" presStyleCnt="3"/>
      <dgm:spPr/>
      <dgm:t>
        <a:bodyPr/>
        <a:lstStyle/>
        <a:p>
          <a:endParaRPr lang="hu-HU"/>
        </a:p>
      </dgm:t>
    </dgm:pt>
    <dgm:pt modelId="{62C5415A-D866-4EFC-99F8-273E8D96BE32}" type="pres">
      <dgm:prSet presAssocID="{F4AD4D7A-2791-4ADE-AB88-F0CF889F81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C38A35-3375-4441-A39A-1C360ED4B043}" type="pres">
      <dgm:prSet presAssocID="{F4AD4D7A-2791-4ADE-AB88-F0CF889F8130}" presName="gear3srcNode" presStyleLbl="node1" presStyleIdx="2" presStyleCnt="3"/>
      <dgm:spPr/>
      <dgm:t>
        <a:bodyPr/>
        <a:lstStyle/>
        <a:p>
          <a:endParaRPr lang="hu-HU"/>
        </a:p>
      </dgm:t>
    </dgm:pt>
    <dgm:pt modelId="{2B2A761B-5123-4085-BD8C-893172E29E68}" type="pres">
      <dgm:prSet presAssocID="{F4AD4D7A-2791-4ADE-AB88-F0CF889F8130}" presName="gear3dstNode" presStyleLbl="node1" presStyleIdx="2" presStyleCnt="3"/>
      <dgm:spPr/>
      <dgm:t>
        <a:bodyPr/>
        <a:lstStyle/>
        <a:p>
          <a:endParaRPr lang="hu-HU"/>
        </a:p>
      </dgm:t>
    </dgm:pt>
    <dgm:pt modelId="{17B526DF-4DB4-4B28-9E63-CB678B89A1DF}" type="pres">
      <dgm:prSet presAssocID="{F4AD4D7A-2791-4ADE-AB88-F0CF889F8130}" presName="gear3ch" presStyleLbl="fgAcc1" presStyleIdx="2" presStyleCnt="3" custScaleX="107516" custLinFactNeighborX="5590" custLinFactNeighborY="49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991385-AAFF-4CA2-AE44-EFBCA4A0E2F0}" type="pres">
      <dgm:prSet presAssocID="{78119E62-4DF3-4D6A-9808-E56A32C28269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5A131FD8-5383-4B52-A04D-AAD748409E25}" type="pres">
      <dgm:prSet presAssocID="{48AF628B-0D89-4CF4-9FBC-0306CCF6683C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8A50F83F-BD01-498C-9C2A-620BECA00A0B}" type="pres">
      <dgm:prSet presAssocID="{62DB2465-2AA0-428F-A352-A2554BBACBD2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B353393F-7FF5-4F3A-997F-66AF4870D93D}" type="presOf" srcId="{F4AD4D7A-2791-4ADE-AB88-F0CF889F8130}" destId="{62C5415A-D866-4EFC-99F8-273E8D96BE32}" srcOrd="1" destOrd="0" presId="urn:microsoft.com/office/officeart/2005/8/layout/gear1"/>
    <dgm:cxn modelId="{02BDCB99-2822-476C-812D-6A6D4CA2762F}" srcId="{9F16C9FC-F6F8-4342-B1AA-5CDC699757C8}" destId="{83C91FA0-9D7E-4875-A262-DCA47624E968}" srcOrd="1" destOrd="0" parTransId="{DB5CBDC9-1E82-41AD-AE32-9CABB1C295C8}" sibTransId="{48AF628B-0D89-4CF4-9FBC-0306CCF6683C}"/>
    <dgm:cxn modelId="{78653A46-3A19-4836-8E5C-612775E38728}" srcId="{83C91FA0-9D7E-4875-A262-DCA47624E968}" destId="{7FC67FB9-A5C9-4442-AA92-B2D80D069484}" srcOrd="1" destOrd="0" parTransId="{6A16B5A5-9792-4834-ABD3-AC63EF40E554}" sibTransId="{5C16ED66-7155-40AD-87CF-502C07BB4FBD}"/>
    <dgm:cxn modelId="{7B5A108E-D2C3-474C-8767-3A6A9D123B4F}" type="presOf" srcId="{86D64D39-847A-4221-8813-EB81D622531A}" destId="{90BA12EE-99EA-43A7-A272-72683CEC6F84}" srcOrd="0" destOrd="0" presId="urn:microsoft.com/office/officeart/2005/8/layout/gear1"/>
    <dgm:cxn modelId="{B486FFBC-24FC-4A15-A2C4-0C6A63700DA8}" type="presOf" srcId="{9F16C9FC-F6F8-4342-B1AA-5CDC699757C8}" destId="{5200238E-EBD6-4C0E-BEC7-2923050BCA9C}" srcOrd="0" destOrd="0" presId="urn:microsoft.com/office/officeart/2005/8/layout/gear1"/>
    <dgm:cxn modelId="{09B581CE-AFD4-4DA7-902C-5DBECFBB8843}" srcId="{314099C4-BE15-4F95-85C6-B71EE19D6F8E}" destId="{8AB2E9B0-B847-4272-A336-1AE5B8D20F0E}" srcOrd="2" destOrd="0" parTransId="{CC25FAA5-0610-4E16-9A0B-0F993A3E32B3}" sibTransId="{628E6CF9-B595-43FB-ACC1-5D1F14DCAC63}"/>
    <dgm:cxn modelId="{98B51EDE-4A67-4933-9593-01409056B75B}" type="presOf" srcId="{5D1C6002-5482-45D8-804C-97D6D879E6CC}" destId="{D385F61D-A6C0-4AAA-95F2-3AEE9CD73689}" srcOrd="0" destOrd="1" presId="urn:microsoft.com/office/officeart/2005/8/layout/gear1"/>
    <dgm:cxn modelId="{CA5BAFF5-0320-424F-A7DC-20531DE50045}" type="presOf" srcId="{83C91FA0-9D7E-4875-A262-DCA47624E968}" destId="{66997A21-0A09-4667-B24D-AB93FD359850}" srcOrd="0" destOrd="0" presId="urn:microsoft.com/office/officeart/2005/8/layout/gear1"/>
    <dgm:cxn modelId="{0D93144E-5772-40A8-83EC-C38B5953E0D8}" srcId="{9F16C9FC-F6F8-4342-B1AA-5CDC699757C8}" destId="{F4AD4D7A-2791-4ADE-AB88-F0CF889F8130}" srcOrd="2" destOrd="0" parTransId="{E0F48B49-9B4C-409A-AABE-6E3D0F567966}" sibTransId="{62DB2465-2AA0-428F-A352-A2554BBACBD2}"/>
    <dgm:cxn modelId="{31051D57-6439-4BC9-AB19-2255619B4500}" type="presOf" srcId="{48AF628B-0D89-4CF4-9FBC-0306CCF6683C}" destId="{5A131FD8-5383-4B52-A04D-AAD748409E25}" srcOrd="0" destOrd="0" presId="urn:microsoft.com/office/officeart/2005/8/layout/gear1"/>
    <dgm:cxn modelId="{6D96EC1F-9969-46F4-A483-4B627268F1F7}" type="presOf" srcId="{F4AD4D7A-2791-4ADE-AB88-F0CF889F8130}" destId="{9BC38A35-3375-4441-A39A-1C360ED4B043}" srcOrd="2" destOrd="0" presId="urn:microsoft.com/office/officeart/2005/8/layout/gear1"/>
    <dgm:cxn modelId="{DA6435B2-FA03-4BB4-B9A3-66C12634A74D}" srcId="{F4AD4D7A-2791-4ADE-AB88-F0CF889F8130}" destId="{A6AB4616-12BC-4EE5-A4B1-45191E5F164E}" srcOrd="0" destOrd="0" parTransId="{DEECB74A-0902-4861-8574-C6F88AAF7F30}" sibTransId="{2B1E7EC0-C7B6-4EE9-9820-46EAABC3AE1D}"/>
    <dgm:cxn modelId="{83C5B67E-BABA-4200-8FFE-3BA87AAF67DE}" type="presOf" srcId="{83C91FA0-9D7E-4875-A262-DCA47624E968}" destId="{39216B41-B001-4CCB-A74C-325EEB2DC9EE}" srcOrd="2" destOrd="0" presId="urn:microsoft.com/office/officeart/2005/8/layout/gear1"/>
    <dgm:cxn modelId="{BD681930-52D0-4B93-8501-92CD9F475454}" type="presOf" srcId="{A6AB4616-12BC-4EE5-A4B1-45191E5F164E}" destId="{17B526DF-4DB4-4B28-9E63-CB678B89A1DF}" srcOrd="0" destOrd="0" presId="urn:microsoft.com/office/officeart/2005/8/layout/gear1"/>
    <dgm:cxn modelId="{66B22A4F-EDE4-4454-ACD5-AFB2C347C96F}" srcId="{314099C4-BE15-4F95-85C6-B71EE19D6F8E}" destId="{289046BA-9FE8-456F-8C5E-5F1AE41FE79F}" srcOrd="0" destOrd="0" parTransId="{D0731EC4-0E9E-4A37-8B4F-B80DE32FFECE}" sibTransId="{1C3B34A5-70D3-4E50-913E-4381EDDA645C}"/>
    <dgm:cxn modelId="{9B12E619-A34F-485D-BA14-FAFAFF52E2D1}" srcId="{9F16C9FC-F6F8-4342-B1AA-5CDC699757C8}" destId="{314099C4-BE15-4F95-85C6-B71EE19D6F8E}" srcOrd="0" destOrd="0" parTransId="{4B90ED9B-9F7A-4479-AD74-F80439955A3F}" sibTransId="{78119E62-4DF3-4D6A-9808-E56A32C28269}"/>
    <dgm:cxn modelId="{1F0C759A-D4F4-4BE3-B2F6-E5A474D584A4}" srcId="{83C91FA0-9D7E-4875-A262-DCA47624E968}" destId="{86D64D39-847A-4221-8813-EB81D622531A}" srcOrd="0" destOrd="0" parTransId="{C03A5711-1F7D-4D57-9C19-D299DEB508D5}" sibTransId="{8309BE1E-054A-47B1-9E64-BD59368106EC}"/>
    <dgm:cxn modelId="{103BFD94-30A1-443D-9F33-C0FF968606DF}" srcId="{F4AD4D7A-2791-4ADE-AB88-F0CF889F8130}" destId="{AB241124-AC13-4997-9D58-0255194D648E}" srcOrd="1" destOrd="0" parTransId="{9C628AB3-0427-4AF8-9934-33F4A3DFE9F2}" sibTransId="{7AA78FA1-AE6C-4B2F-A0C0-657A0B7592B6}"/>
    <dgm:cxn modelId="{780C2641-3C04-4B3D-9D8B-192C9C0B8F7E}" type="presOf" srcId="{314099C4-BE15-4F95-85C6-B71EE19D6F8E}" destId="{8EE273E3-538D-423A-A1A6-1B598A95F22E}" srcOrd="0" destOrd="0" presId="urn:microsoft.com/office/officeart/2005/8/layout/gear1"/>
    <dgm:cxn modelId="{C2047E6B-F790-4742-B27F-DAE88E3A00E5}" type="presOf" srcId="{AB241124-AC13-4997-9D58-0255194D648E}" destId="{17B526DF-4DB4-4B28-9E63-CB678B89A1DF}" srcOrd="0" destOrd="1" presId="urn:microsoft.com/office/officeart/2005/8/layout/gear1"/>
    <dgm:cxn modelId="{738E74AA-4E6E-4879-A884-6765EE27B235}" type="presOf" srcId="{289046BA-9FE8-456F-8C5E-5F1AE41FE79F}" destId="{D385F61D-A6C0-4AAA-95F2-3AEE9CD73689}" srcOrd="0" destOrd="0" presId="urn:microsoft.com/office/officeart/2005/8/layout/gear1"/>
    <dgm:cxn modelId="{09C3FBDE-D723-423B-80A5-C8CCAC25AEA5}" type="presOf" srcId="{7FC67FB9-A5C9-4442-AA92-B2D80D069484}" destId="{90BA12EE-99EA-43A7-A272-72683CEC6F84}" srcOrd="0" destOrd="1" presId="urn:microsoft.com/office/officeart/2005/8/layout/gear1"/>
    <dgm:cxn modelId="{648B7BCF-6994-4F1F-98C2-9C8A1D544A43}" type="presOf" srcId="{83C91FA0-9D7E-4875-A262-DCA47624E968}" destId="{521D30EB-29E4-4BAF-8710-C86801683899}" srcOrd="1" destOrd="0" presId="urn:microsoft.com/office/officeart/2005/8/layout/gear1"/>
    <dgm:cxn modelId="{737E9C3C-B42F-46E4-82C1-DE1B0AB91D18}" type="presOf" srcId="{314099C4-BE15-4F95-85C6-B71EE19D6F8E}" destId="{00A7CB01-2490-4B80-A8B4-1693DED18FF8}" srcOrd="2" destOrd="0" presId="urn:microsoft.com/office/officeart/2005/8/layout/gear1"/>
    <dgm:cxn modelId="{F9B54B38-29DF-452A-8E40-F33C7D15134B}" srcId="{314099C4-BE15-4F95-85C6-B71EE19D6F8E}" destId="{5D1C6002-5482-45D8-804C-97D6D879E6CC}" srcOrd="1" destOrd="0" parTransId="{E4332B23-3000-472E-9824-8D85CB2EBC36}" sibTransId="{E189F789-117E-4432-BBD4-61C2E2424B5B}"/>
    <dgm:cxn modelId="{1444BEE1-1E55-49E5-AD1F-42E218424F9E}" type="presOf" srcId="{314099C4-BE15-4F95-85C6-B71EE19D6F8E}" destId="{1D55EEAC-5AB2-4CB5-A12F-764FAE574A1B}" srcOrd="1" destOrd="0" presId="urn:microsoft.com/office/officeart/2005/8/layout/gear1"/>
    <dgm:cxn modelId="{2380E644-1C97-43D6-9CAF-79272C2144C0}" type="presOf" srcId="{F4AD4D7A-2791-4ADE-AB88-F0CF889F8130}" destId="{B2717371-E2BF-43FF-B1D3-4C5AD68E6C1B}" srcOrd="0" destOrd="0" presId="urn:microsoft.com/office/officeart/2005/8/layout/gear1"/>
    <dgm:cxn modelId="{5ED339D1-BA78-4537-8CA0-4E5458FA82F9}" type="presOf" srcId="{62DB2465-2AA0-428F-A352-A2554BBACBD2}" destId="{8A50F83F-BD01-498C-9C2A-620BECA00A0B}" srcOrd="0" destOrd="0" presId="urn:microsoft.com/office/officeart/2005/8/layout/gear1"/>
    <dgm:cxn modelId="{1139EAFD-5102-4596-901E-0D6C80A638BD}" type="presOf" srcId="{F4AD4D7A-2791-4ADE-AB88-F0CF889F8130}" destId="{2B2A761B-5123-4085-BD8C-893172E29E68}" srcOrd="3" destOrd="0" presId="urn:microsoft.com/office/officeart/2005/8/layout/gear1"/>
    <dgm:cxn modelId="{A2110364-7512-4902-94BB-6295F5F8A7D5}" type="presOf" srcId="{78119E62-4DF3-4D6A-9808-E56A32C28269}" destId="{B1991385-AAFF-4CA2-AE44-EFBCA4A0E2F0}" srcOrd="0" destOrd="0" presId="urn:microsoft.com/office/officeart/2005/8/layout/gear1"/>
    <dgm:cxn modelId="{32A95D5F-A2FD-4DD1-AD91-0AA0E7D104F2}" type="presOf" srcId="{8AB2E9B0-B847-4272-A336-1AE5B8D20F0E}" destId="{D385F61D-A6C0-4AAA-95F2-3AEE9CD73689}" srcOrd="0" destOrd="2" presId="urn:microsoft.com/office/officeart/2005/8/layout/gear1"/>
    <dgm:cxn modelId="{2B54CFB3-E2CA-4A9D-86E0-0F5C339A4290}" type="presParOf" srcId="{5200238E-EBD6-4C0E-BEC7-2923050BCA9C}" destId="{8EE273E3-538D-423A-A1A6-1B598A95F22E}" srcOrd="0" destOrd="0" presId="urn:microsoft.com/office/officeart/2005/8/layout/gear1"/>
    <dgm:cxn modelId="{AC65677F-A65F-4361-882E-648010BAC95F}" type="presParOf" srcId="{5200238E-EBD6-4C0E-BEC7-2923050BCA9C}" destId="{1D55EEAC-5AB2-4CB5-A12F-764FAE574A1B}" srcOrd="1" destOrd="0" presId="urn:microsoft.com/office/officeart/2005/8/layout/gear1"/>
    <dgm:cxn modelId="{D9431D84-EBAA-4FF5-B550-0B6E38AA5A9E}" type="presParOf" srcId="{5200238E-EBD6-4C0E-BEC7-2923050BCA9C}" destId="{00A7CB01-2490-4B80-A8B4-1693DED18FF8}" srcOrd="2" destOrd="0" presId="urn:microsoft.com/office/officeart/2005/8/layout/gear1"/>
    <dgm:cxn modelId="{EAC24964-197D-47CB-BF01-8D22EE43FF38}" type="presParOf" srcId="{5200238E-EBD6-4C0E-BEC7-2923050BCA9C}" destId="{D385F61D-A6C0-4AAA-95F2-3AEE9CD73689}" srcOrd="3" destOrd="0" presId="urn:microsoft.com/office/officeart/2005/8/layout/gear1"/>
    <dgm:cxn modelId="{9BCC9D7A-766D-453A-8B6A-3C8D4F977460}" type="presParOf" srcId="{5200238E-EBD6-4C0E-BEC7-2923050BCA9C}" destId="{66997A21-0A09-4667-B24D-AB93FD359850}" srcOrd="4" destOrd="0" presId="urn:microsoft.com/office/officeart/2005/8/layout/gear1"/>
    <dgm:cxn modelId="{3554F19A-83DB-40F5-BAA9-F46865894040}" type="presParOf" srcId="{5200238E-EBD6-4C0E-BEC7-2923050BCA9C}" destId="{521D30EB-29E4-4BAF-8710-C86801683899}" srcOrd="5" destOrd="0" presId="urn:microsoft.com/office/officeart/2005/8/layout/gear1"/>
    <dgm:cxn modelId="{333DF6EC-37DA-4119-BE4C-6DBCBF444793}" type="presParOf" srcId="{5200238E-EBD6-4C0E-BEC7-2923050BCA9C}" destId="{39216B41-B001-4CCB-A74C-325EEB2DC9EE}" srcOrd="6" destOrd="0" presId="urn:microsoft.com/office/officeart/2005/8/layout/gear1"/>
    <dgm:cxn modelId="{885BFCB4-599B-49B8-A015-41FA2EB0DD2E}" type="presParOf" srcId="{5200238E-EBD6-4C0E-BEC7-2923050BCA9C}" destId="{90BA12EE-99EA-43A7-A272-72683CEC6F84}" srcOrd="7" destOrd="0" presId="urn:microsoft.com/office/officeart/2005/8/layout/gear1"/>
    <dgm:cxn modelId="{3F812979-282C-473D-BE33-2C12295B53FE}" type="presParOf" srcId="{5200238E-EBD6-4C0E-BEC7-2923050BCA9C}" destId="{B2717371-E2BF-43FF-B1D3-4C5AD68E6C1B}" srcOrd="8" destOrd="0" presId="urn:microsoft.com/office/officeart/2005/8/layout/gear1"/>
    <dgm:cxn modelId="{38B87A31-55B5-4831-9835-783B28DFD2AD}" type="presParOf" srcId="{5200238E-EBD6-4C0E-BEC7-2923050BCA9C}" destId="{62C5415A-D866-4EFC-99F8-273E8D96BE32}" srcOrd="9" destOrd="0" presId="urn:microsoft.com/office/officeart/2005/8/layout/gear1"/>
    <dgm:cxn modelId="{360870F7-7E32-43C3-B38C-CC090590DD5D}" type="presParOf" srcId="{5200238E-EBD6-4C0E-BEC7-2923050BCA9C}" destId="{9BC38A35-3375-4441-A39A-1C360ED4B043}" srcOrd="10" destOrd="0" presId="urn:microsoft.com/office/officeart/2005/8/layout/gear1"/>
    <dgm:cxn modelId="{3A8D2132-AFAA-48B5-ADB6-DEDE3F02EE44}" type="presParOf" srcId="{5200238E-EBD6-4C0E-BEC7-2923050BCA9C}" destId="{2B2A761B-5123-4085-BD8C-893172E29E68}" srcOrd="11" destOrd="0" presId="urn:microsoft.com/office/officeart/2005/8/layout/gear1"/>
    <dgm:cxn modelId="{55BCCD2F-2052-4C4B-9DC5-E49373C97BB6}" type="presParOf" srcId="{5200238E-EBD6-4C0E-BEC7-2923050BCA9C}" destId="{17B526DF-4DB4-4B28-9E63-CB678B89A1DF}" srcOrd="12" destOrd="0" presId="urn:microsoft.com/office/officeart/2005/8/layout/gear1"/>
    <dgm:cxn modelId="{AF14B7B5-66CF-4E43-AAC4-CA13A9DCDEA1}" type="presParOf" srcId="{5200238E-EBD6-4C0E-BEC7-2923050BCA9C}" destId="{B1991385-AAFF-4CA2-AE44-EFBCA4A0E2F0}" srcOrd="13" destOrd="0" presId="urn:microsoft.com/office/officeart/2005/8/layout/gear1"/>
    <dgm:cxn modelId="{2DC591C0-CD20-4D19-8A21-8D3D7154DEC0}" type="presParOf" srcId="{5200238E-EBD6-4C0E-BEC7-2923050BCA9C}" destId="{5A131FD8-5383-4B52-A04D-AAD748409E25}" srcOrd="14" destOrd="0" presId="urn:microsoft.com/office/officeart/2005/8/layout/gear1"/>
    <dgm:cxn modelId="{977CE4B3-84EC-4086-A880-5315799855EB}" type="presParOf" srcId="{5200238E-EBD6-4C0E-BEC7-2923050BCA9C}" destId="{8A50F83F-BD01-498C-9C2A-620BECA00A0B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CFF6E3-DF2F-4480-95CB-E5149082A242}" type="doc">
      <dgm:prSet loTypeId="urn:microsoft.com/office/officeart/2005/8/layout/h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EAD348C6-B585-47FC-A20A-20FA34D2D560}">
      <dgm:prSet phldrT="[Szöveg]"/>
      <dgm:spPr/>
      <dgm:t>
        <a:bodyPr/>
        <a:lstStyle/>
        <a:p>
          <a:r>
            <a:rPr lang="hu-HU" dirty="0" smtClean="0"/>
            <a:t>Főszámla</a:t>
          </a:r>
          <a:endParaRPr lang="hu-HU" dirty="0"/>
        </a:p>
      </dgm:t>
    </dgm:pt>
    <dgm:pt modelId="{F06A89BD-8031-4A4E-A5A0-7A52C7D88BCF}" type="parTrans" cxnId="{527FFFCD-4BCE-4A14-8E66-33B7642029B0}">
      <dgm:prSet/>
      <dgm:spPr/>
      <dgm:t>
        <a:bodyPr/>
        <a:lstStyle/>
        <a:p>
          <a:endParaRPr lang="hu-HU"/>
        </a:p>
      </dgm:t>
    </dgm:pt>
    <dgm:pt modelId="{6DA3271F-EF0D-4A66-83E6-DD115425F04E}" type="sibTrans" cxnId="{527FFFCD-4BCE-4A14-8E66-33B7642029B0}">
      <dgm:prSet/>
      <dgm:spPr/>
      <dgm:t>
        <a:bodyPr/>
        <a:lstStyle/>
        <a:p>
          <a:endParaRPr lang="hu-HU"/>
        </a:p>
      </dgm:t>
    </dgm:pt>
    <dgm:pt modelId="{CFC1B0F9-A5F1-4ADA-B14A-BD816CBBC12F}">
      <dgm:prSet phldrT="[Szöveg]"/>
      <dgm:spPr/>
      <dgm:t>
        <a:bodyPr/>
        <a:lstStyle/>
        <a:p>
          <a:r>
            <a:rPr lang="hu-HU" dirty="0" smtClean="0"/>
            <a:t>Eseti számla</a:t>
          </a:r>
          <a:endParaRPr lang="hu-HU" dirty="0"/>
        </a:p>
      </dgm:t>
    </dgm:pt>
    <dgm:pt modelId="{D80D3FAB-47A3-4304-BA6F-5BF05DC699CD}" type="parTrans" cxnId="{B6D0776E-C1C2-4498-8E64-B08325C13253}">
      <dgm:prSet/>
      <dgm:spPr/>
      <dgm:t>
        <a:bodyPr/>
        <a:lstStyle/>
        <a:p>
          <a:endParaRPr lang="hu-HU"/>
        </a:p>
      </dgm:t>
    </dgm:pt>
    <dgm:pt modelId="{888E1EAC-1B83-4576-90E4-DA28EAB0DFDA}" type="sibTrans" cxnId="{B6D0776E-C1C2-4498-8E64-B08325C13253}">
      <dgm:prSet/>
      <dgm:spPr/>
      <dgm:t>
        <a:bodyPr/>
        <a:lstStyle/>
        <a:p>
          <a:endParaRPr lang="hu-HU"/>
        </a:p>
      </dgm:t>
    </dgm:pt>
    <dgm:pt modelId="{C730471F-BA34-44C8-87F2-A3BB7427AEF5}">
      <dgm:prSet phldrT="[Szöveg]" custT="1"/>
      <dgm:spPr/>
      <dgm:t>
        <a:bodyPr/>
        <a:lstStyle/>
        <a:p>
          <a:r>
            <a:rPr lang="hu-HU" sz="1800" dirty="0" smtClean="0"/>
            <a:t>Nyugdíj és nem nyugdíj célú eseti számlára külön felosztás választható befizetésenként</a:t>
          </a:r>
          <a:endParaRPr lang="hu-HU" sz="1800" dirty="0"/>
        </a:p>
      </dgm:t>
    </dgm:pt>
    <dgm:pt modelId="{D51566AA-1E4E-409F-A3CA-EFB0164AD4DD}" type="parTrans" cxnId="{BE56555C-3196-4D5F-A6F4-3653585C16D4}">
      <dgm:prSet/>
      <dgm:spPr/>
      <dgm:t>
        <a:bodyPr/>
        <a:lstStyle/>
        <a:p>
          <a:endParaRPr lang="hu-HU"/>
        </a:p>
      </dgm:t>
    </dgm:pt>
    <dgm:pt modelId="{A806AC2F-2BFE-4EAC-A931-23572272DC46}" type="sibTrans" cxnId="{BE56555C-3196-4D5F-A6F4-3653585C16D4}">
      <dgm:prSet/>
      <dgm:spPr/>
      <dgm:t>
        <a:bodyPr/>
        <a:lstStyle/>
        <a:p>
          <a:endParaRPr lang="hu-HU"/>
        </a:p>
      </dgm:t>
    </dgm:pt>
    <dgm:pt modelId="{DEBB8C34-C948-4600-8040-0F3CEA550564}">
      <dgm:prSet phldrT="[Szöveg]"/>
      <dgm:spPr/>
      <dgm:t>
        <a:bodyPr/>
        <a:lstStyle/>
        <a:p>
          <a:r>
            <a:rPr lang="hu-HU" dirty="0" smtClean="0"/>
            <a:t>Lojalitási számla</a:t>
          </a:r>
          <a:endParaRPr lang="hu-HU" dirty="0"/>
        </a:p>
      </dgm:t>
    </dgm:pt>
    <dgm:pt modelId="{D7D9BE19-C918-4793-9D07-199D9E6BC808}" type="parTrans" cxnId="{52D6B408-1BCB-4004-883F-51A67DC01EDE}">
      <dgm:prSet/>
      <dgm:spPr/>
      <dgm:t>
        <a:bodyPr/>
        <a:lstStyle/>
        <a:p>
          <a:endParaRPr lang="hu-HU"/>
        </a:p>
      </dgm:t>
    </dgm:pt>
    <dgm:pt modelId="{442C3222-B807-44B5-97D3-329BC5453303}" type="sibTrans" cxnId="{52D6B408-1BCB-4004-883F-51A67DC01EDE}">
      <dgm:prSet/>
      <dgm:spPr/>
      <dgm:t>
        <a:bodyPr/>
        <a:lstStyle/>
        <a:p>
          <a:endParaRPr lang="hu-HU"/>
        </a:p>
      </dgm:t>
    </dgm:pt>
    <dgm:pt modelId="{2AA396DC-1329-437B-B3E1-C48D46AE4788}">
      <dgm:prSet phldrT="[Szöveg]" custT="1"/>
      <dgm:spPr/>
      <dgm:t>
        <a:bodyPr/>
        <a:lstStyle/>
        <a:p>
          <a:r>
            <a:rPr lang="hu-HU" sz="1800" dirty="0" smtClean="0"/>
            <a:t>főszámla felosztása érvényes</a:t>
          </a:r>
          <a:endParaRPr lang="hu-HU" sz="1800" dirty="0"/>
        </a:p>
      </dgm:t>
    </dgm:pt>
    <dgm:pt modelId="{922E4EB3-A0CC-4990-B3FE-CCCB73EDAE19}" type="parTrans" cxnId="{24C7E9C1-ECA3-42B5-83CA-3EC5491F8A50}">
      <dgm:prSet/>
      <dgm:spPr/>
      <dgm:t>
        <a:bodyPr/>
        <a:lstStyle/>
        <a:p>
          <a:endParaRPr lang="hu-HU"/>
        </a:p>
      </dgm:t>
    </dgm:pt>
    <dgm:pt modelId="{AE66327D-4C39-47A9-81F5-D8B0F26389C4}" type="sibTrans" cxnId="{24C7E9C1-ECA3-42B5-83CA-3EC5491F8A50}">
      <dgm:prSet/>
      <dgm:spPr/>
      <dgm:t>
        <a:bodyPr/>
        <a:lstStyle/>
        <a:p>
          <a:endParaRPr lang="hu-HU"/>
        </a:p>
      </dgm:t>
    </dgm:pt>
    <dgm:pt modelId="{B4E30488-79F4-4216-B98C-FD632BF50D1D}">
      <dgm:prSet phldrT="[Szöveg]" custT="1"/>
      <dgm:spPr/>
      <dgm:t>
        <a:bodyPr/>
        <a:lstStyle/>
        <a:p>
          <a:r>
            <a:rPr lang="hu-HU" sz="1800" dirty="0" smtClean="0"/>
            <a:t>a felosztás választható</a:t>
          </a:r>
          <a:endParaRPr lang="hu-HU" sz="1800" dirty="0"/>
        </a:p>
      </dgm:t>
    </dgm:pt>
    <dgm:pt modelId="{0D6EEBB4-D7A1-4A6A-8CA7-CF4D4FD35865}" type="parTrans" cxnId="{7D9B4EB7-63D7-4E54-9F79-CCD36ECCA224}">
      <dgm:prSet/>
      <dgm:spPr/>
      <dgm:t>
        <a:bodyPr/>
        <a:lstStyle/>
        <a:p>
          <a:endParaRPr lang="hu-HU"/>
        </a:p>
      </dgm:t>
    </dgm:pt>
    <dgm:pt modelId="{092A67AE-41EB-4517-BEEC-C7F277F31727}" type="sibTrans" cxnId="{7D9B4EB7-63D7-4E54-9F79-CCD36ECCA224}">
      <dgm:prSet/>
      <dgm:spPr/>
      <dgm:t>
        <a:bodyPr/>
        <a:lstStyle/>
        <a:p>
          <a:endParaRPr lang="hu-HU"/>
        </a:p>
      </dgm:t>
    </dgm:pt>
    <dgm:pt modelId="{8AF0DE40-8F10-41D7-A7D5-D941A5FACD97}">
      <dgm:prSet phldrT="[Szöveg]"/>
      <dgm:spPr/>
      <dgm:t>
        <a:bodyPr/>
        <a:lstStyle/>
        <a:p>
          <a:r>
            <a:rPr lang="hu-HU" dirty="0" smtClean="0"/>
            <a:t>Adószámla</a:t>
          </a:r>
          <a:endParaRPr lang="hu-HU" dirty="0"/>
        </a:p>
      </dgm:t>
    </dgm:pt>
    <dgm:pt modelId="{B7E76FBD-DEAB-4B0C-99CD-C53533E041C1}" type="parTrans" cxnId="{96E96842-FC2C-4606-AB24-2C650BCBB4EC}">
      <dgm:prSet/>
      <dgm:spPr/>
      <dgm:t>
        <a:bodyPr/>
        <a:lstStyle/>
        <a:p>
          <a:endParaRPr lang="hu-HU"/>
        </a:p>
      </dgm:t>
    </dgm:pt>
    <dgm:pt modelId="{F179C056-B091-4570-A730-AADA2E87DD9E}" type="sibTrans" cxnId="{96E96842-FC2C-4606-AB24-2C650BCBB4EC}">
      <dgm:prSet/>
      <dgm:spPr/>
      <dgm:t>
        <a:bodyPr/>
        <a:lstStyle/>
        <a:p>
          <a:endParaRPr lang="hu-HU"/>
        </a:p>
      </dgm:t>
    </dgm:pt>
    <dgm:pt modelId="{7D30E09E-9130-4EED-B056-DF67F2526934}">
      <dgm:prSet phldrT="[Szöveg]" custT="1"/>
      <dgm:spPr/>
      <dgm:t>
        <a:bodyPr/>
        <a:lstStyle/>
        <a:p>
          <a:r>
            <a:rPr lang="hu-HU" sz="1800" dirty="0" smtClean="0"/>
            <a:t>főszámla felosztás </a:t>
          </a:r>
          <a:endParaRPr lang="hu-HU" sz="1800" dirty="0"/>
        </a:p>
      </dgm:t>
    </dgm:pt>
    <dgm:pt modelId="{5495474B-2DA9-4AC2-8576-61E46877D48F}" type="parTrans" cxnId="{9CF3E615-F4B0-45CB-BC2A-87242CC32515}">
      <dgm:prSet/>
      <dgm:spPr/>
      <dgm:t>
        <a:bodyPr/>
        <a:lstStyle/>
        <a:p>
          <a:endParaRPr lang="hu-HU"/>
        </a:p>
      </dgm:t>
    </dgm:pt>
    <dgm:pt modelId="{A40DE1D3-341E-49A7-87F5-2DC5F1F7A097}" type="sibTrans" cxnId="{9CF3E615-F4B0-45CB-BC2A-87242CC32515}">
      <dgm:prSet/>
      <dgm:spPr/>
      <dgm:t>
        <a:bodyPr/>
        <a:lstStyle/>
        <a:p>
          <a:endParaRPr lang="hu-HU"/>
        </a:p>
      </dgm:t>
    </dgm:pt>
    <dgm:pt modelId="{22BDD8E8-A141-46BA-A1C3-57CA8379C2E9}">
      <dgm:prSet phldrT="[Szöveg]" custT="1"/>
      <dgm:spPr/>
      <dgm:t>
        <a:bodyPr/>
        <a:lstStyle/>
        <a:p>
          <a:r>
            <a:rPr lang="hu-HU" sz="1800" dirty="0" smtClean="0"/>
            <a:t>de más alapfelosztás is választható </a:t>
          </a:r>
          <a:endParaRPr lang="hu-HU" sz="1800" dirty="0"/>
        </a:p>
      </dgm:t>
    </dgm:pt>
    <dgm:pt modelId="{3A345B02-7614-4E50-BD9F-D980C50BC5A4}" type="parTrans" cxnId="{CADB3296-B7A4-4E7F-A4B5-31166D8D4401}">
      <dgm:prSet/>
      <dgm:spPr/>
      <dgm:t>
        <a:bodyPr/>
        <a:lstStyle/>
        <a:p>
          <a:endParaRPr lang="hu-HU"/>
        </a:p>
      </dgm:t>
    </dgm:pt>
    <dgm:pt modelId="{D6D5FCB3-43DD-4BE1-B42A-79D951F26D33}" type="sibTrans" cxnId="{CADB3296-B7A4-4E7F-A4B5-31166D8D4401}">
      <dgm:prSet/>
      <dgm:spPr/>
      <dgm:t>
        <a:bodyPr/>
        <a:lstStyle/>
        <a:p>
          <a:endParaRPr lang="hu-HU"/>
        </a:p>
      </dgm:t>
    </dgm:pt>
    <dgm:pt modelId="{AD0B4965-62B5-4501-B5FC-75028B53123F}" type="pres">
      <dgm:prSet presAssocID="{9ECFF6E3-DF2F-4480-95CB-E5149082A2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72AA7BB-1CF1-46BB-BAA5-531BE27F2713}" type="pres">
      <dgm:prSet presAssocID="{EAD348C6-B585-47FC-A20A-20FA34D2D560}" presName="composite" presStyleCnt="0"/>
      <dgm:spPr/>
    </dgm:pt>
    <dgm:pt modelId="{523658D0-B299-4FE9-8671-F395E4D857A4}" type="pres">
      <dgm:prSet presAssocID="{EAD348C6-B585-47FC-A20A-20FA34D2D56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F18F0B5-B714-4704-B3A7-EA1BE8526297}" type="pres">
      <dgm:prSet presAssocID="{EAD348C6-B585-47FC-A20A-20FA34D2D56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297199-60BA-452C-9B46-896E57CF2D78}" type="pres">
      <dgm:prSet presAssocID="{6DA3271F-EF0D-4A66-83E6-DD115425F04E}" presName="space" presStyleCnt="0"/>
      <dgm:spPr/>
    </dgm:pt>
    <dgm:pt modelId="{6E47651B-B519-49B5-802F-C7721F7299DE}" type="pres">
      <dgm:prSet presAssocID="{CFC1B0F9-A5F1-4ADA-B14A-BD816CBBC12F}" presName="composite" presStyleCnt="0"/>
      <dgm:spPr/>
    </dgm:pt>
    <dgm:pt modelId="{8E085FC5-1587-40E7-96DE-4E8038D3DC02}" type="pres">
      <dgm:prSet presAssocID="{CFC1B0F9-A5F1-4ADA-B14A-BD816CBBC12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15E54C-EBDB-4A17-9B48-CD4CA4AD0354}" type="pres">
      <dgm:prSet presAssocID="{CFC1B0F9-A5F1-4ADA-B14A-BD816CBBC12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20B6B4-16FF-4FC8-A451-05E99B364BC0}" type="pres">
      <dgm:prSet presAssocID="{888E1EAC-1B83-4576-90E4-DA28EAB0DFDA}" presName="space" presStyleCnt="0"/>
      <dgm:spPr/>
    </dgm:pt>
    <dgm:pt modelId="{6126BB2E-158C-40BF-AA43-3B9BCAD41D48}" type="pres">
      <dgm:prSet presAssocID="{DEBB8C34-C948-4600-8040-0F3CEA550564}" presName="composite" presStyleCnt="0"/>
      <dgm:spPr/>
    </dgm:pt>
    <dgm:pt modelId="{EE9A666C-DA11-498D-A65E-A83E967CE834}" type="pres">
      <dgm:prSet presAssocID="{DEBB8C34-C948-4600-8040-0F3CEA55056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77B9D5-C605-4335-8DE3-B01F2F931E94}" type="pres">
      <dgm:prSet presAssocID="{DEBB8C34-C948-4600-8040-0F3CEA55056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2F452E-576C-44D4-A918-2B402673C7B2}" type="pres">
      <dgm:prSet presAssocID="{442C3222-B807-44B5-97D3-329BC5453303}" presName="space" presStyleCnt="0"/>
      <dgm:spPr/>
    </dgm:pt>
    <dgm:pt modelId="{8C9FFC21-C9D0-4F9E-8658-D24AC005B187}" type="pres">
      <dgm:prSet presAssocID="{8AF0DE40-8F10-41D7-A7D5-D941A5FACD97}" presName="composite" presStyleCnt="0"/>
      <dgm:spPr/>
    </dgm:pt>
    <dgm:pt modelId="{4851E6D1-81EB-46AF-B6AD-1F88DBD840BE}" type="pres">
      <dgm:prSet presAssocID="{8AF0DE40-8F10-41D7-A7D5-D941A5FACD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330B71-FE6B-426A-8FCE-128453F217A8}" type="pres">
      <dgm:prSet presAssocID="{8AF0DE40-8F10-41D7-A7D5-D941A5FACD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4C7E9C1-ECA3-42B5-83CA-3EC5491F8A50}" srcId="{DEBB8C34-C948-4600-8040-0F3CEA550564}" destId="{2AA396DC-1329-437B-B3E1-C48D46AE4788}" srcOrd="0" destOrd="0" parTransId="{922E4EB3-A0CC-4990-B3FE-CCCB73EDAE19}" sibTransId="{AE66327D-4C39-47A9-81F5-D8B0F26389C4}"/>
    <dgm:cxn modelId="{ECE1D2A6-1155-4429-BB89-6033195255BE}" type="presOf" srcId="{9ECFF6E3-DF2F-4480-95CB-E5149082A242}" destId="{AD0B4965-62B5-4501-B5FC-75028B53123F}" srcOrd="0" destOrd="0" presId="urn:microsoft.com/office/officeart/2005/8/layout/hList1"/>
    <dgm:cxn modelId="{BE56555C-3196-4D5F-A6F4-3653585C16D4}" srcId="{CFC1B0F9-A5F1-4ADA-B14A-BD816CBBC12F}" destId="{C730471F-BA34-44C8-87F2-A3BB7427AEF5}" srcOrd="0" destOrd="0" parTransId="{D51566AA-1E4E-409F-A3CA-EFB0164AD4DD}" sibTransId="{A806AC2F-2BFE-4EAC-A931-23572272DC46}"/>
    <dgm:cxn modelId="{B6D0776E-C1C2-4498-8E64-B08325C13253}" srcId="{9ECFF6E3-DF2F-4480-95CB-E5149082A242}" destId="{CFC1B0F9-A5F1-4ADA-B14A-BD816CBBC12F}" srcOrd="1" destOrd="0" parTransId="{D80D3FAB-47A3-4304-BA6F-5BF05DC699CD}" sibTransId="{888E1EAC-1B83-4576-90E4-DA28EAB0DFDA}"/>
    <dgm:cxn modelId="{6E57C24C-321B-49C9-A652-05328F0E7D6E}" type="presOf" srcId="{DEBB8C34-C948-4600-8040-0F3CEA550564}" destId="{EE9A666C-DA11-498D-A65E-A83E967CE834}" srcOrd="0" destOrd="0" presId="urn:microsoft.com/office/officeart/2005/8/layout/hList1"/>
    <dgm:cxn modelId="{A34282C2-5421-437F-B66B-3DFF4876AF37}" type="presOf" srcId="{22BDD8E8-A141-46BA-A1C3-57CA8379C2E9}" destId="{78330B71-FE6B-426A-8FCE-128453F217A8}" srcOrd="0" destOrd="1" presId="urn:microsoft.com/office/officeart/2005/8/layout/hList1"/>
    <dgm:cxn modelId="{96E96842-FC2C-4606-AB24-2C650BCBB4EC}" srcId="{9ECFF6E3-DF2F-4480-95CB-E5149082A242}" destId="{8AF0DE40-8F10-41D7-A7D5-D941A5FACD97}" srcOrd="3" destOrd="0" parTransId="{B7E76FBD-DEAB-4B0C-99CD-C53533E041C1}" sibTransId="{F179C056-B091-4570-A730-AADA2E87DD9E}"/>
    <dgm:cxn modelId="{D0BF9C05-FBEB-49C5-9595-149DFC4867CE}" type="presOf" srcId="{7D30E09E-9130-4EED-B056-DF67F2526934}" destId="{78330B71-FE6B-426A-8FCE-128453F217A8}" srcOrd="0" destOrd="0" presId="urn:microsoft.com/office/officeart/2005/8/layout/hList1"/>
    <dgm:cxn modelId="{A1A7A9F1-3BA2-4363-9570-F78746B27CD1}" type="presOf" srcId="{B4E30488-79F4-4216-B98C-FD632BF50D1D}" destId="{9F18F0B5-B714-4704-B3A7-EA1BE8526297}" srcOrd="0" destOrd="0" presId="urn:microsoft.com/office/officeart/2005/8/layout/hList1"/>
    <dgm:cxn modelId="{CADB3296-B7A4-4E7F-A4B5-31166D8D4401}" srcId="{8AF0DE40-8F10-41D7-A7D5-D941A5FACD97}" destId="{22BDD8E8-A141-46BA-A1C3-57CA8379C2E9}" srcOrd="1" destOrd="0" parTransId="{3A345B02-7614-4E50-BD9F-D980C50BC5A4}" sibTransId="{D6D5FCB3-43DD-4BE1-B42A-79D951F26D33}"/>
    <dgm:cxn modelId="{52D6B408-1BCB-4004-883F-51A67DC01EDE}" srcId="{9ECFF6E3-DF2F-4480-95CB-E5149082A242}" destId="{DEBB8C34-C948-4600-8040-0F3CEA550564}" srcOrd="2" destOrd="0" parTransId="{D7D9BE19-C918-4793-9D07-199D9E6BC808}" sibTransId="{442C3222-B807-44B5-97D3-329BC5453303}"/>
    <dgm:cxn modelId="{7D9B4EB7-63D7-4E54-9F79-CCD36ECCA224}" srcId="{EAD348C6-B585-47FC-A20A-20FA34D2D560}" destId="{B4E30488-79F4-4216-B98C-FD632BF50D1D}" srcOrd="0" destOrd="0" parTransId="{0D6EEBB4-D7A1-4A6A-8CA7-CF4D4FD35865}" sibTransId="{092A67AE-41EB-4517-BEEC-C7F277F31727}"/>
    <dgm:cxn modelId="{527FFFCD-4BCE-4A14-8E66-33B7642029B0}" srcId="{9ECFF6E3-DF2F-4480-95CB-E5149082A242}" destId="{EAD348C6-B585-47FC-A20A-20FA34D2D560}" srcOrd="0" destOrd="0" parTransId="{F06A89BD-8031-4A4E-A5A0-7A52C7D88BCF}" sibTransId="{6DA3271F-EF0D-4A66-83E6-DD115425F04E}"/>
    <dgm:cxn modelId="{78F621D5-509B-4F40-BE94-6FD54239FFD9}" type="presOf" srcId="{CFC1B0F9-A5F1-4ADA-B14A-BD816CBBC12F}" destId="{8E085FC5-1587-40E7-96DE-4E8038D3DC02}" srcOrd="0" destOrd="0" presId="urn:microsoft.com/office/officeart/2005/8/layout/hList1"/>
    <dgm:cxn modelId="{802C68CF-00DE-4D34-A8F5-6D89CD923DF1}" type="presOf" srcId="{2AA396DC-1329-437B-B3E1-C48D46AE4788}" destId="{4077B9D5-C605-4335-8DE3-B01F2F931E94}" srcOrd="0" destOrd="0" presId="urn:microsoft.com/office/officeart/2005/8/layout/hList1"/>
    <dgm:cxn modelId="{AA56D322-DBC4-4A08-BE97-BE218901BDD2}" type="presOf" srcId="{8AF0DE40-8F10-41D7-A7D5-D941A5FACD97}" destId="{4851E6D1-81EB-46AF-B6AD-1F88DBD840BE}" srcOrd="0" destOrd="0" presId="urn:microsoft.com/office/officeart/2005/8/layout/hList1"/>
    <dgm:cxn modelId="{F98C5A41-3A24-4270-85D9-9FE0E117A67E}" type="presOf" srcId="{C730471F-BA34-44C8-87F2-A3BB7427AEF5}" destId="{E715E54C-EBDB-4A17-9B48-CD4CA4AD0354}" srcOrd="0" destOrd="0" presId="urn:microsoft.com/office/officeart/2005/8/layout/hList1"/>
    <dgm:cxn modelId="{13AC8EF2-C383-4E0E-80B4-F7F53676E2E7}" type="presOf" srcId="{EAD348C6-B585-47FC-A20A-20FA34D2D560}" destId="{523658D0-B299-4FE9-8671-F395E4D857A4}" srcOrd="0" destOrd="0" presId="urn:microsoft.com/office/officeart/2005/8/layout/hList1"/>
    <dgm:cxn modelId="{9CF3E615-F4B0-45CB-BC2A-87242CC32515}" srcId="{8AF0DE40-8F10-41D7-A7D5-D941A5FACD97}" destId="{7D30E09E-9130-4EED-B056-DF67F2526934}" srcOrd="0" destOrd="0" parTransId="{5495474B-2DA9-4AC2-8576-61E46877D48F}" sibTransId="{A40DE1D3-341E-49A7-87F5-2DC5F1F7A097}"/>
    <dgm:cxn modelId="{EC071A53-F053-4A2D-84E8-E5FAE37CFBC4}" type="presParOf" srcId="{AD0B4965-62B5-4501-B5FC-75028B53123F}" destId="{572AA7BB-1CF1-46BB-BAA5-531BE27F2713}" srcOrd="0" destOrd="0" presId="urn:microsoft.com/office/officeart/2005/8/layout/hList1"/>
    <dgm:cxn modelId="{B6B0F707-5C10-42A7-9C6A-8578BC3673C7}" type="presParOf" srcId="{572AA7BB-1CF1-46BB-BAA5-531BE27F2713}" destId="{523658D0-B299-4FE9-8671-F395E4D857A4}" srcOrd="0" destOrd="0" presId="urn:microsoft.com/office/officeart/2005/8/layout/hList1"/>
    <dgm:cxn modelId="{019D94D7-F364-49CA-9C6A-57759D3DD586}" type="presParOf" srcId="{572AA7BB-1CF1-46BB-BAA5-531BE27F2713}" destId="{9F18F0B5-B714-4704-B3A7-EA1BE8526297}" srcOrd="1" destOrd="0" presId="urn:microsoft.com/office/officeart/2005/8/layout/hList1"/>
    <dgm:cxn modelId="{F827C89E-3C22-426F-B035-1E13FCE6F657}" type="presParOf" srcId="{AD0B4965-62B5-4501-B5FC-75028B53123F}" destId="{00297199-60BA-452C-9B46-896E57CF2D78}" srcOrd="1" destOrd="0" presId="urn:microsoft.com/office/officeart/2005/8/layout/hList1"/>
    <dgm:cxn modelId="{3672214A-DF76-4B02-929D-D9536C472641}" type="presParOf" srcId="{AD0B4965-62B5-4501-B5FC-75028B53123F}" destId="{6E47651B-B519-49B5-802F-C7721F7299DE}" srcOrd="2" destOrd="0" presId="urn:microsoft.com/office/officeart/2005/8/layout/hList1"/>
    <dgm:cxn modelId="{9640BC5D-E059-4C13-B25F-D12A349F097C}" type="presParOf" srcId="{6E47651B-B519-49B5-802F-C7721F7299DE}" destId="{8E085FC5-1587-40E7-96DE-4E8038D3DC02}" srcOrd="0" destOrd="0" presId="urn:microsoft.com/office/officeart/2005/8/layout/hList1"/>
    <dgm:cxn modelId="{56F711B3-B6F3-425D-92AE-AC79C466673B}" type="presParOf" srcId="{6E47651B-B519-49B5-802F-C7721F7299DE}" destId="{E715E54C-EBDB-4A17-9B48-CD4CA4AD0354}" srcOrd="1" destOrd="0" presId="urn:microsoft.com/office/officeart/2005/8/layout/hList1"/>
    <dgm:cxn modelId="{13C67591-A590-43C5-A417-23B3DBCF8464}" type="presParOf" srcId="{AD0B4965-62B5-4501-B5FC-75028B53123F}" destId="{7E20B6B4-16FF-4FC8-A451-05E99B364BC0}" srcOrd="3" destOrd="0" presId="urn:microsoft.com/office/officeart/2005/8/layout/hList1"/>
    <dgm:cxn modelId="{64456F5E-F2F7-4C68-B13A-08D9A6BDF2FF}" type="presParOf" srcId="{AD0B4965-62B5-4501-B5FC-75028B53123F}" destId="{6126BB2E-158C-40BF-AA43-3B9BCAD41D48}" srcOrd="4" destOrd="0" presId="urn:microsoft.com/office/officeart/2005/8/layout/hList1"/>
    <dgm:cxn modelId="{C4DC3951-7345-439D-82C6-BAFE53AB7D0B}" type="presParOf" srcId="{6126BB2E-158C-40BF-AA43-3B9BCAD41D48}" destId="{EE9A666C-DA11-498D-A65E-A83E967CE834}" srcOrd="0" destOrd="0" presId="urn:microsoft.com/office/officeart/2005/8/layout/hList1"/>
    <dgm:cxn modelId="{9166069E-B561-44F8-B6F5-911A10DDACA6}" type="presParOf" srcId="{6126BB2E-158C-40BF-AA43-3B9BCAD41D48}" destId="{4077B9D5-C605-4335-8DE3-B01F2F931E94}" srcOrd="1" destOrd="0" presId="urn:microsoft.com/office/officeart/2005/8/layout/hList1"/>
    <dgm:cxn modelId="{B6CA7F21-10CB-4FC3-90EF-8943FD84259B}" type="presParOf" srcId="{AD0B4965-62B5-4501-B5FC-75028B53123F}" destId="{EC2F452E-576C-44D4-A918-2B402673C7B2}" srcOrd="5" destOrd="0" presId="urn:microsoft.com/office/officeart/2005/8/layout/hList1"/>
    <dgm:cxn modelId="{8573F7A1-30EF-4092-8567-5B89A6B55A50}" type="presParOf" srcId="{AD0B4965-62B5-4501-B5FC-75028B53123F}" destId="{8C9FFC21-C9D0-4F9E-8658-D24AC005B187}" srcOrd="6" destOrd="0" presId="urn:microsoft.com/office/officeart/2005/8/layout/hList1"/>
    <dgm:cxn modelId="{47299EBE-EFF1-44F2-AAFC-B9EC310BDA6D}" type="presParOf" srcId="{8C9FFC21-C9D0-4F9E-8658-D24AC005B187}" destId="{4851E6D1-81EB-46AF-B6AD-1F88DBD840BE}" srcOrd="0" destOrd="0" presId="urn:microsoft.com/office/officeart/2005/8/layout/hList1"/>
    <dgm:cxn modelId="{574022D6-4B03-4615-A195-5BA20E9A5230}" type="presParOf" srcId="{8C9FFC21-C9D0-4F9E-8658-D24AC005B187}" destId="{78330B71-FE6B-426A-8FCE-128453F217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56BA31-CE71-4A40-9569-C55E8EAA9EC6}" type="doc">
      <dgm:prSet loTypeId="urn:microsoft.com/office/officeart/2008/layout/BendingPictureBlocks" loCatId="pictur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hu-HU"/>
        </a:p>
      </dgm:t>
    </dgm:pt>
    <dgm:pt modelId="{EF7809EF-3F0D-4A70-9EC5-C96E896DD134}">
      <dgm:prSet custT="1"/>
      <dgm:spPr/>
      <dgm:t>
        <a:bodyPr/>
        <a:lstStyle/>
        <a:p>
          <a:pPr algn="l" rtl="0"/>
          <a:r>
            <a:rPr lang="hu-HU" sz="1600" dirty="0" smtClean="0"/>
            <a:t>Concorde Pénzpiaci</a:t>
          </a:r>
        </a:p>
        <a:p>
          <a:pPr algn="l" rtl="0"/>
          <a:r>
            <a:rPr lang="hu-HU" sz="1600" dirty="0" smtClean="0"/>
            <a:t>Concorde Rövid futamidejű Kötvény</a:t>
          </a:r>
        </a:p>
        <a:p>
          <a:pPr algn="l" rtl="0"/>
          <a:r>
            <a:rPr lang="hu-HU" sz="1600" dirty="0" smtClean="0"/>
            <a:t>Concorde Kötvény</a:t>
          </a:r>
        </a:p>
        <a:p>
          <a:pPr algn="l" rtl="0"/>
          <a:r>
            <a:rPr lang="hu-HU" sz="1600" dirty="0" smtClean="0"/>
            <a:t>Concorde 2000 Vegyes</a:t>
          </a:r>
        </a:p>
        <a:p>
          <a:pPr algn="l" rtl="0"/>
          <a:r>
            <a:rPr lang="hu-HU" sz="1600" dirty="0" smtClean="0"/>
            <a:t>Concorde Nemzetközi Részvény Alapok Alapja</a:t>
          </a:r>
        </a:p>
        <a:p>
          <a:pPr algn="l" rtl="0"/>
          <a:r>
            <a:rPr lang="hu-HU" sz="1600" dirty="0" smtClean="0"/>
            <a:t>Concorde Részvény </a:t>
          </a:r>
          <a:endParaRPr lang="hu-HU" sz="1900" dirty="0"/>
        </a:p>
      </dgm:t>
    </dgm:pt>
    <dgm:pt modelId="{B5010CC1-941F-4B74-BECB-89081DFE7645}" type="parTrans" cxnId="{88A124BA-2F3C-46AB-8DA2-360A28CFF5F6}">
      <dgm:prSet/>
      <dgm:spPr/>
      <dgm:t>
        <a:bodyPr/>
        <a:lstStyle/>
        <a:p>
          <a:endParaRPr lang="hu-HU"/>
        </a:p>
      </dgm:t>
    </dgm:pt>
    <dgm:pt modelId="{350456B3-AD2C-4A45-A3B7-1D1EC7660A52}" type="sibTrans" cxnId="{88A124BA-2F3C-46AB-8DA2-360A28CFF5F6}">
      <dgm:prSet/>
      <dgm:spPr/>
      <dgm:t>
        <a:bodyPr/>
        <a:lstStyle/>
        <a:p>
          <a:endParaRPr lang="hu-HU"/>
        </a:p>
      </dgm:t>
    </dgm:pt>
    <dgm:pt modelId="{78112DA3-A2A2-455D-85AC-E16CD87B2F5C}" type="pres">
      <dgm:prSet presAssocID="{0A56BA31-CE71-4A40-9569-C55E8EAA9E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E3BE9C49-B26A-48B6-AE87-14BFD7A37E41}" type="pres">
      <dgm:prSet presAssocID="{EF7809EF-3F0D-4A70-9EC5-C96E896DD134}" presName="composite" presStyleCnt="0"/>
      <dgm:spPr/>
      <dgm:t>
        <a:bodyPr/>
        <a:lstStyle/>
        <a:p>
          <a:endParaRPr lang="hu-HU"/>
        </a:p>
      </dgm:t>
    </dgm:pt>
    <dgm:pt modelId="{595F0E51-8BCA-471E-B32D-8DBF594C1779}" type="pres">
      <dgm:prSet presAssocID="{EF7809EF-3F0D-4A70-9EC5-C96E896DD134}" presName="rect1" presStyleLbl="bgImgPlace1" presStyleIdx="0" presStyleCnt="1" custLinFactNeighborX="140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BA971850-7B3F-42CD-A916-C31F43116C4C}" type="pres">
      <dgm:prSet presAssocID="{EF7809EF-3F0D-4A70-9EC5-C96E896DD134}" presName="rect2" presStyleLbl="node1" presStyleIdx="0" presStyleCnt="1" custScaleX="137531" custScaleY="1232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DC12AB1-EDCC-465B-A4AD-F5AC38FA9839}" type="presOf" srcId="{EF7809EF-3F0D-4A70-9EC5-C96E896DD134}" destId="{BA971850-7B3F-42CD-A916-C31F43116C4C}" srcOrd="0" destOrd="0" presId="urn:microsoft.com/office/officeart/2008/layout/BendingPictureBlocks"/>
    <dgm:cxn modelId="{7146F032-0F5E-4E1D-8B3E-60E86F2DD5E0}" type="presOf" srcId="{0A56BA31-CE71-4A40-9569-C55E8EAA9EC6}" destId="{78112DA3-A2A2-455D-85AC-E16CD87B2F5C}" srcOrd="0" destOrd="0" presId="urn:microsoft.com/office/officeart/2008/layout/BendingPictureBlocks"/>
    <dgm:cxn modelId="{88A124BA-2F3C-46AB-8DA2-360A28CFF5F6}" srcId="{0A56BA31-CE71-4A40-9569-C55E8EAA9EC6}" destId="{EF7809EF-3F0D-4A70-9EC5-C96E896DD134}" srcOrd="0" destOrd="0" parTransId="{B5010CC1-941F-4B74-BECB-89081DFE7645}" sibTransId="{350456B3-AD2C-4A45-A3B7-1D1EC7660A52}"/>
    <dgm:cxn modelId="{A6716817-F7BA-4E25-A594-4688E505ABCC}" type="presParOf" srcId="{78112DA3-A2A2-455D-85AC-E16CD87B2F5C}" destId="{E3BE9C49-B26A-48B6-AE87-14BFD7A37E41}" srcOrd="0" destOrd="0" presId="urn:microsoft.com/office/officeart/2008/layout/BendingPictureBlocks"/>
    <dgm:cxn modelId="{C7F32DEA-D613-4B03-ACB0-942E2F47976D}" type="presParOf" srcId="{E3BE9C49-B26A-48B6-AE87-14BFD7A37E41}" destId="{595F0E51-8BCA-471E-B32D-8DBF594C1779}" srcOrd="0" destOrd="0" presId="urn:microsoft.com/office/officeart/2008/layout/BendingPictureBlocks"/>
    <dgm:cxn modelId="{DC51908B-30D8-4C56-9A47-1843145672B1}" type="presParOf" srcId="{E3BE9C49-B26A-48B6-AE87-14BFD7A37E41}" destId="{BA971850-7B3F-42CD-A916-C31F43116C4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56BA31-CE71-4A40-9569-C55E8EAA9EC6}" type="doc">
      <dgm:prSet loTypeId="urn:microsoft.com/office/officeart/2008/layout/Bending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22DBDC-902A-425B-9E35-3074B1BF05E6}">
      <dgm:prSet custT="1"/>
      <dgm:spPr/>
      <dgm:t>
        <a:bodyPr/>
        <a:lstStyle/>
        <a:p>
          <a:endParaRPr lang="hu-HU" sz="1500" dirty="0" smtClean="0"/>
        </a:p>
        <a:p>
          <a:r>
            <a:rPr lang="hu-HU" sz="1500" dirty="0" err="1" smtClean="0"/>
            <a:t>Pioneer</a:t>
          </a:r>
          <a:r>
            <a:rPr lang="hu-HU" sz="1500" dirty="0" smtClean="0"/>
            <a:t> Magyar Pénzpiaci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Magyar Kötvény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Selecta Európai Részvény Alapok Alapja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Magyar Indexkövető Részvény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Közép-Európai Részvény</a:t>
          </a:r>
        </a:p>
        <a:p>
          <a:r>
            <a:rPr lang="hu-HU" sz="1500" dirty="0" err="1" smtClean="0"/>
            <a:t>Pioneer</a:t>
          </a:r>
          <a:r>
            <a:rPr lang="hu-HU" sz="1500" dirty="0" smtClean="0"/>
            <a:t> USA Devizarészvény Alapok Alapja</a:t>
          </a:r>
          <a:endParaRPr lang="hu-HU" sz="1500" b="1" dirty="0"/>
        </a:p>
      </dgm:t>
    </dgm:pt>
    <dgm:pt modelId="{C9079C2F-3100-40F8-9063-C02155B31488}" type="parTrans" cxnId="{B4CB1FCC-F367-4AB6-86A5-03C4138A7D2D}">
      <dgm:prSet/>
      <dgm:spPr/>
      <dgm:t>
        <a:bodyPr/>
        <a:lstStyle/>
        <a:p>
          <a:endParaRPr lang="hu-HU"/>
        </a:p>
      </dgm:t>
    </dgm:pt>
    <dgm:pt modelId="{0B0A3D5E-167A-4703-940C-FCED9B23FDEA}" type="sibTrans" cxnId="{B4CB1FCC-F367-4AB6-86A5-03C4138A7D2D}">
      <dgm:prSet/>
      <dgm:spPr/>
      <dgm:t>
        <a:bodyPr/>
        <a:lstStyle/>
        <a:p>
          <a:endParaRPr lang="hu-HU"/>
        </a:p>
      </dgm:t>
    </dgm:pt>
    <dgm:pt modelId="{A7F56595-A6C4-45E9-A16D-71F1CA986FC8}">
      <dgm:prSet custT="1"/>
      <dgm:spPr/>
      <dgm:t>
        <a:bodyPr/>
        <a:lstStyle/>
        <a:p>
          <a:endParaRPr lang="hu-HU" sz="1500" dirty="0"/>
        </a:p>
      </dgm:t>
    </dgm:pt>
    <dgm:pt modelId="{F0281BE9-F06E-4312-9D48-C9E8CA9A540B}" type="parTrans" cxnId="{CAF118B7-B04D-4E9A-A7DA-3913FEC824CF}">
      <dgm:prSet/>
      <dgm:spPr/>
      <dgm:t>
        <a:bodyPr/>
        <a:lstStyle/>
        <a:p>
          <a:endParaRPr lang="hu-HU"/>
        </a:p>
      </dgm:t>
    </dgm:pt>
    <dgm:pt modelId="{719C5794-115E-4702-B9ED-388E4E3983A2}" type="sibTrans" cxnId="{CAF118B7-B04D-4E9A-A7DA-3913FEC824CF}">
      <dgm:prSet/>
      <dgm:spPr/>
      <dgm:t>
        <a:bodyPr/>
        <a:lstStyle/>
        <a:p>
          <a:endParaRPr lang="hu-HU"/>
        </a:p>
      </dgm:t>
    </dgm:pt>
    <dgm:pt modelId="{BCB79636-742E-4D26-88DE-323F5C9B426E}" type="pres">
      <dgm:prSet presAssocID="{0A56BA31-CE71-4A40-9569-C55E8EAA9EC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E1089A1A-C5ED-4BC5-B0F7-6DBF2C7F4B90}" type="pres">
      <dgm:prSet presAssocID="{BE22DBDC-902A-425B-9E35-3074B1BF05E6}" presName="composite" presStyleCnt="0"/>
      <dgm:spPr/>
      <dgm:t>
        <a:bodyPr/>
        <a:lstStyle/>
        <a:p>
          <a:endParaRPr lang="hu-HU"/>
        </a:p>
      </dgm:t>
    </dgm:pt>
    <dgm:pt modelId="{14C34E30-0FE6-4F0C-AB29-6658A88E81C2}" type="pres">
      <dgm:prSet presAssocID="{BE22DBDC-902A-425B-9E35-3074B1BF05E6}" presName="rect1" presStyleLbl="bgImgPlace1" presStyleIdx="0" presStyleCnt="1" custLinFactNeighborX="1805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t="8000" r="-6000" b="11000"/>
          </a:stretch>
        </a:blipFill>
      </dgm:spPr>
      <dgm:t>
        <a:bodyPr/>
        <a:lstStyle/>
        <a:p>
          <a:endParaRPr lang="hu-HU"/>
        </a:p>
      </dgm:t>
    </dgm:pt>
    <dgm:pt modelId="{B290A9F4-A479-43FA-B953-EAE0CA3234E8}" type="pres">
      <dgm:prSet presAssocID="{BE22DBDC-902A-425B-9E35-3074B1BF05E6}" presName="rect2" presStyleLbl="node1" presStyleIdx="0" presStyleCnt="1" custScaleX="140736" custScaleY="121394" custLinFactNeighborX="-233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5ED155A-479B-486B-BE18-5386A54E0093}" type="presOf" srcId="{BE22DBDC-902A-425B-9E35-3074B1BF05E6}" destId="{B290A9F4-A479-43FA-B953-EAE0CA3234E8}" srcOrd="0" destOrd="0" presId="urn:microsoft.com/office/officeart/2008/layout/BendingPictureBlocks"/>
    <dgm:cxn modelId="{CAF118B7-B04D-4E9A-A7DA-3913FEC824CF}" srcId="{BE22DBDC-902A-425B-9E35-3074B1BF05E6}" destId="{A7F56595-A6C4-45E9-A16D-71F1CA986FC8}" srcOrd="0" destOrd="0" parTransId="{F0281BE9-F06E-4312-9D48-C9E8CA9A540B}" sibTransId="{719C5794-115E-4702-B9ED-388E4E3983A2}"/>
    <dgm:cxn modelId="{4B150792-B4E4-4AC5-99C5-84B81EE61D25}" type="presOf" srcId="{0A56BA31-CE71-4A40-9569-C55E8EAA9EC6}" destId="{BCB79636-742E-4D26-88DE-323F5C9B426E}" srcOrd="0" destOrd="0" presId="urn:microsoft.com/office/officeart/2008/layout/BendingPictureBlocks"/>
    <dgm:cxn modelId="{B4CB1FCC-F367-4AB6-86A5-03C4138A7D2D}" srcId="{0A56BA31-CE71-4A40-9569-C55E8EAA9EC6}" destId="{BE22DBDC-902A-425B-9E35-3074B1BF05E6}" srcOrd="0" destOrd="0" parTransId="{C9079C2F-3100-40F8-9063-C02155B31488}" sibTransId="{0B0A3D5E-167A-4703-940C-FCED9B23FDEA}"/>
    <dgm:cxn modelId="{54A5C98B-6640-498E-B47E-F5C3E7AABCBC}" type="presOf" srcId="{A7F56595-A6C4-45E9-A16D-71F1CA986FC8}" destId="{B290A9F4-A479-43FA-B953-EAE0CA3234E8}" srcOrd="0" destOrd="1" presId="urn:microsoft.com/office/officeart/2008/layout/BendingPictureBlocks"/>
    <dgm:cxn modelId="{D2D3DBB7-806E-467C-97BC-5C571B993EB0}" type="presParOf" srcId="{BCB79636-742E-4D26-88DE-323F5C9B426E}" destId="{E1089A1A-C5ED-4BC5-B0F7-6DBF2C7F4B90}" srcOrd="0" destOrd="0" presId="urn:microsoft.com/office/officeart/2008/layout/BendingPictureBlocks"/>
    <dgm:cxn modelId="{075B6719-1CC0-4CB4-B9CB-310623AFF204}" type="presParOf" srcId="{E1089A1A-C5ED-4BC5-B0F7-6DBF2C7F4B90}" destId="{14C34E30-0FE6-4F0C-AB29-6658A88E81C2}" srcOrd="0" destOrd="0" presId="urn:microsoft.com/office/officeart/2008/layout/BendingPictureBlocks"/>
    <dgm:cxn modelId="{8CAD9175-8741-49CD-91E3-B73622403B11}" type="presParOf" srcId="{E1089A1A-C5ED-4BC5-B0F7-6DBF2C7F4B90}" destId="{B290A9F4-A479-43FA-B953-EAE0CA3234E8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F8AE8C89-670B-4559-8E52-15D4F0283D64}">
      <dgm:prSet phldrT="[Szöveg]" custT="1"/>
      <dgm:spPr/>
      <dgm:t>
        <a:bodyPr/>
        <a:lstStyle/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ÜGYFÉLBARÁT</a:t>
          </a:r>
        </a:p>
        <a:p>
          <a:pPr>
            <a:spcAft>
              <a:spcPts val="840"/>
            </a:spcAft>
          </a:pPr>
          <a:r>
            <a:rPr lang="hu-HU" sz="2000" dirty="0" smtClean="0">
              <a:solidFill>
                <a:schemeClr val="tx1"/>
              </a:solidFill>
            </a:rPr>
            <a:t>Kondíciók</a:t>
          </a:r>
        </a:p>
      </dgm:t>
    </dgm:pt>
    <dgm:pt modelId="{63884062-DB0C-4998-A7AB-C7052C3A8A8E}" type="parTrans" cxnId="{9C84ED42-D613-488B-8997-0B4B05779165}">
      <dgm:prSet/>
      <dgm:spPr/>
      <dgm:t>
        <a:bodyPr/>
        <a:lstStyle/>
        <a:p>
          <a:endParaRPr lang="hu-HU"/>
        </a:p>
      </dgm:t>
    </dgm:pt>
    <dgm:pt modelId="{F7217BDD-6D7D-4A74-85A1-27ED1C00A5E8}" type="sibTrans" cxnId="{9C84ED42-D613-488B-8997-0B4B05779165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4C15FFB8-B690-4B85-9929-EFBBC6FE6470}" type="pres">
      <dgm:prSet presAssocID="{F8AE8C89-670B-4559-8E52-15D4F0283D64}" presName="composite" presStyleCnt="0">
        <dgm:presLayoutVars>
          <dgm:chMax val="1"/>
          <dgm:chPref val="1"/>
        </dgm:presLayoutVars>
      </dgm:prSet>
      <dgm:spPr/>
    </dgm:pt>
    <dgm:pt modelId="{4CF7475F-997F-44BF-A9D1-D3A57743D1BC}" type="pres">
      <dgm:prSet presAssocID="{F8AE8C89-670B-4559-8E52-15D4F0283D64}" presName="Accent" presStyleLbl="trAlignAcc1" presStyleIdx="0" presStyleCnt="1">
        <dgm:presLayoutVars>
          <dgm:chMax val="0"/>
          <dgm:chPref val="0"/>
        </dgm:presLayoutVars>
      </dgm:prSet>
      <dgm:spPr/>
    </dgm:pt>
    <dgm:pt modelId="{F97D986D-BA3C-4009-A319-F4EA3CE80ECB}" type="pres">
      <dgm:prSet presAssocID="{F8AE8C89-670B-4559-8E52-15D4F0283D64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4B18787B-D8A9-40C0-BB98-8DF6504C319C}" type="pres">
      <dgm:prSet presAssocID="{F8AE8C89-670B-4559-8E52-15D4F0283D64}" presName="ChildComposite" presStyleCnt="0"/>
      <dgm:spPr/>
    </dgm:pt>
    <dgm:pt modelId="{E32B24D0-D798-4432-9160-190EEE9C43DA}" type="pres">
      <dgm:prSet presAssocID="{F8AE8C89-670B-4559-8E52-15D4F0283D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925EF1-2EB7-46CF-826B-86328E4CD7E7}" type="pres">
      <dgm:prSet presAssocID="{F8AE8C89-670B-4559-8E52-15D4F0283D6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79E6867-AD0F-442B-8557-30A30D124E01}" type="presOf" srcId="{05707575-C052-44C6-9A0E-87E8C4B61240}" destId="{738EB1D6-BE71-4C6C-BE01-C5921B7B96E9}" srcOrd="0" destOrd="0" presId="urn:microsoft.com/office/officeart/2008/layout/CaptionedPictures"/>
    <dgm:cxn modelId="{41A85C62-7918-4D00-A8BA-90597976D549}" type="presOf" srcId="{F8AE8C89-670B-4559-8E52-15D4F0283D64}" destId="{8F925EF1-2EB7-46CF-826B-86328E4CD7E7}" srcOrd="0" destOrd="0" presId="urn:microsoft.com/office/officeart/2008/layout/CaptionedPictures"/>
    <dgm:cxn modelId="{9C84ED42-D613-488B-8997-0B4B05779165}" srcId="{05707575-C052-44C6-9A0E-87E8C4B61240}" destId="{F8AE8C89-670B-4559-8E52-15D4F0283D64}" srcOrd="0" destOrd="0" parTransId="{63884062-DB0C-4998-A7AB-C7052C3A8A8E}" sibTransId="{F7217BDD-6D7D-4A74-85A1-27ED1C00A5E8}"/>
    <dgm:cxn modelId="{E3AC07C1-BA1D-4B2B-B2F3-FFB6F1B23679}" type="presParOf" srcId="{738EB1D6-BE71-4C6C-BE01-C5921B7B96E9}" destId="{4C15FFB8-B690-4B85-9929-EFBBC6FE6470}" srcOrd="0" destOrd="0" presId="urn:microsoft.com/office/officeart/2008/layout/CaptionedPictures"/>
    <dgm:cxn modelId="{80B3B850-7582-4640-A49A-980D07CDB833}" type="presParOf" srcId="{4C15FFB8-B690-4B85-9929-EFBBC6FE6470}" destId="{4CF7475F-997F-44BF-A9D1-D3A57743D1BC}" srcOrd="0" destOrd="0" presId="urn:microsoft.com/office/officeart/2008/layout/CaptionedPictures"/>
    <dgm:cxn modelId="{E3471427-8705-4DDC-80D4-B2FF8EBD5C9B}" type="presParOf" srcId="{4C15FFB8-B690-4B85-9929-EFBBC6FE6470}" destId="{F97D986D-BA3C-4009-A319-F4EA3CE80ECB}" srcOrd="1" destOrd="0" presId="urn:microsoft.com/office/officeart/2008/layout/CaptionedPictures"/>
    <dgm:cxn modelId="{28012FA4-C5F4-488C-9F7F-3DFF1C048987}" type="presParOf" srcId="{4C15FFB8-B690-4B85-9929-EFBBC6FE6470}" destId="{4B18787B-D8A9-40C0-BB98-8DF6504C319C}" srcOrd="2" destOrd="0" presId="urn:microsoft.com/office/officeart/2008/layout/CaptionedPictures"/>
    <dgm:cxn modelId="{AD28C341-89F7-4BE3-A16A-F6B6CCEBB8C0}" type="presParOf" srcId="{4B18787B-D8A9-40C0-BB98-8DF6504C319C}" destId="{E32B24D0-D798-4432-9160-190EEE9C43DA}" srcOrd="0" destOrd="0" presId="urn:microsoft.com/office/officeart/2008/layout/CaptionedPictures"/>
    <dgm:cxn modelId="{6349A267-C270-4D03-8CD7-79E1EB16FD65}" type="presParOf" srcId="{4B18787B-D8A9-40C0-BB98-8DF6504C319C}" destId="{8F925EF1-2EB7-46CF-826B-86328E4CD7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CEF2CB-9934-480B-82A3-EDD6FA39D96D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0381F436-A336-4709-B382-4A325060ECD7}">
      <dgm:prSet phldrT="[Szöveg]" custT="1"/>
      <dgm:spPr>
        <a:xfrm>
          <a:off x="1467" y="902844"/>
          <a:ext cx="1486667" cy="779961"/>
        </a:xfrm>
      </dgm:spPr>
      <dgm:t>
        <a:bodyPr/>
        <a:lstStyle/>
        <a:p>
          <a:r>
            <a:rPr lang="hu-HU" sz="2000" b="1" smtClean="0">
              <a:latin typeface="+mj-lt"/>
              <a:ea typeface="+mn-ea"/>
              <a:cs typeface="+mn-cs"/>
            </a:rPr>
            <a:t>Lojalitási számla</a:t>
          </a:r>
          <a:endParaRPr lang="hu-HU" sz="2000" b="1" dirty="0">
            <a:latin typeface="+mj-lt"/>
            <a:ea typeface="+mn-ea"/>
            <a:cs typeface="+mn-cs"/>
          </a:endParaRPr>
        </a:p>
      </dgm:t>
    </dgm:pt>
    <dgm:pt modelId="{F4C61607-707A-4D8E-9BF0-510BBC1370BD}" type="parTrans" cxnId="{6B1E8598-A3E5-46F6-BBFA-8F9833D2F950}">
      <dgm:prSet/>
      <dgm:spPr/>
      <dgm:t>
        <a:bodyPr/>
        <a:lstStyle/>
        <a:p>
          <a:endParaRPr lang="hu-HU"/>
        </a:p>
      </dgm:t>
    </dgm:pt>
    <dgm:pt modelId="{869889C1-B47E-4E7D-A3B4-4B9F27CABADE}" type="sibTrans" cxnId="{6B1E8598-A3E5-46F6-BBFA-8F9833D2F950}">
      <dgm:prSet/>
      <dgm:spPr/>
      <dgm:t>
        <a:bodyPr/>
        <a:lstStyle/>
        <a:p>
          <a:endParaRPr lang="hu-HU"/>
        </a:p>
      </dgm:t>
    </dgm:pt>
    <dgm:pt modelId="{0CC847E8-8D27-468B-ABF6-AC609692B2EE}">
      <dgm:prSet phldrT="[Szöveg]" custT="1"/>
      <dgm:spPr>
        <a:xfrm>
          <a:off x="1945240" y="852120"/>
          <a:ext cx="1773724" cy="872656"/>
        </a:xfrm>
      </dgm:spPr>
      <dgm:t>
        <a:bodyPr/>
        <a:lstStyle/>
        <a:p>
          <a:r>
            <a:rPr lang="hu-HU" sz="1600" dirty="0" smtClean="0">
              <a:latin typeface="+mj-lt"/>
              <a:ea typeface="+mn-ea"/>
              <a:cs typeface="+mn-cs"/>
            </a:rPr>
            <a:t>Díjszüneteltetés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4B7B1E14-DE3E-4A92-A03E-032AB1CC9DB9}" type="parTrans" cxnId="{2D38C540-B092-4AF0-A109-B65E712F16BF}">
      <dgm:prSet/>
      <dgm:spPr/>
      <dgm:t>
        <a:bodyPr/>
        <a:lstStyle/>
        <a:p>
          <a:endParaRPr lang="hu-HU"/>
        </a:p>
      </dgm:t>
    </dgm:pt>
    <dgm:pt modelId="{4DFFC148-44C8-420F-9D14-BD9A03B7A931}" type="sibTrans" cxnId="{2D38C540-B092-4AF0-A109-B65E712F16BF}">
      <dgm:prSet/>
      <dgm:spPr/>
      <dgm:t>
        <a:bodyPr/>
        <a:lstStyle/>
        <a:p>
          <a:endParaRPr lang="hu-HU"/>
        </a:p>
      </dgm:t>
    </dgm:pt>
    <dgm:pt modelId="{DA234FB8-ADBC-4857-8DF6-FC1CBAF7C659}">
      <dgm:prSet phldrT="[Szöveg]" custT="1"/>
      <dgm:spPr>
        <a:xfrm>
          <a:off x="1887458" y="1746953"/>
          <a:ext cx="1643000" cy="768769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megmarad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90435252-C61A-4588-80F8-90F4C7C2B709}" type="parTrans" cxnId="{08BAFB6B-2C08-4D36-B633-838E729804F2}">
      <dgm:prSet/>
      <dgm:spPr/>
      <dgm:t>
        <a:bodyPr/>
        <a:lstStyle/>
        <a:p>
          <a:endParaRPr lang="hu-HU"/>
        </a:p>
      </dgm:t>
    </dgm:pt>
    <dgm:pt modelId="{2728AE30-7365-4E65-8E95-FA82E008CF09}" type="sibTrans" cxnId="{08BAFB6B-2C08-4D36-B633-838E729804F2}">
      <dgm:prSet/>
      <dgm:spPr/>
      <dgm:t>
        <a:bodyPr/>
        <a:lstStyle/>
        <a:p>
          <a:endParaRPr lang="hu-HU"/>
        </a:p>
      </dgm:t>
    </dgm:pt>
    <dgm:pt modelId="{40307B32-1F74-4F86-A0E7-1B4C3680CCFC}">
      <dgm:prSet phldrT="[Szöveg]" custT="1"/>
      <dgm:spPr>
        <a:xfrm>
          <a:off x="4200780" y="852120"/>
          <a:ext cx="1628115" cy="872656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Díjcsökkentés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3463254A-22C9-469F-84EB-02B9BCBE0179}" type="parTrans" cxnId="{B790B296-C0FB-4F73-A9E4-DBA0B8EFB78F}">
      <dgm:prSet/>
      <dgm:spPr/>
      <dgm:t>
        <a:bodyPr/>
        <a:lstStyle/>
        <a:p>
          <a:endParaRPr lang="hu-HU"/>
        </a:p>
      </dgm:t>
    </dgm:pt>
    <dgm:pt modelId="{13A990A6-FD68-465F-B514-4EBB114C3339}" type="sibTrans" cxnId="{B790B296-C0FB-4F73-A9E4-DBA0B8EFB78F}">
      <dgm:prSet/>
      <dgm:spPr/>
      <dgm:t>
        <a:bodyPr/>
        <a:lstStyle/>
        <a:p>
          <a:endParaRPr lang="hu-HU"/>
        </a:p>
      </dgm:t>
    </dgm:pt>
    <dgm:pt modelId="{0992D346-4A85-43A7-91E3-46871A6D8C92}">
      <dgm:prSet phldrT="[Szöveg]" custT="1"/>
      <dgm:spPr>
        <a:xfrm>
          <a:off x="4004307" y="1875245"/>
          <a:ext cx="1677533" cy="768769"/>
        </a:xfrm>
      </dgm:spPr>
      <dgm:t>
        <a:bodyPr/>
        <a:lstStyle/>
        <a:p>
          <a:r>
            <a:rPr lang="hu-HU" sz="1600" dirty="0" smtClean="0">
              <a:latin typeface="+mj-lt"/>
              <a:ea typeface="+mn-ea"/>
              <a:cs typeface="+mn-cs"/>
            </a:rPr>
            <a:t>  megmarad</a:t>
          </a:r>
        </a:p>
        <a:p>
          <a:r>
            <a:rPr lang="hu-HU" sz="1600" dirty="0" smtClean="0">
              <a:latin typeface="+mj-lt"/>
              <a:ea typeface="+mn-ea"/>
              <a:cs typeface="+mn-cs"/>
            </a:rPr>
            <a:t>  folytatódik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4808C537-A58B-45E6-A8FC-3F5930BDE273}" type="parTrans" cxnId="{CE082A6E-BBFE-4D27-97C4-A2B8A70B3E76}">
      <dgm:prSet/>
      <dgm:spPr/>
      <dgm:t>
        <a:bodyPr/>
        <a:lstStyle/>
        <a:p>
          <a:endParaRPr lang="hu-HU"/>
        </a:p>
      </dgm:t>
    </dgm:pt>
    <dgm:pt modelId="{95442250-5A94-49B2-BA14-7B7BFC18EF67}" type="sibTrans" cxnId="{CE082A6E-BBFE-4D27-97C4-A2B8A70B3E76}">
      <dgm:prSet/>
      <dgm:spPr/>
      <dgm:t>
        <a:bodyPr/>
        <a:lstStyle/>
        <a:p>
          <a:endParaRPr lang="hu-HU"/>
        </a:p>
      </dgm:t>
    </dgm:pt>
    <dgm:pt modelId="{6AFD1827-068E-4A57-BC8E-F3A82476DA46}">
      <dgm:prSet phldrT="[Szöveg]" custT="1"/>
      <dgm:spPr>
        <a:xfrm>
          <a:off x="6195589" y="784754"/>
          <a:ext cx="1817180" cy="1059654"/>
        </a:xfr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hu-HU" sz="2000" dirty="0" smtClean="0">
              <a:latin typeface="+mj-lt"/>
              <a:ea typeface="+mn-ea"/>
              <a:cs typeface="+mn-cs"/>
            </a:rPr>
            <a:t>Részleges visszavásárlás</a:t>
          </a:r>
          <a:endParaRPr lang="hu-HU" sz="2000" dirty="0">
            <a:latin typeface="+mj-lt"/>
            <a:ea typeface="+mn-ea"/>
            <a:cs typeface="+mn-cs"/>
          </a:endParaRPr>
        </a:p>
      </dgm:t>
    </dgm:pt>
    <dgm:pt modelId="{BBA10607-CBEC-47D4-A958-C66A59C8246E}" type="parTrans" cxnId="{B2417D86-FC42-494D-BF92-689E8F09FA4A}">
      <dgm:prSet/>
      <dgm:spPr/>
      <dgm:t>
        <a:bodyPr/>
        <a:lstStyle/>
        <a:p>
          <a:endParaRPr lang="hu-HU"/>
        </a:p>
      </dgm:t>
    </dgm:pt>
    <dgm:pt modelId="{2F14BB17-6D61-4F63-AFC8-F1088908B715}" type="sibTrans" cxnId="{B2417D86-FC42-494D-BF92-689E8F09FA4A}">
      <dgm:prSet/>
      <dgm:spPr/>
      <dgm:t>
        <a:bodyPr/>
        <a:lstStyle/>
        <a:p>
          <a:endParaRPr lang="hu-HU"/>
        </a:p>
      </dgm:t>
    </dgm:pt>
    <dgm:pt modelId="{4E4BFECC-97FF-4C47-B210-C2E48CB47E87}">
      <dgm:prSet phldrT="[Szöveg]" custT="1"/>
      <dgm:spPr>
        <a:xfrm>
          <a:off x="6057004" y="1656184"/>
          <a:ext cx="1824725" cy="1094327"/>
        </a:xfrm>
      </dgm:spPr>
      <dgm:t>
        <a:bodyPr/>
        <a:lstStyle/>
        <a:p>
          <a:r>
            <a:rPr lang="hu-HU" sz="1600" smtClean="0">
              <a:latin typeface="+mj-lt"/>
              <a:ea typeface="+mn-ea"/>
              <a:cs typeface="+mn-cs"/>
            </a:rPr>
            <a:t>megmarad</a:t>
          </a:r>
          <a:r>
            <a:rPr lang="hu-HU" sz="1600" smtClean="0">
              <a:latin typeface="Verdana"/>
              <a:ea typeface="+mn-ea"/>
              <a:cs typeface="+mn-cs"/>
            </a:rPr>
            <a:t> </a:t>
          </a:r>
          <a:r>
            <a:rPr lang="hu-HU" sz="2000" b="1" smtClean="0">
              <a:latin typeface="Verdana"/>
              <a:ea typeface="+mn-ea"/>
              <a:cs typeface="+mn-cs"/>
            </a:rPr>
            <a:t>*</a:t>
          </a:r>
        </a:p>
        <a:p>
          <a:r>
            <a:rPr lang="hu-HU" sz="1600" smtClean="0">
              <a:latin typeface="+mj-lt"/>
              <a:ea typeface="+mn-ea"/>
              <a:cs typeface="+mn-cs"/>
            </a:rPr>
            <a:t>folytatódik</a:t>
          </a:r>
          <a:endParaRPr lang="hu-HU" sz="1600" dirty="0">
            <a:latin typeface="+mj-lt"/>
            <a:ea typeface="+mn-ea"/>
            <a:cs typeface="+mn-cs"/>
          </a:endParaRPr>
        </a:p>
      </dgm:t>
    </dgm:pt>
    <dgm:pt modelId="{F8951CCB-EB43-4871-9CAD-2C5A09C5C895}" type="parTrans" cxnId="{5F4F2C00-6709-4918-B0DD-BB909E12B413}">
      <dgm:prSet/>
      <dgm:spPr/>
      <dgm:t>
        <a:bodyPr/>
        <a:lstStyle/>
        <a:p>
          <a:endParaRPr lang="hu-HU"/>
        </a:p>
      </dgm:t>
    </dgm:pt>
    <dgm:pt modelId="{6D9BECB2-61AE-4BAF-8F70-70FCE6150E3C}" type="sibTrans" cxnId="{5F4F2C00-6709-4918-B0DD-BB909E12B413}">
      <dgm:prSet/>
      <dgm:spPr/>
      <dgm:t>
        <a:bodyPr/>
        <a:lstStyle/>
        <a:p>
          <a:endParaRPr lang="hu-HU"/>
        </a:p>
      </dgm:t>
    </dgm:pt>
    <dgm:pt modelId="{562AC8E6-DD3F-489A-9EFE-494790BA9FD2}">
      <dgm:prSet phldrT="[Szöveg]" custT="1"/>
      <dgm:spPr>
        <a:xfrm>
          <a:off x="6057004" y="1656184"/>
          <a:ext cx="1824725" cy="1094327"/>
        </a:xfrm>
      </dgm:spPr>
      <dgm:t>
        <a:bodyPr/>
        <a:lstStyle/>
        <a:p>
          <a:endParaRPr lang="hu-HU" sz="1600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B13864CC-87F6-4887-946D-71C7E34FCAC5}" type="parTrans" cxnId="{8EFFF9DC-B0FC-4702-BF69-28F88D510100}">
      <dgm:prSet/>
      <dgm:spPr/>
      <dgm:t>
        <a:bodyPr/>
        <a:lstStyle/>
        <a:p>
          <a:endParaRPr lang="hu-HU"/>
        </a:p>
      </dgm:t>
    </dgm:pt>
    <dgm:pt modelId="{7282DCF2-EA71-4D98-A18D-0F3E36B8DC54}" type="sibTrans" cxnId="{8EFFF9DC-B0FC-4702-BF69-28F88D510100}">
      <dgm:prSet/>
      <dgm:spPr/>
      <dgm:t>
        <a:bodyPr/>
        <a:lstStyle/>
        <a:p>
          <a:endParaRPr lang="hu-HU"/>
        </a:p>
      </dgm:t>
    </dgm:pt>
    <dgm:pt modelId="{835F3666-129B-4D6A-BCCA-3445174B672E}" type="pres">
      <dgm:prSet presAssocID="{C8CEF2CB-9934-480B-82A3-EDD6FA39D96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C18183C0-EDD2-4133-9E0E-4D54FD49B30E}" type="pres">
      <dgm:prSet presAssocID="{0381F436-A336-4709-B382-4A325060ECD7}" presName="chaos" presStyleCnt="0"/>
      <dgm:spPr/>
      <dgm:t>
        <a:bodyPr/>
        <a:lstStyle/>
        <a:p>
          <a:endParaRPr lang="hu-HU"/>
        </a:p>
      </dgm:t>
    </dgm:pt>
    <dgm:pt modelId="{29E1922D-4E76-4808-84DA-AFEEE1DB3270}" type="pres">
      <dgm:prSet presAssocID="{0381F436-A336-4709-B382-4A325060ECD7}" presName="parTx1" presStyleLbl="revTx" presStyleIdx="0" presStyleCnt="6" custScaleX="119396" custScaleY="19007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5584CE52-BD56-456E-90FB-98A771203F89}" type="pres">
      <dgm:prSet presAssocID="{0381F436-A336-4709-B382-4A325060ECD7}" presName="c1" presStyleLbl="node1" presStyleIdx="0" presStyleCnt="19"/>
      <dgm:spPr>
        <a:xfrm>
          <a:off x="120808" y="96285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17D0017C-D523-4DF6-9C2D-4C1C18CC3DFF}" type="pres">
      <dgm:prSet presAssocID="{0381F436-A336-4709-B382-4A325060ECD7}" presName="c2" presStyleLbl="node1" presStyleIdx="1" presStyleCnt="19"/>
      <dgm:spPr>
        <a:xfrm>
          <a:off x="190140" y="824193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270FBD52-743B-4210-AD4E-B24163BE3BF4}" type="pres">
      <dgm:prSet presAssocID="{0381F436-A336-4709-B382-4A325060ECD7}" presName="c3" presStyleLbl="node1" presStyleIdx="2" presStyleCnt="19"/>
      <dgm:spPr>
        <a:xfrm>
          <a:off x="356539" y="851927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2BFA994F-2167-477F-A84A-0341B07618FB}" type="pres">
      <dgm:prSet presAssocID="{0381F436-A336-4709-B382-4A325060ECD7}" presName="c4" presStyleLbl="node1" presStyleIdx="3" presStyleCnt="19"/>
      <dgm:spPr>
        <a:xfrm>
          <a:off x="495204" y="699395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7167B9E2-47A7-4785-BBEA-A33A4C4DCE3B}" type="pres">
      <dgm:prSet presAssocID="{0381F436-A336-4709-B382-4A325060ECD7}" presName="c5" presStyleLbl="node1" presStyleIdx="4" presStyleCnt="19"/>
      <dgm:spPr>
        <a:xfrm>
          <a:off x="675468" y="64392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968BBB3-556D-4BC2-AF0F-C00066558677}" type="pres">
      <dgm:prSet presAssocID="{0381F436-A336-4709-B382-4A325060ECD7}" presName="c6" presStyleLbl="node1" presStyleIdx="5" presStyleCnt="19"/>
      <dgm:spPr>
        <a:xfrm>
          <a:off x="897333" y="740994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72DB27F-7339-4955-8B36-597BCAC1F1F8}" type="pres">
      <dgm:prSet presAssocID="{0381F436-A336-4709-B382-4A325060ECD7}" presName="c7" presStyleLbl="node1" presStyleIdx="6" presStyleCnt="19"/>
      <dgm:spPr>
        <a:xfrm>
          <a:off x="1035998" y="810327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4DFDDAAF-36FE-4E1E-9C0A-921D09B5AFC9}" type="pres">
      <dgm:prSet presAssocID="{0381F436-A336-4709-B382-4A325060ECD7}" presName="c8" presStyleLbl="node1" presStyleIdx="7" presStyleCnt="19"/>
      <dgm:spPr>
        <a:xfrm>
          <a:off x="1230129" y="962859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FD5D267-EC7F-4DB4-9EF0-43F8059C3E1D}" type="pres">
      <dgm:prSet presAssocID="{0381F436-A336-4709-B382-4A325060ECD7}" presName="c9" presStyleLbl="node1" presStyleIdx="8" presStyleCnt="19"/>
      <dgm:spPr>
        <a:xfrm>
          <a:off x="1313328" y="1115390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5FAFFD0-2E77-4C4F-AC67-BAD8713FAEBA}" type="pres">
      <dgm:prSet presAssocID="{0381F436-A336-4709-B382-4A325060ECD7}" presName="c10" presStyleLbl="node1" presStyleIdx="9" presStyleCnt="19"/>
      <dgm:spPr>
        <a:xfrm>
          <a:off x="592269" y="824193"/>
          <a:ext cx="254691" cy="2546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B0F574F7-CF46-4A78-8BB8-07375EC3DD7C}" type="pres">
      <dgm:prSet presAssocID="{0381F436-A336-4709-B382-4A325060ECD7}" presName="c11" presStyleLbl="node1" presStyleIdx="10" presStyleCnt="19"/>
      <dgm:spPr>
        <a:xfrm>
          <a:off x="51475" y="1351121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0F6BF016-C5A1-402B-A021-016F0AA04492}" type="pres">
      <dgm:prSet presAssocID="{0381F436-A336-4709-B382-4A325060ECD7}" presName="c12" presStyleLbl="node1" presStyleIdx="11" presStyleCnt="19"/>
      <dgm:spPr>
        <a:xfrm>
          <a:off x="134674" y="1475920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0F3F95DB-6423-40C6-8C2B-C83F0B388A15}" type="pres">
      <dgm:prSet presAssocID="{0381F436-A336-4709-B382-4A325060ECD7}" presName="c13" presStyleLbl="node1" presStyleIdx="12" presStyleCnt="19"/>
      <dgm:spPr>
        <a:xfrm>
          <a:off x="342672" y="1586852"/>
          <a:ext cx="226392" cy="2263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3ABEC339-64F3-4F87-9DC2-39F981FD1D57}" type="pres">
      <dgm:prSet presAssocID="{0381F436-A336-4709-B382-4A325060ECD7}" presName="c14" presStyleLbl="node1" presStyleIdx="13" presStyleCnt="19"/>
      <dgm:spPr>
        <a:xfrm>
          <a:off x="633869" y="1767117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9F75FA36-D8B7-421B-953A-97809B22EF8F}" type="pres">
      <dgm:prSet presAssocID="{0381F436-A336-4709-B382-4A325060ECD7}" presName="c15" presStyleLbl="node1" presStyleIdx="14" presStyleCnt="19"/>
      <dgm:spPr>
        <a:xfrm>
          <a:off x="689335" y="1586852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65235544-2F30-4999-8C38-E123C4FA418B}" type="pres">
      <dgm:prSet presAssocID="{0381F436-A336-4709-B382-4A325060ECD7}" presName="c16" presStyleLbl="node1" presStyleIdx="15" presStyleCnt="19"/>
      <dgm:spPr>
        <a:xfrm>
          <a:off x="828000" y="1780983"/>
          <a:ext cx="99046" cy="9904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F91F9895-82B4-4910-86E5-5000478B93B6}" type="pres">
      <dgm:prSet presAssocID="{0381F436-A336-4709-B382-4A325060ECD7}" presName="c17" presStyleLbl="node1" presStyleIdx="16" presStyleCnt="19"/>
      <dgm:spPr>
        <a:xfrm>
          <a:off x="952799" y="1559119"/>
          <a:ext cx="226392" cy="2263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E78D11A0-3912-436A-85AB-2F6E5A40DD72}" type="pres">
      <dgm:prSet presAssocID="{0381F436-A336-4709-B382-4A325060ECD7}" presName="c18" presStyleLbl="node1" presStyleIdx="17" presStyleCnt="19"/>
      <dgm:spPr>
        <a:xfrm>
          <a:off x="1257862" y="1503653"/>
          <a:ext cx="155644" cy="15564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rgbClr val="1B587C">
                <a:hueOff val="0"/>
                <a:satOff val="0"/>
                <a:lumOff val="0"/>
                <a:alphaOff val="0"/>
                <a:shade val="40000"/>
              </a:srgbClr>
              <a:srgbClr val="1B587C"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hu-HU"/>
        </a:p>
      </dgm:t>
    </dgm:pt>
    <dgm:pt modelId="{11A10482-5E05-4BAE-BA55-804793E846DF}" type="pres">
      <dgm:prSet presAssocID="{869889C1-B47E-4E7D-A3B4-4B9F27CABADE}" presName="chevronComposite1" presStyleCnt="0"/>
      <dgm:spPr/>
      <dgm:t>
        <a:bodyPr/>
        <a:lstStyle/>
        <a:p>
          <a:endParaRPr lang="hu-HU"/>
        </a:p>
      </dgm:t>
    </dgm:pt>
    <dgm:pt modelId="{8436F2DA-9758-428F-B791-8BC0A3FBE558}" type="pres">
      <dgm:prSet presAssocID="{869889C1-B47E-4E7D-A3B4-4B9F27CABADE}" presName="chevron1" presStyleLbl="sibTrans2D1" presStyleIdx="0" presStyleCnt="3"/>
      <dgm:spPr>
        <a:xfrm>
          <a:off x="1488135" y="851696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F5126F2C-BAC9-454A-8090-FA6E94881F00}" type="pres">
      <dgm:prSet presAssocID="{869889C1-B47E-4E7D-A3B4-4B9F27CABADE}" presName="spChevron1" presStyleCnt="0"/>
      <dgm:spPr/>
      <dgm:t>
        <a:bodyPr/>
        <a:lstStyle/>
        <a:p>
          <a:endParaRPr lang="hu-HU"/>
        </a:p>
      </dgm:t>
    </dgm:pt>
    <dgm:pt modelId="{FED41EC6-FB44-4271-83E1-ECFBCD861592}" type="pres">
      <dgm:prSet presAssocID="{0CC847E8-8D27-468B-ABF6-AC609692B2EE}" presName="middle" presStyleCnt="0"/>
      <dgm:spPr/>
      <dgm:t>
        <a:bodyPr/>
        <a:lstStyle/>
        <a:p>
          <a:endParaRPr lang="hu-HU"/>
        </a:p>
      </dgm:t>
    </dgm:pt>
    <dgm:pt modelId="{3ABBED6A-232A-4B59-A8FB-3823BD73E254}" type="pres">
      <dgm:prSet presAssocID="{0CC847E8-8D27-468B-ABF6-AC609692B2EE}" presName="parTxMid" presStyleLbl="revTx" presStyleIdx="1" presStyleCnt="6" custScaleX="14227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B65278AD-0911-4AAA-B100-57DBEE882D69}" type="pres">
      <dgm:prSet presAssocID="{0CC847E8-8D27-468B-ABF6-AC609692B2EE}" presName="desTxMid" presStyleLbl="revTx" presStyleIdx="2" presStyleCnt="6" custScaleX="131793" custLinFactNeighborX="-9878" custLinFactNeighborY="-267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1F9D052E-7A3C-4FAE-A154-08253732AFEC}" type="pres">
      <dgm:prSet presAssocID="{0CC847E8-8D27-468B-ABF6-AC609692B2EE}" presName="spMid" presStyleCnt="0"/>
      <dgm:spPr/>
      <dgm:t>
        <a:bodyPr/>
        <a:lstStyle/>
        <a:p>
          <a:endParaRPr lang="hu-HU"/>
        </a:p>
      </dgm:t>
    </dgm:pt>
    <dgm:pt modelId="{F103B49D-BE7C-4E4D-80B1-A2598709C5F4}" type="pres">
      <dgm:prSet presAssocID="{4DFFC148-44C8-420F-9D14-BD9A03B7A931}" presName="chevronComposite1" presStyleCnt="0"/>
      <dgm:spPr/>
      <dgm:t>
        <a:bodyPr/>
        <a:lstStyle/>
        <a:p>
          <a:endParaRPr lang="hu-HU"/>
        </a:p>
      </dgm:t>
    </dgm:pt>
    <dgm:pt modelId="{C7DD7C6E-3F67-4441-AE3D-D2CACDB33BD5}" type="pres">
      <dgm:prSet presAssocID="{4DFFC148-44C8-420F-9D14-BD9A03B7A931}" presName="chevron1" presStyleLbl="sibTrans2D1" presStyleIdx="1" presStyleCnt="3"/>
      <dgm:spPr>
        <a:xfrm>
          <a:off x="3718965" y="851696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073F3595-CE70-441E-B7C0-34B3FB0A1F0B}" type="pres">
      <dgm:prSet presAssocID="{4DFFC148-44C8-420F-9D14-BD9A03B7A931}" presName="spChevron1" presStyleCnt="0"/>
      <dgm:spPr/>
      <dgm:t>
        <a:bodyPr/>
        <a:lstStyle/>
        <a:p>
          <a:endParaRPr lang="hu-HU"/>
        </a:p>
      </dgm:t>
    </dgm:pt>
    <dgm:pt modelId="{DAB8A8D9-20FF-4D12-96AD-48D6BB00B0D8}" type="pres">
      <dgm:prSet presAssocID="{40307B32-1F74-4F86-A0E7-1B4C3680CCFC}" presName="middle" presStyleCnt="0"/>
      <dgm:spPr/>
      <dgm:t>
        <a:bodyPr/>
        <a:lstStyle/>
        <a:p>
          <a:endParaRPr lang="hu-HU"/>
        </a:p>
      </dgm:t>
    </dgm:pt>
    <dgm:pt modelId="{4EF3C62E-D14F-4D66-995B-54B32FF82066}" type="pres">
      <dgm:prSet presAssocID="{40307B32-1F74-4F86-A0E7-1B4C3680CCFC}" presName="parTxMid" presStyleLbl="revTx" presStyleIdx="3" presStyleCnt="6" custScaleX="130599"/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0979B26E-7DEB-4219-85F4-92AD17199297}" type="pres">
      <dgm:prSet presAssocID="{40307B32-1F74-4F86-A0E7-1B4C3680CCFC}" presName="desTxMid" presStyleLbl="revTx" presStyleIdx="4" presStyleCnt="6" custScaleX="134563" custLinFactNeighborX="-13778" custLinFactNeighborY="-101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DAFEB106-E587-4123-9BCE-930F9797F2BB}" type="pres">
      <dgm:prSet presAssocID="{40307B32-1F74-4F86-A0E7-1B4C3680CCFC}" presName="spMid" presStyleCnt="0"/>
      <dgm:spPr/>
      <dgm:t>
        <a:bodyPr/>
        <a:lstStyle/>
        <a:p>
          <a:endParaRPr lang="hu-HU"/>
        </a:p>
      </dgm:t>
    </dgm:pt>
    <dgm:pt modelId="{72159F77-6401-4EF5-B03D-42EBE834F382}" type="pres">
      <dgm:prSet presAssocID="{13A990A6-FD68-465F-B514-4EBB114C3339}" presName="chevronComposite1" presStyleCnt="0"/>
      <dgm:spPr/>
      <dgm:t>
        <a:bodyPr/>
        <a:lstStyle/>
        <a:p>
          <a:endParaRPr lang="hu-HU"/>
        </a:p>
      </dgm:t>
    </dgm:pt>
    <dgm:pt modelId="{A45112ED-CE7E-4998-A351-6D0904723F0F}" type="pres">
      <dgm:prSet presAssocID="{13A990A6-FD68-465F-B514-4EBB114C3339}" presName="chevron1" presStyleLbl="sibTrans2D1" presStyleIdx="2" presStyleCnt="3" custLinFactNeighborX="-65516" custLinFactNeighborY="-321"/>
      <dgm:spPr>
        <a:xfrm>
          <a:off x="5554127" y="848895"/>
          <a:ext cx="457105" cy="872665"/>
        </a:xfrm>
        <a:prstGeom prst="chevron">
          <a:avLst>
            <a:gd name="adj" fmla="val 62310"/>
          </a:avLst>
        </a:prstGeom>
        <a:blipFill rotWithShape="0">
          <a:blip xmlns:r="http://schemas.openxmlformats.org/officeDocument/2006/relationships" r:embed="rId1">
            <a:duotone>
              <a:srgbClr val="1B587C">
                <a:tint val="60000"/>
                <a:hueOff val="0"/>
                <a:satOff val="0"/>
                <a:lumOff val="0"/>
                <a:alphaOff val="0"/>
                <a:shade val="40000"/>
              </a:srgbClr>
              <a:srgbClr val="1B587C">
                <a:tint val="60000"/>
                <a:hueOff val="0"/>
                <a:satOff val="0"/>
                <a:lumOff val="0"/>
                <a:alphaOff val="0"/>
                <a:tint val="42000"/>
              </a:srgbClr>
            </a:duotone>
          </a:blip>
          <a:tile tx="0" ty="0" sx="40000" sy="40000" flip="none" algn="tl"/>
        </a:blipFill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hu-HU"/>
        </a:p>
      </dgm:t>
    </dgm:pt>
    <dgm:pt modelId="{45F73883-0486-4048-8EED-FA08DB1A49BE}" type="pres">
      <dgm:prSet presAssocID="{13A990A6-FD68-465F-B514-4EBB114C3339}" presName="spChevron1" presStyleCnt="0"/>
      <dgm:spPr/>
      <dgm:t>
        <a:bodyPr/>
        <a:lstStyle/>
        <a:p>
          <a:endParaRPr lang="hu-HU"/>
        </a:p>
      </dgm:t>
    </dgm:pt>
    <dgm:pt modelId="{97200F5F-7060-41D2-823C-7CBA156ECFBE}" type="pres">
      <dgm:prSet presAssocID="{6AFD1827-068E-4A57-BC8E-F3A82476DA46}" presName="last" presStyleCnt="0"/>
      <dgm:spPr/>
      <dgm:t>
        <a:bodyPr/>
        <a:lstStyle/>
        <a:p>
          <a:endParaRPr lang="hu-HU"/>
        </a:p>
      </dgm:t>
    </dgm:pt>
    <dgm:pt modelId="{79FF3A97-80B2-4969-AD7E-DB838AF970E7}" type="pres">
      <dgm:prSet presAssocID="{6AFD1827-068E-4A57-BC8E-F3A82476DA46}" presName="circleTx" presStyleLbl="node1" presStyleIdx="18" presStyleCnt="19" custScaleX="171488" custLinFactNeighborX="-11220" custLinFactNeighborY="-475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DE522C00-B3C0-4EFB-A53B-0B167B5E3654}" type="pres">
      <dgm:prSet presAssocID="{6AFD1827-068E-4A57-BC8E-F3A82476DA46}" presName="desTxN" presStyleLbl="revTx" presStyleIdx="5" presStyleCnt="6" custScaleX="146370" custScaleY="142348" custLinFactNeighborX="-19623" custLinFactNeighborY="239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u-HU"/>
        </a:p>
      </dgm:t>
    </dgm:pt>
    <dgm:pt modelId="{24D6BBE7-50D4-470F-9345-9605EDB86807}" type="pres">
      <dgm:prSet presAssocID="{6AFD1827-068E-4A57-BC8E-F3A82476DA46}" presName="spN" presStyleCnt="0"/>
      <dgm:spPr/>
      <dgm:t>
        <a:bodyPr/>
        <a:lstStyle/>
        <a:p>
          <a:endParaRPr lang="hu-HU"/>
        </a:p>
      </dgm:t>
    </dgm:pt>
  </dgm:ptLst>
  <dgm:cxnLst>
    <dgm:cxn modelId="{BC6E0B0E-96A6-4075-A9A2-D861506F63C6}" type="presOf" srcId="{DA234FB8-ADBC-4857-8DF6-FC1CBAF7C659}" destId="{B65278AD-0911-4AAA-B100-57DBEE882D69}" srcOrd="0" destOrd="0" presId="urn:microsoft.com/office/officeart/2009/3/layout/RandomtoResultProcess"/>
    <dgm:cxn modelId="{07B4758E-8BAE-42D0-8484-619016B0401E}" type="presOf" srcId="{0992D346-4A85-43A7-91E3-46871A6D8C92}" destId="{0979B26E-7DEB-4219-85F4-92AD17199297}" srcOrd="0" destOrd="0" presId="urn:microsoft.com/office/officeart/2009/3/layout/RandomtoResultProcess"/>
    <dgm:cxn modelId="{C17D63A6-556C-422D-8576-B42DD3E881E1}" type="presOf" srcId="{562AC8E6-DD3F-489A-9EFE-494790BA9FD2}" destId="{DE522C00-B3C0-4EFB-A53B-0B167B5E3654}" srcOrd="0" destOrd="1" presId="urn:microsoft.com/office/officeart/2009/3/layout/RandomtoResultProcess"/>
    <dgm:cxn modelId="{2D38C540-B092-4AF0-A109-B65E712F16BF}" srcId="{C8CEF2CB-9934-480B-82A3-EDD6FA39D96D}" destId="{0CC847E8-8D27-468B-ABF6-AC609692B2EE}" srcOrd="1" destOrd="0" parTransId="{4B7B1E14-DE3E-4A92-A03E-032AB1CC9DB9}" sibTransId="{4DFFC148-44C8-420F-9D14-BD9A03B7A931}"/>
    <dgm:cxn modelId="{6B1E8598-A3E5-46F6-BBFA-8F9833D2F950}" srcId="{C8CEF2CB-9934-480B-82A3-EDD6FA39D96D}" destId="{0381F436-A336-4709-B382-4A325060ECD7}" srcOrd="0" destOrd="0" parTransId="{F4C61607-707A-4D8E-9BF0-510BBC1370BD}" sibTransId="{869889C1-B47E-4E7D-A3B4-4B9F27CABADE}"/>
    <dgm:cxn modelId="{CE777FE3-BEFE-450D-A198-4D09B5E8CE33}" type="presOf" srcId="{4E4BFECC-97FF-4C47-B210-C2E48CB47E87}" destId="{DE522C00-B3C0-4EFB-A53B-0B167B5E3654}" srcOrd="0" destOrd="0" presId="urn:microsoft.com/office/officeart/2009/3/layout/RandomtoResultProcess"/>
    <dgm:cxn modelId="{B790B296-C0FB-4F73-A9E4-DBA0B8EFB78F}" srcId="{C8CEF2CB-9934-480B-82A3-EDD6FA39D96D}" destId="{40307B32-1F74-4F86-A0E7-1B4C3680CCFC}" srcOrd="2" destOrd="0" parTransId="{3463254A-22C9-469F-84EB-02B9BCBE0179}" sibTransId="{13A990A6-FD68-465F-B514-4EBB114C3339}"/>
    <dgm:cxn modelId="{5F4F2C00-6709-4918-B0DD-BB909E12B413}" srcId="{6AFD1827-068E-4A57-BC8E-F3A82476DA46}" destId="{4E4BFECC-97FF-4C47-B210-C2E48CB47E87}" srcOrd="0" destOrd="0" parTransId="{F8951CCB-EB43-4871-9CAD-2C5A09C5C895}" sibTransId="{6D9BECB2-61AE-4BAF-8F70-70FCE6150E3C}"/>
    <dgm:cxn modelId="{CE082A6E-BBFE-4D27-97C4-A2B8A70B3E76}" srcId="{40307B32-1F74-4F86-A0E7-1B4C3680CCFC}" destId="{0992D346-4A85-43A7-91E3-46871A6D8C92}" srcOrd="0" destOrd="0" parTransId="{4808C537-A58B-45E6-A8FC-3F5930BDE273}" sibTransId="{95442250-5A94-49B2-BA14-7B7BFC18EF67}"/>
    <dgm:cxn modelId="{03B1CF5F-EF97-4E86-BD4D-C13DFB555EB8}" type="presOf" srcId="{6AFD1827-068E-4A57-BC8E-F3A82476DA46}" destId="{79FF3A97-80B2-4969-AD7E-DB838AF970E7}" srcOrd="0" destOrd="0" presId="urn:microsoft.com/office/officeart/2009/3/layout/RandomtoResultProcess"/>
    <dgm:cxn modelId="{8EFFF9DC-B0FC-4702-BF69-28F88D510100}" srcId="{4E4BFECC-97FF-4C47-B210-C2E48CB47E87}" destId="{562AC8E6-DD3F-489A-9EFE-494790BA9FD2}" srcOrd="0" destOrd="0" parTransId="{B13864CC-87F6-4887-946D-71C7E34FCAC5}" sibTransId="{7282DCF2-EA71-4D98-A18D-0F3E36B8DC54}"/>
    <dgm:cxn modelId="{B2417D86-FC42-494D-BF92-689E8F09FA4A}" srcId="{C8CEF2CB-9934-480B-82A3-EDD6FA39D96D}" destId="{6AFD1827-068E-4A57-BC8E-F3A82476DA46}" srcOrd="3" destOrd="0" parTransId="{BBA10607-CBEC-47D4-A958-C66A59C8246E}" sibTransId="{2F14BB17-6D61-4F63-AFC8-F1088908B715}"/>
    <dgm:cxn modelId="{D3EA0FAF-33B6-402D-8CEF-FB152CC84197}" type="presOf" srcId="{0381F436-A336-4709-B382-4A325060ECD7}" destId="{29E1922D-4E76-4808-84DA-AFEEE1DB3270}" srcOrd="0" destOrd="0" presId="urn:microsoft.com/office/officeart/2009/3/layout/RandomtoResultProcess"/>
    <dgm:cxn modelId="{29CF0FB7-46F0-4731-A79A-F4AE5BE78DC4}" type="presOf" srcId="{0CC847E8-8D27-468B-ABF6-AC609692B2EE}" destId="{3ABBED6A-232A-4B59-A8FB-3823BD73E254}" srcOrd="0" destOrd="0" presId="urn:microsoft.com/office/officeart/2009/3/layout/RandomtoResultProcess"/>
    <dgm:cxn modelId="{B11E7555-C4C1-4F8C-9A58-71C63733E67B}" type="presOf" srcId="{C8CEF2CB-9934-480B-82A3-EDD6FA39D96D}" destId="{835F3666-129B-4D6A-BCCA-3445174B672E}" srcOrd="0" destOrd="0" presId="urn:microsoft.com/office/officeart/2009/3/layout/RandomtoResultProcess"/>
    <dgm:cxn modelId="{08BAFB6B-2C08-4D36-B633-838E729804F2}" srcId="{0CC847E8-8D27-468B-ABF6-AC609692B2EE}" destId="{DA234FB8-ADBC-4857-8DF6-FC1CBAF7C659}" srcOrd="0" destOrd="0" parTransId="{90435252-C61A-4588-80F8-90F4C7C2B709}" sibTransId="{2728AE30-7365-4E65-8E95-FA82E008CF09}"/>
    <dgm:cxn modelId="{F18046A0-77FA-471C-BAA4-65E11E1F1C8F}" type="presOf" srcId="{40307B32-1F74-4F86-A0E7-1B4C3680CCFC}" destId="{4EF3C62E-D14F-4D66-995B-54B32FF82066}" srcOrd="0" destOrd="0" presId="urn:microsoft.com/office/officeart/2009/3/layout/RandomtoResultProcess"/>
    <dgm:cxn modelId="{7CFEA695-D1D4-4659-9F38-7CD2D5923D5D}" type="presParOf" srcId="{835F3666-129B-4D6A-BCCA-3445174B672E}" destId="{C18183C0-EDD2-4133-9E0E-4D54FD49B30E}" srcOrd="0" destOrd="0" presId="urn:microsoft.com/office/officeart/2009/3/layout/RandomtoResultProcess"/>
    <dgm:cxn modelId="{2F0147AD-748E-4A1C-8742-F0C3648361DF}" type="presParOf" srcId="{C18183C0-EDD2-4133-9E0E-4D54FD49B30E}" destId="{29E1922D-4E76-4808-84DA-AFEEE1DB3270}" srcOrd="0" destOrd="0" presId="urn:microsoft.com/office/officeart/2009/3/layout/RandomtoResultProcess"/>
    <dgm:cxn modelId="{03B711E8-5E68-423E-A93C-B40214A81720}" type="presParOf" srcId="{C18183C0-EDD2-4133-9E0E-4D54FD49B30E}" destId="{5584CE52-BD56-456E-90FB-98A771203F89}" srcOrd="1" destOrd="0" presId="urn:microsoft.com/office/officeart/2009/3/layout/RandomtoResultProcess"/>
    <dgm:cxn modelId="{540BEB44-29E4-4ACD-B576-5D297FA27DDB}" type="presParOf" srcId="{C18183C0-EDD2-4133-9E0E-4D54FD49B30E}" destId="{17D0017C-D523-4DF6-9C2D-4C1C18CC3DFF}" srcOrd="2" destOrd="0" presId="urn:microsoft.com/office/officeart/2009/3/layout/RandomtoResultProcess"/>
    <dgm:cxn modelId="{758E798C-C5A6-4F29-89F3-AA5E91893028}" type="presParOf" srcId="{C18183C0-EDD2-4133-9E0E-4D54FD49B30E}" destId="{270FBD52-743B-4210-AD4E-B24163BE3BF4}" srcOrd="3" destOrd="0" presId="urn:microsoft.com/office/officeart/2009/3/layout/RandomtoResultProcess"/>
    <dgm:cxn modelId="{7D7D873E-F478-4237-9F07-91643345650F}" type="presParOf" srcId="{C18183C0-EDD2-4133-9E0E-4D54FD49B30E}" destId="{2BFA994F-2167-477F-A84A-0341B07618FB}" srcOrd="4" destOrd="0" presId="urn:microsoft.com/office/officeart/2009/3/layout/RandomtoResultProcess"/>
    <dgm:cxn modelId="{C2CE608F-DB92-4AFA-9E5E-193811598DBD}" type="presParOf" srcId="{C18183C0-EDD2-4133-9E0E-4D54FD49B30E}" destId="{7167B9E2-47A7-4785-BBEA-A33A4C4DCE3B}" srcOrd="5" destOrd="0" presId="urn:microsoft.com/office/officeart/2009/3/layout/RandomtoResultProcess"/>
    <dgm:cxn modelId="{D021D8E7-48D1-49EC-B7E8-311CB048B708}" type="presParOf" srcId="{C18183C0-EDD2-4133-9E0E-4D54FD49B30E}" destId="{F968BBB3-556D-4BC2-AF0F-C00066558677}" srcOrd="6" destOrd="0" presId="urn:microsoft.com/office/officeart/2009/3/layout/RandomtoResultProcess"/>
    <dgm:cxn modelId="{20CCD350-CDE8-4799-8628-C4025EE8B6E1}" type="presParOf" srcId="{C18183C0-EDD2-4133-9E0E-4D54FD49B30E}" destId="{B72DB27F-7339-4955-8B36-597BCAC1F1F8}" srcOrd="7" destOrd="0" presId="urn:microsoft.com/office/officeart/2009/3/layout/RandomtoResultProcess"/>
    <dgm:cxn modelId="{FD292919-206F-4B21-9001-186EFC417EC0}" type="presParOf" srcId="{C18183C0-EDD2-4133-9E0E-4D54FD49B30E}" destId="{4DFDDAAF-36FE-4E1E-9C0A-921D09B5AFC9}" srcOrd="8" destOrd="0" presId="urn:microsoft.com/office/officeart/2009/3/layout/RandomtoResultProcess"/>
    <dgm:cxn modelId="{37597D6D-F5DF-47DF-9A07-0A1BB1176EC4}" type="presParOf" srcId="{C18183C0-EDD2-4133-9E0E-4D54FD49B30E}" destId="{FFD5D267-EC7F-4DB4-9EF0-43F8059C3E1D}" srcOrd="9" destOrd="0" presId="urn:microsoft.com/office/officeart/2009/3/layout/RandomtoResultProcess"/>
    <dgm:cxn modelId="{96156327-A5B6-4BB6-A457-2B120A08B079}" type="presParOf" srcId="{C18183C0-EDD2-4133-9E0E-4D54FD49B30E}" destId="{B5FAFFD0-2E77-4C4F-AC67-BAD8713FAEBA}" srcOrd="10" destOrd="0" presId="urn:microsoft.com/office/officeart/2009/3/layout/RandomtoResultProcess"/>
    <dgm:cxn modelId="{6E73DCB1-0BF6-47D3-9A6F-93C840ED5976}" type="presParOf" srcId="{C18183C0-EDD2-4133-9E0E-4D54FD49B30E}" destId="{B0F574F7-CF46-4A78-8BB8-07375EC3DD7C}" srcOrd="11" destOrd="0" presId="urn:microsoft.com/office/officeart/2009/3/layout/RandomtoResultProcess"/>
    <dgm:cxn modelId="{FEFDCDDB-E54C-4A70-903E-53E20C271922}" type="presParOf" srcId="{C18183C0-EDD2-4133-9E0E-4D54FD49B30E}" destId="{0F6BF016-C5A1-402B-A021-016F0AA04492}" srcOrd="12" destOrd="0" presId="urn:microsoft.com/office/officeart/2009/3/layout/RandomtoResultProcess"/>
    <dgm:cxn modelId="{95F4856E-C11C-4133-A6F6-614F884807D0}" type="presParOf" srcId="{C18183C0-EDD2-4133-9E0E-4D54FD49B30E}" destId="{0F3F95DB-6423-40C6-8C2B-C83F0B388A15}" srcOrd="13" destOrd="0" presId="urn:microsoft.com/office/officeart/2009/3/layout/RandomtoResultProcess"/>
    <dgm:cxn modelId="{450BF451-9D06-4023-835E-44202BCF05E6}" type="presParOf" srcId="{C18183C0-EDD2-4133-9E0E-4D54FD49B30E}" destId="{3ABEC339-64F3-4F87-9DC2-39F981FD1D57}" srcOrd="14" destOrd="0" presId="urn:microsoft.com/office/officeart/2009/3/layout/RandomtoResultProcess"/>
    <dgm:cxn modelId="{F7652F33-A364-4FE2-AF4E-E9DFEB09E99F}" type="presParOf" srcId="{C18183C0-EDD2-4133-9E0E-4D54FD49B30E}" destId="{9F75FA36-D8B7-421B-953A-97809B22EF8F}" srcOrd="15" destOrd="0" presId="urn:microsoft.com/office/officeart/2009/3/layout/RandomtoResultProcess"/>
    <dgm:cxn modelId="{4D18E4A4-E383-456F-87F1-20BF9478BD63}" type="presParOf" srcId="{C18183C0-EDD2-4133-9E0E-4D54FD49B30E}" destId="{65235544-2F30-4999-8C38-E123C4FA418B}" srcOrd="16" destOrd="0" presId="urn:microsoft.com/office/officeart/2009/3/layout/RandomtoResultProcess"/>
    <dgm:cxn modelId="{552540B9-5C92-4BE7-ABD3-AADF4AF68B81}" type="presParOf" srcId="{C18183C0-EDD2-4133-9E0E-4D54FD49B30E}" destId="{F91F9895-82B4-4910-86E5-5000478B93B6}" srcOrd="17" destOrd="0" presId="urn:microsoft.com/office/officeart/2009/3/layout/RandomtoResultProcess"/>
    <dgm:cxn modelId="{6E951892-6745-4BF5-90AE-F201C788F5CA}" type="presParOf" srcId="{C18183C0-EDD2-4133-9E0E-4D54FD49B30E}" destId="{E78D11A0-3912-436A-85AB-2F6E5A40DD72}" srcOrd="18" destOrd="0" presId="urn:microsoft.com/office/officeart/2009/3/layout/RandomtoResultProcess"/>
    <dgm:cxn modelId="{2E9E8025-159C-4962-8172-3691BFD83311}" type="presParOf" srcId="{835F3666-129B-4D6A-BCCA-3445174B672E}" destId="{11A10482-5E05-4BAE-BA55-804793E846DF}" srcOrd="1" destOrd="0" presId="urn:microsoft.com/office/officeart/2009/3/layout/RandomtoResultProcess"/>
    <dgm:cxn modelId="{A218A150-CA6A-41FE-BF0B-3CE24BE7A4DB}" type="presParOf" srcId="{11A10482-5E05-4BAE-BA55-804793E846DF}" destId="{8436F2DA-9758-428F-B791-8BC0A3FBE558}" srcOrd="0" destOrd="0" presId="urn:microsoft.com/office/officeart/2009/3/layout/RandomtoResultProcess"/>
    <dgm:cxn modelId="{472F346A-3129-49DB-A919-49F846F222B8}" type="presParOf" srcId="{11A10482-5E05-4BAE-BA55-804793E846DF}" destId="{F5126F2C-BAC9-454A-8090-FA6E94881F00}" srcOrd="1" destOrd="0" presId="urn:microsoft.com/office/officeart/2009/3/layout/RandomtoResultProcess"/>
    <dgm:cxn modelId="{9AD3BD76-2032-4FEE-A2BE-D25F1F6DFBFD}" type="presParOf" srcId="{835F3666-129B-4D6A-BCCA-3445174B672E}" destId="{FED41EC6-FB44-4271-83E1-ECFBCD861592}" srcOrd="2" destOrd="0" presId="urn:microsoft.com/office/officeart/2009/3/layout/RandomtoResultProcess"/>
    <dgm:cxn modelId="{3F80ACBE-719F-4E82-B2DD-1B3C9A2B8D8F}" type="presParOf" srcId="{FED41EC6-FB44-4271-83E1-ECFBCD861592}" destId="{3ABBED6A-232A-4B59-A8FB-3823BD73E254}" srcOrd="0" destOrd="0" presId="urn:microsoft.com/office/officeart/2009/3/layout/RandomtoResultProcess"/>
    <dgm:cxn modelId="{85A014B2-A346-4AD9-B15A-05849B38AEB6}" type="presParOf" srcId="{FED41EC6-FB44-4271-83E1-ECFBCD861592}" destId="{B65278AD-0911-4AAA-B100-57DBEE882D69}" srcOrd="1" destOrd="0" presId="urn:microsoft.com/office/officeart/2009/3/layout/RandomtoResultProcess"/>
    <dgm:cxn modelId="{5C29B23D-48C5-46B2-974C-28E3472A1CFC}" type="presParOf" srcId="{FED41EC6-FB44-4271-83E1-ECFBCD861592}" destId="{1F9D052E-7A3C-4FAE-A154-08253732AFEC}" srcOrd="2" destOrd="0" presId="urn:microsoft.com/office/officeart/2009/3/layout/RandomtoResultProcess"/>
    <dgm:cxn modelId="{E8BBD3C8-0AC8-4F97-B053-F40D1764D9D4}" type="presParOf" srcId="{835F3666-129B-4D6A-BCCA-3445174B672E}" destId="{F103B49D-BE7C-4E4D-80B1-A2598709C5F4}" srcOrd="3" destOrd="0" presId="urn:microsoft.com/office/officeart/2009/3/layout/RandomtoResultProcess"/>
    <dgm:cxn modelId="{68FAE881-1D0C-48CC-B690-CC6CFF3BDBF7}" type="presParOf" srcId="{F103B49D-BE7C-4E4D-80B1-A2598709C5F4}" destId="{C7DD7C6E-3F67-4441-AE3D-D2CACDB33BD5}" srcOrd="0" destOrd="0" presId="urn:microsoft.com/office/officeart/2009/3/layout/RandomtoResultProcess"/>
    <dgm:cxn modelId="{40FB88EF-D583-4481-870E-152602FF50F5}" type="presParOf" srcId="{F103B49D-BE7C-4E4D-80B1-A2598709C5F4}" destId="{073F3595-CE70-441E-B7C0-34B3FB0A1F0B}" srcOrd="1" destOrd="0" presId="urn:microsoft.com/office/officeart/2009/3/layout/RandomtoResultProcess"/>
    <dgm:cxn modelId="{C8180DDA-C028-43D8-8ACD-8D629A600259}" type="presParOf" srcId="{835F3666-129B-4D6A-BCCA-3445174B672E}" destId="{DAB8A8D9-20FF-4D12-96AD-48D6BB00B0D8}" srcOrd="4" destOrd="0" presId="urn:microsoft.com/office/officeart/2009/3/layout/RandomtoResultProcess"/>
    <dgm:cxn modelId="{A9772A7A-0C2B-46CF-B68D-536CD6AF01BD}" type="presParOf" srcId="{DAB8A8D9-20FF-4D12-96AD-48D6BB00B0D8}" destId="{4EF3C62E-D14F-4D66-995B-54B32FF82066}" srcOrd="0" destOrd="0" presId="urn:microsoft.com/office/officeart/2009/3/layout/RandomtoResultProcess"/>
    <dgm:cxn modelId="{01216C6E-AF9B-4F1D-BE0B-108E558C54A4}" type="presParOf" srcId="{DAB8A8D9-20FF-4D12-96AD-48D6BB00B0D8}" destId="{0979B26E-7DEB-4219-85F4-92AD17199297}" srcOrd="1" destOrd="0" presId="urn:microsoft.com/office/officeart/2009/3/layout/RandomtoResultProcess"/>
    <dgm:cxn modelId="{31DCE520-1B56-44D0-B223-B92F99F988DA}" type="presParOf" srcId="{DAB8A8D9-20FF-4D12-96AD-48D6BB00B0D8}" destId="{DAFEB106-E587-4123-9BCE-930F9797F2BB}" srcOrd="2" destOrd="0" presId="urn:microsoft.com/office/officeart/2009/3/layout/RandomtoResultProcess"/>
    <dgm:cxn modelId="{10528EEE-4DEA-4181-A7BA-8DBDFBE10FE9}" type="presParOf" srcId="{835F3666-129B-4D6A-BCCA-3445174B672E}" destId="{72159F77-6401-4EF5-B03D-42EBE834F382}" srcOrd="5" destOrd="0" presId="urn:microsoft.com/office/officeart/2009/3/layout/RandomtoResultProcess"/>
    <dgm:cxn modelId="{B9B97EC1-A99A-4ED0-9D83-0A1DC91A7F51}" type="presParOf" srcId="{72159F77-6401-4EF5-B03D-42EBE834F382}" destId="{A45112ED-CE7E-4998-A351-6D0904723F0F}" srcOrd="0" destOrd="0" presId="urn:microsoft.com/office/officeart/2009/3/layout/RandomtoResultProcess"/>
    <dgm:cxn modelId="{67FAD724-35B9-46BD-A133-A5ADC014FF94}" type="presParOf" srcId="{72159F77-6401-4EF5-B03D-42EBE834F382}" destId="{45F73883-0486-4048-8EED-FA08DB1A49BE}" srcOrd="1" destOrd="0" presId="urn:microsoft.com/office/officeart/2009/3/layout/RandomtoResultProcess"/>
    <dgm:cxn modelId="{F3AEB5C1-DB81-42C1-8C49-2DF46D8EDEB1}" type="presParOf" srcId="{835F3666-129B-4D6A-BCCA-3445174B672E}" destId="{97200F5F-7060-41D2-823C-7CBA156ECFBE}" srcOrd="6" destOrd="0" presId="urn:microsoft.com/office/officeart/2009/3/layout/RandomtoResultProcess"/>
    <dgm:cxn modelId="{E77262E3-9693-4C8E-869C-8E97675E9F0A}" type="presParOf" srcId="{97200F5F-7060-41D2-823C-7CBA156ECFBE}" destId="{79FF3A97-80B2-4969-AD7E-DB838AF970E7}" srcOrd="0" destOrd="0" presId="urn:microsoft.com/office/officeart/2009/3/layout/RandomtoResultProcess"/>
    <dgm:cxn modelId="{E5988DA1-BE91-4855-AA95-8D51535B763E}" type="presParOf" srcId="{97200F5F-7060-41D2-823C-7CBA156ECFBE}" destId="{DE522C00-B3C0-4EFB-A53B-0B167B5E3654}" srcOrd="1" destOrd="0" presId="urn:microsoft.com/office/officeart/2009/3/layout/RandomtoResultProcess"/>
    <dgm:cxn modelId="{50C95729-8D4E-43A5-880A-0978D62A95F4}" type="presParOf" srcId="{97200F5F-7060-41D2-823C-7CBA156ECFBE}" destId="{24D6BBE7-50D4-470F-9345-9605EDB8680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0BB2E4-2C66-4EFB-9B24-25F31EBC7E8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1F3C8A27-F5E6-4106-B6E7-90075AAD0522}">
      <dgm:prSet custT="1"/>
      <dgm:spPr/>
      <dgm:t>
        <a:bodyPr/>
        <a:lstStyle/>
        <a:p>
          <a:pPr rtl="0"/>
          <a:r>
            <a:rPr lang="hu-HU" sz="1600" b="1" dirty="0" smtClean="0"/>
            <a:t>Bónuszvesztő események</a:t>
          </a:r>
          <a:endParaRPr lang="hu-HU" sz="1600" dirty="0"/>
        </a:p>
      </dgm:t>
    </dgm:pt>
    <dgm:pt modelId="{BDEFA063-F588-4B37-AF43-DCA87C3F883A}" type="parTrans" cxnId="{780FB154-8FF6-457F-91B7-ED49ABBC6D6A}">
      <dgm:prSet/>
      <dgm:spPr/>
      <dgm:t>
        <a:bodyPr/>
        <a:lstStyle/>
        <a:p>
          <a:endParaRPr lang="hu-HU"/>
        </a:p>
      </dgm:t>
    </dgm:pt>
    <dgm:pt modelId="{39D1B946-6B52-4FCD-9778-ABD97E6F32B4}" type="sibTrans" cxnId="{780FB154-8FF6-457F-91B7-ED49ABBC6D6A}">
      <dgm:prSet/>
      <dgm:spPr/>
      <dgm:t>
        <a:bodyPr/>
        <a:lstStyle/>
        <a:p>
          <a:endParaRPr lang="hu-HU"/>
        </a:p>
      </dgm:t>
    </dgm:pt>
    <dgm:pt modelId="{01862345-E689-45DE-823E-EBCA6B4020A9}">
      <dgm:prSet custT="1"/>
      <dgm:spPr/>
      <dgm:t>
        <a:bodyPr/>
        <a:lstStyle/>
        <a:p>
          <a:pPr rtl="0"/>
          <a:r>
            <a:rPr lang="hu-HU" sz="1600" dirty="0" smtClean="0"/>
            <a:t>díjmentesítés</a:t>
          </a:r>
          <a:endParaRPr lang="hu-HU" sz="1600" dirty="0"/>
        </a:p>
      </dgm:t>
    </dgm:pt>
    <dgm:pt modelId="{30869BBB-B161-4309-AD3C-6E318F6B3F05}" type="parTrans" cxnId="{FFDC0447-E9EC-45AA-8C86-504FF9A6A777}">
      <dgm:prSet/>
      <dgm:spPr/>
      <dgm:t>
        <a:bodyPr/>
        <a:lstStyle/>
        <a:p>
          <a:endParaRPr lang="hu-HU"/>
        </a:p>
      </dgm:t>
    </dgm:pt>
    <dgm:pt modelId="{F52E7109-87B9-40CE-8444-0DBFBC7760A3}" type="sibTrans" cxnId="{FFDC0447-E9EC-45AA-8C86-504FF9A6A777}">
      <dgm:prSet/>
      <dgm:spPr/>
      <dgm:t>
        <a:bodyPr/>
        <a:lstStyle/>
        <a:p>
          <a:endParaRPr lang="hu-HU"/>
        </a:p>
      </dgm:t>
    </dgm:pt>
    <dgm:pt modelId="{3EB927A6-9B1A-474C-AEAE-0AB00C6A9EC9}">
      <dgm:prSet custT="1"/>
      <dgm:spPr/>
      <dgm:t>
        <a:bodyPr/>
        <a:lstStyle/>
        <a:p>
          <a:pPr rtl="0"/>
          <a:r>
            <a:rPr lang="hu-HU" sz="1600" dirty="0" smtClean="0"/>
            <a:t>megszűnés (nem biztosítási esemény miatt)</a:t>
          </a:r>
          <a:endParaRPr lang="hu-HU" sz="1600" dirty="0"/>
        </a:p>
      </dgm:t>
    </dgm:pt>
    <dgm:pt modelId="{F5FA215A-A959-46D4-B21F-FE59806A2EAD}" type="parTrans" cxnId="{E20A4202-4145-475E-9DE9-7917DB0ACCB6}">
      <dgm:prSet/>
      <dgm:spPr/>
      <dgm:t>
        <a:bodyPr/>
        <a:lstStyle/>
        <a:p>
          <a:endParaRPr lang="hu-HU"/>
        </a:p>
      </dgm:t>
    </dgm:pt>
    <dgm:pt modelId="{FF2593D2-39BF-44A4-9D2B-D4B38008BA8C}" type="sibTrans" cxnId="{E20A4202-4145-475E-9DE9-7917DB0ACCB6}">
      <dgm:prSet/>
      <dgm:spPr/>
      <dgm:t>
        <a:bodyPr/>
        <a:lstStyle/>
        <a:p>
          <a:endParaRPr lang="hu-HU"/>
        </a:p>
      </dgm:t>
    </dgm:pt>
    <dgm:pt modelId="{D54A6B93-33FE-45B8-A586-78C50C22BAD8}">
      <dgm:prSet custT="1"/>
      <dgm:spPr/>
      <dgm:t>
        <a:bodyPr/>
        <a:lstStyle/>
        <a:p>
          <a:pPr rtl="0"/>
          <a:r>
            <a:rPr lang="hu-HU" sz="1600" dirty="0" smtClean="0"/>
            <a:t>teljes visszavásárlás</a:t>
          </a:r>
          <a:endParaRPr lang="hu-HU" sz="1600" dirty="0"/>
        </a:p>
      </dgm:t>
    </dgm:pt>
    <dgm:pt modelId="{80394CA7-B797-403C-AEDA-58A1421CD5A6}" type="parTrans" cxnId="{BFBEAD34-A32F-471A-AFEF-8B8315DDDDFD}">
      <dgm:prSet/>
      <dgm:spPr/>
      <dgm:t>
        <a:bodyPr/>
        <a:lstStyle/>
        <a:p>
          <a:endParaRPr lang="hu-HU"/>
        </a:p>
      </dgm:t>
    </dgm:pt>
    <dgm:pt modelId="{C9042191-BC08-4253-B5D2-C9EFBC4E85C6}" type="sibTrans" cxnId="{BFBEAD34-A32F-471A-AFEF-8B8315DDDDFD}">
      <dgm:prSet/>
      <dgm:spPr/>
      <dgm:t>
        <a:bodyPr/>
        <a:lstStyle/>
        <a:p>
          <a:endParaRPr lang="hu-HU"/>
        </a:p>
      </dgm:t>
    </dgm:pt>
    <dgm:pt modelId="{2D35F291-8F4C-48BD-8249-0BAF489F0F86}" type="pres">
      <dgm:prSet presAssocID="{820BB2E4-2C66-4EFB-9B24-25F31EBC7E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EE5EDA-D7C6-4693-9E67-1E50D6EA430F}" type="pres">
      <dgm:prSet presAssocID="{1F3C8A27-F5E6-4106-B6E7-90075AAD0522}" presName="parentLin" presStyleCnt="0"/>
      <dgm:spPr/>
    </dgm:pt>
    <dgm:pt modelId="{6E4C4C39-0728-490D-ABDA-90174C9349B8}" type="pres">
      <dgm:prSet presAssocID="{1F3C8A27-F5E6-4106-B6E7-90075AAD0522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CAD16636-2447-4637-8564-F602DB4CD5D5}" type="pres">
      <dgm:prSet presAssocID="{1F3C8A27-F5E6-4106-B6E7-90075AAD05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D504CD-8170-483E-8F34-926B733D00F1}" type="pres">
      <dgm:prSet presAssocID="{1F3C8A27-F5E6-4106-B6E7-90075AAD0522}" presName="negativeSpace" presStyleCnt="0"/>
      <dgm:spPr/>
    </dgm:pt>
    <dgm:pt modelId="{E5BC1985-C291-4FDF-B7EF-5089258DA2B6}" type="pres">
      <dgm:prSet presAssocID="{1F3C8A27-F5E6-4106-B6E7-90075AAD052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882E2CF-8000-4C16-9206-EEEDF47BB6D0}" type="presOf" srcId="{820BB2E4-2C66-4EFB-9B24-25F31EBC7E8B}" destId="{2D35F291-8F4C-48BD-8249-0BAF489F0F86}" srcOrd="0" destOrd="0" presId="urn:microsoft.com/office/officeart/2005/8/layout/list1"/>
    <dgm:cxn modelId="{BFBEAD34-A32F-471A-AFEF-8B8315DDDDFD}" srcId="{1F3C8A27-F5E6-4106-B6E7-90075AAD0522}" destId="{D54A6B93-33FE-45B8-A586-78C50C22BAD8}" srcOrd="2" destOrd="0" parTransId="{80394CA7-B797-403C-AEDA-58A1421CD5A6}" sibTransId="{C9042191-BC08-4253-B5D2-C9EFBC4E85C6}"/>
    <dgm:cxn modelId="{19656610-FA9A-40C8-8E00-3F3BCA32E9D8}" type="presOf" srcId="{D54A6B93-33FE-45B8-A586-78C50C22BAD8}" destId="{E5BC1985-C291-4FDF-B7EF-5089258DA2B6}" srcOrd="0" destOrd="2" presId="urn:microsoft.com/office/officeart/2005/8/layout/list1"/>
    <dgm:cxn modelId="{6C49B6DD-05FB-42C0-9A6F-B0E76F5BFA76}" type="presOf" srcId="{3EB927A6-9B1A-474C-AEAE-0AB00C6A9EC9}" destId="{E5BC1985-C291-4FDF-B7EF-5089258DA2B6}" srcOrd="0" destOrd="1" presId="urn:microsoft.com/office/officeart/2005/8/layout/list1"/>
    <dgm:cxn modelId="{16B4C2A2-7796-48E2-9651-E53E1FF5BED3}" type="presOf" srcId="{1F3C8A27-F5E6-4106-B6E7-90075AAD0522}" destId="{CAD16636-2447-4637-8564-F602DB4CD5D5}" srcOrd="1" destOrd="0" presId="urn:microsoft.com/office/officeart/2005/8/layout/list1"/>
    <dgm:cxn modelId="{E0F6E378-7F2C-4382-B0FF-D90B9A62C5AF}" type="presOf" srcId="{1F3C8A27-F5E6-4106-B6E7-90075AAD0522}" destId="{6E4C4C39-0728-490D-ABDA-90174C9349B8}" srcOrd="0" destOrd="0" presId="urn:microsoft.com/office/officeart/2005/8/layout/list1"/>
    <dgm:cxn modelId="{FFDC0447-E9EC-45AA-8C86-504FF9A6A777}" srcId="{1F3C8A27-F5E6-4106-B6E7-90075AAD0522}" destId="{01862345-E689-45DE-823E-EBCA6B4020A9}" srcOrd="0" destOrd="0" parTransId="{30869BBB-B161-4309-AD3C-6E318F6B3F05}" sibTransId="{F52E7109-87B9-40CE-8444-0DBFBC7760A3}"/>
    <dgm:cxn modelId="{780FB154-8FF6-457F-91B7-ED49ABBC6D6A}" srcId="{820BB2E4-2C66-4EFB-9B24-25F31EBC7E8B}" destId="{1F3C8A27-F5E6-4106-B6E7-90075AAD0522}" srcOrd="0" destOrd="0" parTransId="{BDEFA063-F588-4B37-AF43-DCA87C3F883A}" sibTransId="{39D1B946-6B52-4FCD-9778-ABD97E6F32B4}"/>
    <dgm:cxn modelId="{E20A4202-4145-475E-9DE9-7917DB0ACCB6}" srcId="{1F3C8A27-F5E6-4106-B6E7-90075AAD0522}" destId="{3EB927A6-9B1A-474C-AEAE-0AB00C6A9EC9}" srcOrd="1" destOrd="0" parTransId="{F5FA215A-A959-46D4-B21F-FE59806A2EAD}" sibTransId="{FF2593D2-39BF-44A4-9D2B-D4B38008BA8C}"/>
    <dgm:cxn modelId="{ED27E6B1-678B-4D8C-B1C2-EC6B9CA02C01}" type="presOf" srcId="{01862345-E689-45DE-823E-EBCA6B4020A9}" destId="{E5BC1985-C291-4FDF-B7EF-5089258DA2B6}" srcOrd="0" destOrd="0" presId="urn:microsoft.com/office/officeart/2005/8/layout/list1"/>
    <dgm:cxn modelId="{4A4CFF67-80C6-429D-A088-A0F051C7199B}" type="presParOf" srcId="{2D35F291-8F4C-48BD-8249-0BAF489F0F86}" destId="{69EE5EDA-D7C6-4693-9E67-1E50D6EA430F}" srcOrd="0" destOrd="0" presId="urn:microsoft.com/office/officeart/2005/8/layout/list1"/>
    <dgm:cxn modelId="{F76DE3D9-44AB-4270-887C-D641E01A4498}" type="presParOf" srcId="{69EE5EDA-D7C6-4693-9E67-1E50D6EA430F}" destId="{6E4C4C39-0728-490D-ABDA-90174C9349B8}" srcOrd="0" destOrd="0" presId="urn:microsoft.com/office/officeart/2005/8/layout/list1"/>
    <dgm:cxn modelId="{05A31F38-9872-4EC8-96C6-3AB7C49BC1F4}" type="presParOf" srcId="{69EE5EDA-D7C6-4693-9E67-1E50D6EA430F}" destId="{CAD16636-2447-4637-8564-F602DB4CD5D5}" srcOrd="1" destOrd="0" presId="urn:microsoft.com/office/officeart/2005/8/layout/list1"/>
    <dgm:cxn modelId="{8AB14DEA-86AD-4FB5-B609-8152A1C8279D}" type="presParOf" srcId="{2D35F291-8F4C-48BD-8249-0BAF489F0F86}" destId="{E5D504CD-8170-483E-8F34-926B733D00F1}" srcOrd="1" destOrd="0" presId="urn:microsoft.com/office/officeart/2005/8/layout/list1"/>
    <dgm:cxn modelId="{591E99DF-7D39-4930-8B3A-DD3412C70F99}" type="presParOf" srcId="{2D35F291-8F4C-48BD-8249-0BAF489F0F86}" destId="{E5BC1985-C291-4FDF-B7EF-5089258DA2B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17A01A-4B9E-4908-AAF5-CF355E43E38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B619992-4B7B-42CD-851C-CC629EA97E7F}">
      <dgm:prSet/>
      <dgm:spPr/>
      <dgm:t>
        <a:bodyPr/>
        <a:lstStyle/>
        <a:p>
          <a:pPr rtl="0"/>
          <a:r>
            <a:rPr lang="hu-HU" b="1" dirty="0" smtClean="0"/>
            <a:t>Bónuszcsökkentő esemény</a:t>
          </a:r>
          <a:endParaRPr lang="hu-HU" dirty="0"/>
        </a:p>
      </dgm:t>
    </dgm:pt>
    <dgm:pt modelId="{866C0D42-46B0-43E2-A0D3-7FD72A18B2E3}" type="parTrans" cxnId="{8AB62727-3BD9-476D-97BB-5271E19B52CC}">
      <dgm:prSet/>
      <dgm:spPr/>
      <dgm:t>
        <a:bodyPr/>
        <a:lstStyle/>
        <a:p>
          <a:endParaRPr lang="hu-HU"/>
        </a:p>
      </dgm:t>
    </dgm:pt>
    <dgm:pt modelId="{44CBAFC9-BAED-44CF-B933-D44A4D5FA285}" type="sibTrans" cxnId="{8AB62727-3BD9-476D-97BB-5271E19B52CC}">
      <dgm:prSet/>
      <dgm:spPr/>
      <dgm:t>
        <a:bodyPr/>
        <a:lstStyle/>
        <a:p>
          <a:endParaRPr lang="hu-HU"/>
        </a:p>
      </dgm:t>
    </dgm:pt>
    <dgm:pt modelId="{DE07CEFB-6556-4749-8204-2F5D6367D812}">
      <dgm:prSet/>
      <dgm:spPr/>
      <dgm:t>
        <a:bodyPr/>
        <a:lstStyle/>
        <a:p>
          <a:pPr rtl="0"/>
          <a:r>
            <a:rPr lang="hu-HU" dirty="0" smtClean="0"/>
            <a:t>szabály</a:t>
          </a:r>
          <a:endParaRPr lang="hu-HU" dirty="0"/>
        </a:p>
      </dgm:t>
    </dgm:pt>
    <dgm:pt modelId="{E27F8038-518F-4C48-9A1C-67DF119485ED}" type="parTrans" cxnId="{4D3382AF-67DF-430C-9C10-CAA7E9B6B6AB}">
      <dgm:prSet/>
      <dgm:spPr/>
      <dgm:t>
        <a:bodyPr/>
        <a:lstStyle/>
        <a:p>
          <a:endParaRPr lang="hu-HU"/>
        </a:p>
      </dgm:t>
    </dgm:pt>
    <dgm:pt modelId="{3A1EF5FD-DB4D-4E28-8121-F84023447588}" type="sibTrans" cxnId="{4D3382AF-67DF-430C-9C10-CAA7E9B6B6AB}">
      <dgm:prSet/>
      <dgm:spPr/>
      <dgm:t>
        <a:bodyPr/>
        <a:lstStyle/>
        <a:p>
          <a:endParaRPr lang="hu-HU"/>
        </a:p>
      </dgm:t>
    </dgm:pt>
    <dgm:pt modelId="{EFA4FA9C-26B3-4661-8141-493E7DAFD5B6}">
      <dgm:prSet/>
      <dgm:spPr/>
      <dgm:t>
        <a:bodyPr/>
        <a:lstStyle/>
        <a:p>
          <a:pPr rtl="0"/>
          <a:r>
            <a:rPr lang="hu-HU" dirty="0" smtClean="0"/>
            <a:t>részleges visszavásárlás</a:t>
          </a:r>
          <a:endParaRPr lang="hu-HU" dirty="0"/>
        </a:p>
      </dgm:t>
    </dgm:pt>
    <dgm:pt modelId="{F2A26089-1826-4970-8E0F-903AB553EC60}" type="parTrans" cxnId="{EF16834E-1420-4C19-BE6D-E2902579EED4}">
      <dgm:prSet/>
      <dgm:spPr/>
      <dgm:t>
        <a:bodyPr/>
        <a:lstStyle/>
        <a:p>
          <a:endParaRPr lang="hu-HU"/>
        </a:p>
      </dgm:t>
    </dgm:pt>
    <dgm:pt modelId="{896494CF-B670-49BE-8268-9E252C7880DD}" type="sibTrans" cxnId="{EF16834E-1420-4C19-BE6D-E2902579EED4}">
      <dgm:prSet/>
      <dgm:spPr/>
      <dgm:t>
        <a:bodyPr/>
        <a:lstStyle/>
        <a:p>
          <a:endParaRPr lang="hu-HU"/>
        </a:p>
      </dgm:t>
    </dgm:pt>
    <dgm:pt modelId="{D05C0B7E-C5BE-4C5C-A21C-3A950B5ADD1A}">
      <dgm:prSet/>
      <dgm:spPr/>
      <dgm:t>
        <a:bodyPr/>
        <a:lstStyle/>
        <a:p>
          <a:pPr rtl="0"/>
          <a:r>
            <a:rPr lang="hu-HU" dirty="0" smtClean="0"/>
            <a:t>ha a főszámla egyenlege a részvisszavásárlást követően 1.000.000 Ft alatt van, vagy az alá kerül, akkor a lojalitási számla egyenlege arányosan csökken</a:t>
          </a:r>
          <a:endParaRPr lang="hu-HU" dirty="0"/>
        </a:p>
      </dgm:t>
    </dgm:pt>
    <dgm:pt modelId="{CB153B9F-7891-4944-8FFC-EF2FEB1D6E78}" type="parTrans" cxnId="{0B101F8A-E554-43B2-BDF4-EC86E25DBB2B}">
      <dgm:prSet/>
      <dgm:spPr/>
      <dgm:t>
        <a:bodyPr/>
        <a:lstStyle/>
        <a:p>
          <a:endParaRPr lang="hu-HU"/>
        </a:p>
      </dgm:t>
    </dgm:pt>
    <dgm:pt modelId="{0F1306FE-C51E-40B2-9DC4-EE5FE0917FFC}" type="sibTrans" cxnId="{0B101F8A-E554-43B2-BDF4-EC86E25DBB2B}">
      <dgm:prSet/>
      <dgm:spPr/>
      <dgm:t>
        <a:bodyPr/>
        <a:lstStyle/>
        <a:p>
          <a:endParaRPr lang="hu-HU"/>
        </a:p>
      </dgm:t>
    </dgm:pt>
    <dgm:pt modelId="{08643724-1B9D-4CDC-881F-E849A30A2FD6}" type="pres">
      <dgm:prSet presAssocID="{5C17A01A-4B9E-4908-AAF5-CF355E43E3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46CA0D8-7768-441C-AFE7-74D8B5AC25F7}" type="pres">
      <dgm:prSet presAssocID="{AB619992-4B7B-42CD-851C-CC629EA97E7F}" presName="parentLin" presStyleCnt="0"/>
      <dgm:spPr/>
    </dgm:pt>
    <dgm:pt modelId="{007F80BE-B078-4BFA-8DE5-C375CCC1AB66}" type="pres">
      <dgm:prSet presAssocID="{AB619992-4B7B-42CD-851C-CC629EA97E7F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5934DA70-2C3D-4E9A-979C-CA634F2E1454}" type="pres">
      <dgm:prSet presAssocID="{AB619992-4B7B-42CD-851C-CC629EA97E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8D422A-3076-4291-840D-675BEE8124FC}" type="pres">
      <dgm:prSet presAssocID="{AB619992-4B7B-42CD-851C-CC629EA97E7F}" presName="negativeSpace" presStyleCnt="0"/>
      <dgm:spPr/>
    </dgm:pt>
    <dgm:pt modelId="{C9E34483-8638-4145-BDD0-DA7F4C217438}" type="pres">
      <dgm:prSet presAssocID="{AB619992-4B7B-42CD-851C-CC629EA97E7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C877C8-B3F4-4AF4-B4C7-9FC2B62BCE2E}" type="presOf" srcId="{5C17A01A-4B9E-4908-AAF5-CF355E43E38C}" destId="{08643724-1B9D-4CDC-881F-E849A30A2FD6}" srcOrd="0" destOrd="0" presId="urn:microsoft.com/office/officeart/2005/8/layout/list1"/>
    <dgm:cxn modelId="{513B3ABB-C86E-4DCA-BF52-35E77D77F015}" type="presOf" srcId="{AB619992-4B7B-42CD-851C-CC629EA97E7F}" destId="{5934DA70-2C3D-4E9A-979C-CA634F2E1454}" srcOrd="1" destOrd="0" presId="urn:microsoft.com/office/officeart/2005/8/layout/list1"/>
    <dgm:cxn modelId="{EC177C1E-9C8E-4A55-9815-4EA4D04219D4}" type="presOf" srcId="{DE07CEFB-6556-4749-8204-2F5D6367D812}" destId="{C9E34483-8638-4145-BDD0-DA7F4C217438}" srcOrd="0" destOrd="1" presId="urn:microsoft.com/office/officeart/2005/8/layout/list1"/>
    <dgm:cxn modelId="{8AB62727-3BD9-476D-97BB-5271E19B52CC}" srcId="{5C17A01A-4B9E-4908-AAF5-CF355E43E38C}" destId="{AB619992-4B7B-42CD-851C-CC629EA97E7F}" srcOrd="0" destOrd="0" parTransId="{866C0D42-46B0-43E2-A0D3-7FD72A18B2E3}" sibTransId="{44CBAFC9-BAED-44CF-B933-D44A4D5FA285}"/>
    <dgm:cxn modelId="{4D3382AF-67DF-430C-9C10-CAA7E9B6B6AB}" srcId="{AB619992-4B7B-42CD-851C-CC629EA97E7F}" destId="{DE07CEFB-6556-4749-8204-2F5D6367D812}" srcOrd="1" destOrd="0" parTransId="{E27F8038-518F-4C48-9A1C-67DF119485ED}" sibTransId="{3A1EF5FD-DB4D-4E28-8121-F84023447588}"/>
    <dgm:cxn modelId="{FF438F8A-8813-4CE7-8C6D-7A8E49956A2C}" type="presOf" srcId="{EFA4FA9C-26B3-4661-8141-493E7DAFD5B6}" destId="{C9E34483-8638-4145-BDD0-DA7F4C217438}" srcOrd="0" destOrd="0" presId="urn:microsoft.com/office/officeart/2005/8/layout/list1"/>
    <dgm:cxn modelId="{0B101F8A-E554-43B2-BDF4-EC86E25DBB2B}" srcId="{DE07CEFB-6556-4749-8204-2F5D6367D812}" destId="{D05C0B7E-C5BE-4C5C-A21C-3A950B5ADD1A}" srcOrd="0" destOrd="0" parTransId="{CB153B9F-7891-4944-8FFC-EF2FEB1D6E78}" sibTransId="{0F1306FE-C51E-40B2-9DC4-EE5FE0917FFC}"/>
    <dgm:cxn modelId="{6C8D31EF-D87D-49A0-8DE3-BCDAF87094F9}" type="presOf" srcId="{AB619992-4B7B-42CD-851C-CC629EA97E7F}" destId="{007F80BE-B078-4BFA-8DE5-C375CCC1AB66}" srcOrd="0" destOrd="0" presId="urn:microsoft.com/office/officeart/2005/8/layout/list1"/>
    <dgm:cxn modelId="{EF16834E-1420-4C19-BE6D-E2902579EED4}" srcId="{AB619992-4B7B-42CD-851C-CC629EA97E7F}" destId="{EFA4FA9C-26B3-4661-8141-493E7DAFD5B6}" srcOrd="0" destOrd="0" parTransId="{F2A26089-1826-4970-8E0F-903AB553EC60}" sibTransId="{896494CF-B670-49BE-8268-9E252C7880DD}"/>
    <dgm:cxn modelId="{EB8B38A4-4F93-4363-AAAC-925A69CBC933}" type="presOf" srcId="{D05C0B7E-C5BE-4C5C-A21C-3A950B5ADD1A}" destId="{C9E34483-8638-4145-BDD0-DA7F4C217438}" srcOrd="0" destOrd="2" presId="urn:microsoft.com/office/officeart/2005/8/layout/list1"/>
    <dgm:cxn modelId="{7A055F0C-B12E-41DD-8144-98CDB3393439}" type="presParOf" srcId="{08643724-1B9D-4CDC-881F-E849A30A2FD6}" destId="{846CA0D8-7768-441C-AFE7-74D8B5AC25F7}" srcOrd="0" destOrd="0" presId="urn:microsoft.com/office/officeart/2005/8/layout/list1"/>
    <dgm:cxn modelId="{21B87497-BFFB-47F7-A7A1-97BD1F85DFD9}" type="presParOf" srcId="{846CA0D8-7768-441C-AFE7-74D8B5AC25F7}" destId="{007F80BE-B078-4BFA-8DE5-C375CCC1AB66}" srcOrd="0" destOrd="0" presId="urn:microsoft.com/office/officeart/2005/8/layout/list1"/>
    <dgm:cxn modelId="{D2B0669F-F5C0-40D0-8317-11B65E65D149}" type="presParOf" srcId="{846CA0D8-7768-441C-AFE7-74D8B5AC25F7}" destId="{5934DA70-2C3D-4E9A-979C-CA634F2E1454}" srcOrd="1" destOrd="0" presId="urn:microsoft.com/office/officeart/2005/8/layout/list1"/>
    <dgm:cxn modelId="{09B23543-5567-4E0B-93BA-32EB705B6980}" type="presParOf" srcId="{08643724-1B9D-4CDC-881F-E849A30A2FD6}" destId="{218D422A-3076-4291-840D-675BEE8124FC}" srcOrd="1" destOrd="0" presId="urn:microsoft.com/office/officeart/2005/8/layout/list1"/>
    <dgm:cxn modelId="{5FEA895E-8024-4A90-AF68-33BAB22548E3}" type="presParOf" srcId="{08643724-1B9D-4CDC-881F-E849A30A2FD6}" destId="{C9E34483-8638-4145-BDD0-DA7F4C21743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5/8/layout/arrow3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1800" dirty="0" smtClean="0"/>
            <a:t>Befektetések aktuális értéke</a:t>
          </a:r>
          <a:endParaRPr lang="hu-HU" sz="1800" dirty="0"/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C21D3ECB-1FA5-4568-A5EC-079FB1F2D923}">
      <dgm:prSet phldrT="[Szöveg]" custT="1"/>
      <dgm:spPr/>
      <dgm:t>
        <a:bodyPr/>
        <a:lstStyle/>
        <a:p>
          <a:endParaRPr lang="hu-HU"/>
        </a:p>
      </dgm:t>
    </dgm:pt>
    <dgm:pt modelId="{555D1EE4-9762-4D0B-99A2-D9AC1BFC40FA}" type="parTrans" cxnId="{F9C38256-1B46-4254-B3ED-CBC836FF9FA0}">
      <dgm:prSet/>
      <dgm:spPr/>
      <dgm:t>
        <a:bodyPr/>
        <a:lstStyle/>
        <a:p>
          <a:endParaRPr lang="hu-HU"/>
        </a:p>
      </dgm:t>
    </dgm:pt>
    <dgm:pt modelId="{44A8FFA6-2E5B-403E-AA17-CF128503BD95}" type="sibTrans" cxnId="{F9C38256-1B46-4254-B3ED-CBC836FF9FA0}">
      <dgm:prSet/>
      <dgm:spPr/>
      <dgm:t>
        <a:bodyPr/>
        <a:lstStyle/>
        <a:p>
          <a:endParaRPr lang="hu-HU"/>
        </a:p>
      </dgm:t>
    </dgm:pt>
    <dgm:pt modelId="{FC096255-634D-422F-B2A7-2972B2BCD0AD}">
      <dgm:prSet phldrT="[Szöveg]" custT="1"/>
      <dgm:spPr/>
      <dgm:t>
        <a:bodyPr/>
        <a:lstStyle/>
        <a:p>
          <a:endParaRPr lang="hu-HU"/>
        </a:p>
      </dgm:t>
    </dgm:pt>
    <dgm:pt modelId="{107ED76B-4576-4058-AD02-EAB82B1CDFD4}" type="parTrans" cxnId="{58439E07-E011-4691-87C4-90078850DCF1}">
      <dgm:prSet/>
      <dgm:spPr/>
      <dgm:t>
        <a:bodyPr/>
        <a:lstStyle/>
        <a:p>
          <a:endParaRPr lang="hu-HU"/>
        </a:p>
      </dgm:t>
    </dgm:pt>
    <dgm:pt modelId="{72DE8ABB-EC14-4091-BD3A-916486D61508}" type="sibTrans" cxnId="{58439E07-E011-4691-87C4-90078850DCF1}">
      <dgm:prSet/>
      <dgm:spPr/>
      <dgm:t>
        <a:bodyPr/>
        <a:lstStyle/>
        <a:p>
          <a:endParaRPr lang="hu-HU"/>
        </a:p>
      </dgm:t>
    </dgm:pt>
    <dgm:pt modelId="{BF2123D1-8447-4E08-A6A5-A3F2D98F2537}">
      <dgm:prSet phldrT="[Szöveg]" custT="1"/>
      <dgm:spPr/>
      <dgm:t>
        <a:bodyPr/>
        <a:lstStyle/>
        <a:p>
          <a:endParaRPr lang="hu-HU" dirty="0"/>
        </a:p>
      </dgm:t>
    </dgm:pt>
    <dgm:pt modelId="{CFBA87A6-3777-44FF-A18A-D806CF5092E9}" type="parTrans" cxnId="{28F22941-0661-4A1A-B650-7FA034E139A6}">
      <dgm:prSet/>
      <dgm:spPr/>
      <dgm:t>
        <a:bodyPr/>
        <a:lstStyle/>
        <a:p>
          <a:endParaRPr lang="hu-HU"/>
        </a:p>
      </dgm:t>
    </dgm:pt>
    <dgm:pt modelId="{EE03DCBA-1553-4A6E-B194-1A5FF7C2EF4E}" type="sibTrans" cxnId="{28F22941-0661-4A1A-B650-7FA034E139A6}">
      <dgm:prSet/>
      <dgm:spPr/>
      <dgm:t>
        <a:bodyPr/>
        <a:lstStyle/>
        <a:p>
          <a:endParaRPr lang="hu-HU"/>
        </a:p>
      </dgm:t>
    </dgm:pt>
    <dgm:pt modelId="{294F4D93-2E6C-440A-BC84-DA197E0CDB65}">
      <dgm:prSet phldrT="[Szöveg]" custT="1"/>
      <dgm:spPr/>
      <dgm:t>
        <a:bodyPr/>
        <a:lstStyle/>
        <a:p>
          <a:r>
            <a:rPr lang="hu-HU" sz="1800" dirty="0" smtClean="0"/>
            <a:t>Első éves díj 2x, maximum 1 000 </a:t>
          </a:r>
          <a:r>
            <a:rPr lang="hu-HU" sz="1800" dirty="0" err="1" smtClean="0"/>
            <a:t>000</a:t>
          </a:r>
          <a:r>
            <a:rPr lang="hu-HU" sz="1800" dirty="0" smtClean="0"/>
            <a:t> forint</a:t>
          </a:r>
          <a:endParaRPr lang="hu-HU" sz="1800" dirty="0"/>
        </a:p>
      </dgm:t>
    </dgm:pt>
    <dgm:pt modelId="{9F6C4175-B5C1-4527-AAAE-AF1524FC2670}" type="parTrans" cxnId="{4FFEBE0C-B04A-47AB-ADF2-41A2F01F9845}">
      <dgm:prSet/>
      <dgm:spPr/>
      <dgm:t>
        <a:bodyPr/>
        <a:lstStyle/>
        <a:p>
          <a:endParaRPr lang="hu-HU"/>
        </a:p>
      </dgm:t>
    </dgm:pt>
    <dgm:pt modelId="{19A9B301-A99C-408E-900E-F55DEDB24ADD}" type="sibTrans" cxnId="{4FFEBE0C-B04A-47AB-ADF2-41A2F01F9845}">
      <dgm:prSet/>
      <dgm:spPr/>
      <dgm:t>
        <a:bodyPr/>
        <a:lstStyle/>
        <a:p>
          <a:endParaRPr lang="hu-HU"/>
        </a:p>
      </dgm:t>
    </dgm:pt>
    <dgm:pt modelId="{F454F328-C901-4A47-AACC-13CEAF99E501}" type="pres">
      <dgm:prSet presAssocID="{05707575-C052-44C6-9A0E-87E8C4B6124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00536CC-FE34-4FA5-904A-70EBFBEE19EC}" type="pres">
      <dgm:prSet presAssocID="{05707575-C052-44C6-9A0E-87E8C4B61240}" presName="divider" presStyleLbl="fgShp" presStyleIdx="0" presStyleCnt="1"/>
      <dgm:spPr/>
      <dgm:t>
        <a:bodyPr/>
        <a:lstStyle/>
        <a:p>
          <a:endParaRPr lang="hu-HU"/>
        </a:p>
      </dgm:t>
    </dgm:pt>
    <dgm:pt modelId="{C030A76A-75A2-45CA-A136-D7FB39DAA2C5}" type="pres">
      <dgm:prSet presAssocID="{294F4D93-2E6C-440A-BC84-DA197E0CDB65}" presName="downArrow" presStyleLbl="node1" presStyleIdx="0" presStyleCnt="2" custLinFactNeighborY="12500"/>
      <dgm:spPr/>
    </dgm:pt>
    <dgm:pt modelId="{B116E092-D818-4B8B-90A3-2C4E4AD579E3}" type="pres">
      <dgm:prSet presAssocID="{294F4D93-2E6C-440A-BC84-DA197E0CDB65}" presName="downArrowText" presStyleLbl="revTx" presStyleIdx="0" presStyleCnt="2" custScaleX="170115" custScaleY="16995" custLinFactX="-23018" custLinFactNeighborX="-100000" custLinFactNeighborY="-415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2F16FE-041F-44CC-B2A9-C93248682159}" type="pres">
      <dgm:prSet presAssocID="{0DF7EFEB-D237-4003-B154-DFD203A6A733}" presName="upArrow" presStyleLbl="node1" presStyleIdx="1" presStyleCnt="2" custLinFactNeighborY="-12500"/>
      <dgm:spPr/>
    </dgm:pt>
    <dgm:pt modelId="{174A06FE-BA1C-4FC1-AABF-09AA282DDCDD}" type="pres">
      <dgm:prSet presAssocID="{0DF7EFEB-D237-4003-B154-DFD203A6A733}" presName="upArrowText" presStyleLbl="revTx" presStyleIdx="1" presStyleCnt="2" custScaleX="156283" custScaleY="19047" custLinFactX="29800" custLinFactNeighborX="100000" custLinFactNeighborY="508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FEBE0C-B04A-47AB-ADF2-41A2F01F9845}" srcId="{05707575-C052-44C6-9A0E-87E8C4B61240}" destId="{294F4D93-2E6C-440A-BC84-DA197E0CDB65}" srcOrd="0" destOrd="0" parTransId="{9F6C4175-B5C1-4527-AAAE-AF1524FC2670}" sibTransId="{19A9B301-A99C-408E-900E-F55DEDB24ADD}"/>
    <dgm:cxn modelId="{75B4225A-E3FF-480D-AEC7-A9DE3C28C2E3}" srcId="{05707575-C052-44C6-9A0E-87E8C4B61240}" destId="{0DF7EFEB-D237-4003-B154-DFD203A6A733}" srcOrd="1" destOrd="0" parTransId="{54676C20-FDDC-4410-9626-EF24F5B15D40}" sibTransId="{20091A1D-4096-4BDF-AE67-360D5B3FADCE}"/>
    <dgm:cxn modelId="{3108C1FF-FCB8-4679-BD0D-7F0E341A029C}" type="presOf" srcId="{294F4D93-2E6C-440A-BC84-DA197E0CDB65}" destId="{B116E092-D818-4B8B-90A3-2C4E4AD579E3}" srcOrd="0" destOrd="0" presId="urn:microsoft.com/office/officeart/2005/8/layout/arrow3"/>
    <dgm:cxn modelId="{032112AA-A232-45A4-89A8-522161EFBE75}" type="presOf" srcId="{0DF7EFEB-D237-4003-B154-DFD203A6A733}" destId="{174A06FE-BA1C-4FC1-AABF-09AA282DDCDD}" srcOrd="0" destOrd="0" presId="urn:microsoft.com/office/officeart/2005/8/layout/arrow3"/>
    <dgm:cxn modelId="{28F22941-0661-4A1A-B650-7FA034E139A6}" srcId="{05707575-C052-44C6-9A0E-87E8C4B61240}" destId="{BF2123D1-8447-4E08-A6A5-A3F2D98F2537}" srcOrd="2" destOrd="0" parTransId="{CFBA87A6-3777-44FF-A18A-D806CF5092E9}" sibTransId="{EE03DCBA-1553-4A6E-B194-1A5FF7C2EF4E}"/>
    <dgm:cxn modelId="{F9C38256-1B46-4254-B3ED-CBC836FF9FA0}" srcId="{05707575-C052-44C6-9A0E-87E8C4B61240}" destId="{C21D3ECB-1FA5-4568-A5EC-079FB1F2D923}" srcOrd="3" destOrd="0" parTransId="{555D1EE4-9762-4D0B-99A2-D9AC1BFC40FA}" sibTransId="{44A8FFA6-2E5B-403E-AA17-CF128503BD95}"/>
    <dgm:cxn modelId="{58439E07-E011-4691-87C4-90078850DCF1}" srcId="{05707575-C052-44C6-9A0E-87E8C4B61240}" destId="{FC096255-634D-422F-B2A7-2972B2BCD0AD}" srcOrd="4" destOrd="0" parTransId="{107ED76B-4576-4058-AD02-EAB82B1CDFD4}" sibTransId="{72DE8ABB-EC14-4091-BD3A-916486D61508}"/>
    <dgm:cxn modelId="{D6752704-1ED2-4982-B9FF-1128EEF1AC2E}" type="presOf" srcId="{05707575-C052-44C6-9A0E-87E8C4B61240}" destId="{F454F328-C901-4A47-AACC-13CEAF99E501}" srcOrd="0" destOrd="0" presId="urn:microsoft.com/office/officeart/2005/8/layout/arrow3"/>
    <dgm:cxn modelId="{B621612F-E6F9-41EE-B561-D34D20690CEB}" type="presParOf" srcId="{F454F328-C901-4A47-AACC-13CEAF99E501}" destId="{600536CC-FE34-4FA5-904A-70EBFBEE19EC}" srcOrd="0" destOrd="0" presId="urn:microsoft.com/office/officeart/2005/8/layout/arrow3"/>
    <dgm:cxn modelId="{C51734D1-321A-442A-8598-3F3A90F00A49}" type="presParOf" srcId="{F454F328-C901-4A47-AACC-13CEAF99E501}" destId="{C030A76A-75A2-45CA-A136-D7FB39DAA2C5}" srcOrd="1" destOrd="0" presId="urn:microsoft.com/office/officeart/2005/8/layout/arrow3"/>
    <dgm:cxn modelId="{87093C34-E319-4112-859B-5A77D2FE8AB6}" type="presParOf" srcId="{F454F328-C901-4A47-AACC-13CEAF99E501}" destId="{B116E092-D818-4B8B-90A3-2C4E4AD579E3}" srcOrd="2" destOrd="0" presId="urn:microsoft.com/office/officeart/2005/8/layout/arrow3"/>
    <dgm:cxn modelId="{3A77AE2E-2ABF-46DC-ABE0-B4686A45DBF1}" type="presParOf" srcId="{F454F328-C901-4A47-AACC-13CEAF99E501}" destId="{FF2F16FE-041F-44CC-B2A9-C93248682159}" srcOrd="3" destOrd="0" presId="urn:microsoft.com/office/officeart/2005/8/layout/arrow3"/>
    <dgm:cxn modelId="{B1B48B71-C8A5-4505-91B4-2F2B24E9B1D8}" type="presParOf" srcId="{F454F328-C901-4A47-AACC-13CEAF99E501}" destId="{174A06FE-BA1C-4FC1-AABF-09AA282DDCD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5/8/layout/equatio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15EFA9D1-D0F8-4275-9676-68DE247CA143}">
      <dgm:prSet phldrT="[Szöveg]" custT="1"/>
      <dgm:spPr/>
      <dgm:t>
        <a:bodyPr/>
        <a:lstStyle/>
        <a:p>
          <a:r>
            <a:rPr lang="hu-HU" sz="1600" dirty="0" smtClean="0"/>
            <a:t>Főszámla</a:t>
          </a:r>
          <a:endParaRPr lang="hu-HU" sz="1600" dirty="0"/>
        </a:p>
      </dgm:t>
    </dgm:pt>
    <dgm:pt modelId="{F1A43BEF-ADCC-41F3-A965-3001A65499FC}" type="parTrans" cxnId="{B6B80FD9-3F76-4D85-8467-A526C54857B6}">
      <dgm:prSet/>
      <dgm:spPr/>
      <dgm:t>
        <a:bodyPr/>
        <a:lstStyle/>
        <a:p>
          <a:endParaRPr lang="hu-HU"/>
        </a:p>
      </dgm:t>
    </dgm:pt>
    <dgm:pt modelId="{052F2F94-278A-4311-8C51-E4DC6287CA1E}" type="sibTrans" cxnId="{B6B80FD9-3F76-4D85-8467-A526C54857B6}">
      <dgm:prSet/>
      <dgm:spPr/>
      <dgm:t>
        <a:bodyPr/>
        <a:lstStyle/>
        <a:p>
          <a:endParaRPr lang="hu-HU"/>
        </a:p>
      </dgm:t>
    </dgm:pt>
    <dgm:pt modelId="{7ABC42E8-7FE8-45FD-AB49-C24E5A17F62E}">
      <dgm:prSet phldrT="[Szöveg]" custT="1"/>
      <dgm:spPr/>
      <dgm:t>
        <a:bodyPr/>
        <a:lstStyle/>
        <a:p>
          <a:r>
            <a:rPr lang="hu-HU" sz="1600" dirty="0" smtClean="0"/>
            <a:t>Nyugdíj célú és nem nyugdíj célú Eseti számla</a:t>
          </a:r>
          <a:endParaRPr lang="hu-HU" sz="1600" dirty="0"/>
        </a:p>
      </dgm:t>
    </dgm:pt>
    <dgm:pt modelId="{EBA011DD-06EB-4E2D-8039-7AECA5463D8B}" type="parTrans" cxnId="{F42B5B60-B4BD-4338-88FA-D2B6EEED2568}">
      <dgm:prSet/>
      <dgm:spPr/>
      <dgm:t>
        <a:bodyPr/>
        <a:lstStyle/>
        <a:p>
          <a:endParaRPr lang="hu-HU"/>
        </a:p>
      </dgm:t>
    </dgm:pt>
    <dgm:pt modelId="{3E356C99-4519-4A97-B018-4E6DE8385399}" type="sibTrans" cxnId="{F42B5B60-B4BD-4338-88FA-D2B6EEED2568}">
      <dgm:prSet/>
      <dgm:spPr/>
      <dgm:t>
        <a:bodyPr/>
        <a:lstStyle/>
        <a:p>
          <a:endParaRPr lang="hu-HU"/>
        </a:p>
      </dgm:t>
    </dgm:pt>
    <dgm:pt modelId="{7FEACEFB-5793-4B49-9775-50880B35EEDA}">
      <dgm:prSet phldrT="[Szöveg]" custT="1"/>
      <dgm:spPr/>
      <dgm:t>
        <a:bodyPr/>
        <a:lstStyle/>
        <a:p>
          <a:r>
            <a:rPr lang="hu-HU" sz="1600" dirty="0" smtClean="0"/>
            <a:t>Lojalitási számla</a:t>
          </a:r>
          <a:endParaRPr lang="hu-HU" sz="1600" dirty="0"/>
        </a:p>
      </dgm:t>
    </dgm:pt>
    <dgm:pt modelId="{DFADD7C6-B8F1-4941-A965-D3F650BAE39A}" type="parTrans" cxnId="{4ED2D2BC-643B-4CDD-8A98-8A2C0972A497}">
      <dgm:prSet/>
      <dgm:spPr/>
      <dgm:t>
        <a:bodyPr/>
        <a:lstStyle/>
        <a:p>
          <a:endParaRPr lang="hu-HU"/>
        </a:p>
      </dgm:t>
    </dgm:pt>
    <dgm:pt modelId="{32FB4F94-4D00-49FF-B868-EA64F109B8BB}" type="sibTrans" cxnId="{4ED2D2BC-643B-4CDD-8A98-8A2C0972A497}">
      <dgm:prSet/>
      <dgm:spPr/>
      <dgm:t>
        <a:bodyPr/>
        <a:lstStyle/>
        <a:p>
          <a:endParaRPr lang="hu-HU"/>
        </a:p>
      </dgm:t>
    </dgm:pt>
    <dgm:pt modelId="{C757208E-0577-4D18-A786-A48EF5DE0E2C}">
      <dgm:prSet phldrT="[Szöveg]" custT="1"/>
      <dgm:spPr/>
      <dgm:t>
        <a:bodyPr/>
        <a:lstStyle/>
        <a:p>
          <a:r>
            <a:rPr lang="hu-HU" sz="1600" dirty="0" smtClean="0"/>
            <a:t>Adószámla</a:t>
          </a:r>
          <a:endParaRPr lang="hu-HU" sz="1600" dirty="0"/>
        </a:p>
      </dgm:t>
    </dgm:pt>
    <dgm:pt modelId="{9D998BE8-9A4D-4A98-B35A-B57FCE64116A}" type="parTrans" cxnId="{4B8FF21C-B5D2-4724-98CB-1A76C56ADFA8}">
      <dgm:prSet/>
      <dgm:spPr/>
      <dgm:t>
        <a:bodyPr/>
        <a:lstStyle/>
        <a:p>
          <a:endParaRPr lang="hu-HU"/>
        </a:p>
      </dgm:t>
    </dgm:pt>
    <dgm:pt modelId="{159F673E-4CA6-4CD9-8CD1-6B9D2A335227}" type="sibTrans" cxnId="{4B8FF21C-B5D2-4724-98CB-1A76C56ADFA8}">
      <dgm:prSet/>
      <dgm:spPr/>
      <dgm:t>
        <a:bodyPr/>
        <a:lstStyle/>
        <a:p>
          <a:endParaRPr lang="hu-HU"/>
        </a:p>
      </dgm:t>
    </dgm:pt>
    <dgm:pt modelId="{8E16564A-AF53-413C-A855-4D201CC51566}">
      <dgm:prSet phldrT="[Szöveg]" custT="1"/>
      <dgm:spPr/>
      <dgm:t>
        <a:bodyPr/>
        <a:lstStyle/>
        <a:p>
          <a:r>
            <a:rPr lang="hu-HU" sz="1700" dirty="0" smtClean="0"/>
            <a:t>LEJÁRATI ÖSSZEG</a:t>
          </a:r>
          <a:endParaRPr lang="hu-HU" sz="1700" dirty="0"/>
        </a:p>
      </dgm:t>
    </dgm:pt>
    <dgm:pt modelId="{5A7AB2A1-8770-4902-9520-E4A7817A9EEF}" type="parTrans" cxnId="{BEE9112A-DBA4-4029-8AE9-99646C9547FB}">
      <dgm:prSet/>
      <dgm:spPr/>
      <dgm:t>
        <a:bodyPr/>
        <a:lstStyle/>
        <a:p>
          <a:endParaRPr lang="hu-HU"/>
        </a:p>
      </dgm:t>
    </dgm:pt>
    <dgm:pt modelId="{75611942-0A20-46A8-91A2-8C423065B686}" type="sibTrans" cxnId="{BEE9112A-DBA4-4029-8AE9-99646C9547FB}">
      <dgm:prSet/>
      <dgm:spPr/>
      <dgm:t>
        <a:bodyPr/>
        <a:lstStyle/>
        <a:p>
          <a:endParaRPr lang="hu-HU"/>
        </a:p>
      </dgm:t>
    </dgm:pt>
    <dgm:pt modelId="{E2428D9B-ADA7-424F-8AEF-8CDEF6D31C90}" type="pres">
      <dgm:prSet presAssocID="{05707575-C052-44C6-9A0E-87E8C4B612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0581DE0-72ED-4360-AB67-38D6FCD8B04D}" type="pres">
      <dgm:prSet presAssocID="{15EFA9D1-D0F8-4275-9676-68DE247CA143}" presName="node" presStyleLbl="node1" presStyleIdx="0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ACADEA-B60A-4369-943E-13BD65DCB2EF}" type="pres">
      <dgm:prSet presAssocID="{052F2F94-278A-4311-8C51-E4DC6287CA1E}" presName="spacerL" presStyleCnt="0"/>
      <dgm:spPr/>
      <dgm:t>
        <a:bodyPr/>
        <a:lstStyle/>
        <a:p>
          <a:endParaRPr lang="hu-HU"/>
        </a:p>
      </dgm:t>
    </dgm:pt>
    <dgm:pt modelId="{FDE2A08D-7D2A-48C1-A5ED-30B8430F511E}" type="pres">
      <dgm:prSet presAssocID="{052F2F94-278A-4311-8C51-E4DC6287CA1E}" presName="sibTrans" presStyleLbl="sibTrans2D1" presStyleIdx="0" presStyleCnt="4" custScaleX="62093" custScaleY="63876"/>
      <dgm:spPr/>
      <dgm:t>
        <a:bodyPr/>
        <a:lstStyle/>
        <a:p>
          <a:endParaRPr lang="hu-HU"/>
        </a:p>
      </dgm:t>
    </dgm:pt>
    <dgm:pt modelId="{DC0B91F2-509C-416A-9242-2D53BC4E8EAD}" type="pres">
      <dgm:prSet presAssocID="{052F2F94-278A-4311-8C51-E4DC6287CA1E}" presName="spacerR" presStyleCnt="0"/>
      <dgm:spPr/>
      <dgm:t>
        <a:bodyPr/>
        <a:lstStyle/>
        <a:p>
          <a:endParaRPr lang="hu-HU"/>
        </a:p>
      </dgm:t>
    </dgm:pt>
    <dgm:pt modelId="{7994ED7A-AD7E-4DDC-BBBA-3B8D41F59769}" type="pres">
      <dgm:prSet presAssocID="{7ABC42E8-7FE8-45FD-AB49-C24E5A17F62E}" presName="node" presStyleLbl="node1" presStyleIdx="1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253723-3C7A-4E67-ADD4-386885C5E3A6}" type="pres">
      <dgm:prSet presAssocID="{3E356C99-4519-4A97-B018-4E6DE8385399}" presName="spacerL" presStyleCnt="0"/>
      <dgm:spPr/>
      <dgm:t>
        <a:bodyPr/>
        <a:lstStyle/>
        <a:p>
          <a:endParaRPr lang="hu-HU"/>
        </a:p>
      </dgm:t>
    </dgm:pt>
    <dgm:pt modelId="{8EF38473-5EB3-4D71-8AD2-CE4ECAD5D371}" type="pres">
      <dgm:prSet presAssocID="{3E356C99-4519-4A97-B018-4E6DE8385399}" presName="sibTrans" presStyleLbl="sibTrans2D1" presStyleIdx="1" presStyleCnt="4" custScaleX="62093" custScaleY="63876"/>
      <dgm:spPr/>
      <dgm:t>
        <a:bodyPr/>
        <a:lstStyle/>
        <a:p>
          <a:endParaRPr lang="hu-HU"/>
        </a:p>
      </dgm:t>
    </dgm:pt>
    <dgm:pt modelId="{7AAAA5ED-A96B-49AF-8AEB-20CA9D276781}" type="pres">
      <dgm:prSet presAssocID="{3E356C99-4519-4A97-B018-4E6DE8385399}" presName="spacerR" presStyleCnt="0"/>
      <dgm:spPr/>
      <dgm:t>
        <a:bodyPr/>
        <a:lstStyle/>
        <a:p>
          <a:endParaRPr lang="hu-HU"/>
        </a:p>
      </dgm:t>
    </dgm:pt>
    <dgm:pt modelId="{EAAB54AE-A3D9-4C5A-AB26-CBB5AF6DD25E}" type="pres">
      <dgm:prSet presAssocID="{7FEACEFB-5793-4B49-9775-50880B35EEDA}" presName="node" presStyleLbl="node1" presStyleIdx="2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D87C86-1F25-4688-9186-A4F149E429DB}" type="pres">
      <dgm:prSet presAssocID="{32FB4F94-4D00-49FF-B868-EA64F109B8BB}" presName="spacerL" presStyleCnt="0"/>
      <dgm:spPr/>
      <dgm:t>
        <a:bodyPr/>
        <a:lstStyle/>
        <a:p>
          <a:endParaRPr lang="hu-HU"/>
        </a:p>
      </dgm:t>
    </dgm:pt>
    <dgm:pt modelId="{EC0F9C1C-EF13-45AA-8D2D-009F4A7FEF89}" type="pres">
      <dgm:prSet presAssocID="{32FB4F94-4D00-49FF-B868-EA64F109B8BB}" presName="sibTrans" presStyleLbl="sibTrans2D1" presStyleIdx="2" presStyleCnt="4" custScaleX="62093" custScaleY="63876"/>
      <dgm:spPr/>
      <dgm:t>
        <a:bodyPr/>
        <a:lstStyle/>
        <a:p>
          <a:endParaRPr lang="hu-HU"/>
        </a:p>
      </dgm:t>
    </dgm:pt>
    <dgm:pt modelId="{FC38350B-C027-4CBA-B0F5-EF6BA598FBBF}" type="pres">
      <dgm:prSet presAssocID="{32FB4F94-4D00-49FF-B868-EA64F109B8BB}" presName="spacerR" presStyleCnt="0"/>
      <dgm:spPr/>
      <dgm:t>
        <a:bodyPr/>
        <a:lstStyle/>
        <a:p>
          <a:endParaRPr lang="hu-HU"/>
        </a:p>
      </dgm:t>
    </dgm:pt>
    <dgm:pt modelId="{25375467-D5B2-41B9-9FF4-9E61E205C7F1}" type="pres">
      <dgm:prSet presAssocID="{C757208E-0577-4D18-A786-A48EF5DE0E2C}" presName="node" presStyleLbl="node1" presStyleIdx="3" presStyleCnt="5" custScaleX="261978" custScaleY="232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5F4FD5-5234-4CBE-91B2-BAFA11E7E56A}" type="pres">
      <dgm:prSet presAssocID="{159F673E-4CA6-4CD9-8CD1-6B9D2A335227}" presName="spacerL" presStyleCnt="0"/>
      <dgm:spPr/>
      <dgm:t>
        <a:bodyPr/>
        <a:lstStyle/>
        <a:p>
          <a:endParaRPr lang="hu-HU"/>
        </a:p>
      </dgm:t>
    </dgm:pt>
    <dgm:pt modelId="{F99B1C60-1AA8-48DE-8D7F-DE195DD31EED}" type="pres">
      <dgm:prSet presAssocID="{159F673E-4CA6-4CD9-8CD1-6B9D2A335227}" presName="sibTrans" presStyleLbl="sibTrans2D1" presStyleIdx="3" presStyleCnt="4" custScaleX="62093" custScaleY="63876"/>
      <dgm:spPr/>
      <dgm:t>
        <a:bodyPr/>
        <a:lstStyle/>
        <a:p>
          <a:endParaRPr lang="hu-HU"/>
        </a:p>
      </dgm:t>
    </dgm:pt>
    <dgm:pt modelId="{3FBF7C49-97E9-4298-BE6F-F9C1C0792850}" type="pres">
      <dgm:prSet presAssocID="{159F673E-4CA6-4CD9-8CD1-6B9D2A335227}" presName="spacerR" presStyleCnt="0"/>
      <dgm:spPr/>
      <dgm:t>
        <a:bodyPr/>
        <a:lstStyle/>
        <a:p>
          <a:endParaRPr lang="hu-HU"/>
        </a:p>
      </dgm:t>
    </dgm:pt>
    <dgm:pt modelId="{EAD8BE45-E596-4FC3-BF35-F4661F792F87}" type="pres">
      <dgm:prSet presAssocID="{8E16564A-AF53-413C-A855-4D201CC51566}" presName="node" presStyleLbl="node1" presStyleIdx="4" presStyleCnt="5" custScaleX="287027" custScaleY="2731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6D755BD-5CF8-4392-943C-6624C65AB8E3}" type="presOf" srcId="{7FEACEFB-5793-4B49-9775-50880B35EEDA}" destId="{EAAB54AE-A3D9-4C5A-AB26-CBB5AF6DD25E}" srcOrd="0" destOrd="0" presId="urn:microsoft.com/office/officeart/2005/8/layout/equation1"/>
    <dgm:cxn modelId="{CCADC514-70D9-4A4E-9811-0696DF910E34}" type="presOf" srcId="{052F2F94-278A-4311-8C51-E4DC6287CA1E}" destId="{FDE2A08D-7D2A-48C1-A5ED-30B8430F511E}" srcOrd="0" destOrd="0" presId="urn:microsoft.com/office/officeart/2005/8/layout/equation1"/>
    <dgm:cxn modelId="{F3F5E3BF-69DD-4150-8710-F3B51A8240E7}" type="presOf" srcId="{7ABC42E8-7FE8-45FD-AB49-C24E5A17F62E}" destId="{7994ED7A-AD7E-4DDC-BBBA-3B8D41F59769}" srcOrd="0" destOrd="0" presId="urn:microsoft.com/office/officeart/2005/8/layout/equation1"/>
    <dgm:cxn modelId="{BEE9112A-DBA4-4029-8AE9-99646C9547FB}" srcId="{05707575-C052-44C6-9A0E-87E8C4B61240}" destId="{8E16564A-AF53-413C-A855-4D201CC51566}" srcOrd="4" destOrd="0" parTransId="{5A7AB2A1-8770-4902-9520-E4A7817A9EEF}" sibTransId="{75611942-0A20-46A8-91A2-8C423065B686}"/>
    <dgm:cxn modelId="{69D7B062-D684-4BE4-876A-DF1077BF7ADC}" type="presOf" srcId="{15EFA9D1-D0F8-4275-9676-68DE247CA143}" destId="{70581DE0-72ED-4360-AB67-38D6FCD8B04D}" srcOrd="0" destOrd="0" presId="urn:microsoft.com/office/officeart/2005/8/layout/equation1"/>
    <dgm:cxn modelId="{1501AE96-E881-4A5A-BBF8-D7601F35ADBB}" type="presOf" srcId="{3E356C99-4519-4A97-B018-4E6DE8385399}" destId="{8EF38473-5EB3-4D71-8AD2-CE4ECAD5D371}" srcOrd="0" destOrd="0" presId="urn:microsoft.com/office/officeart/2005/8/layout/equation1"/>
    <dgm:cxn modelId="{B6B80FD9-3F76-4D85-8467-A526C54857B6}" srcId="{05707575-C052-44C6-9A0E-87E8C4B61240}" destId="{15EFA9D1-D0F8-4275-9676-68DE247CA143}" srcOrd="0" destOrd="0" parTransId="{F1A43BEF-ADCC-41F3-A965-3001A65499FC}" sibTransId="{052F2F94-278A-4311-8C51-E4DC6287CA1E}"/>
    <dgm:cxn modelId="{F42B5B60-B4BD-4338-88FA-D2B6EEED2568}" srcId="{05707575-C052-44C6-9A0E-87E8C4B61240}" destId="{7ABC42E8-7FE8-45FD-AB49-C24E5A17F62E}" srcOrd="1" destOrd="0" parTransId="{EBA011DD-06EB-4E2D-8039-7AECA5463D8B}" sibTransId="{3E356C99-4519-4A97-B018-4E6DE8385399}"/>
    <dgm:cxn modelId="{AF5287A4-C520-4F35-80A1-EDF821AD6DC8}" type="presOf" srcId="{C757208E-0577-4D18-A786-A48EF5DE0E2C}" destId="{25375467-D5B2-41B9-9FF4-9E61E205C7F1}" srcOrd="0" destOrd="0" presId="urn:microsoft.com/office/officeart/2005/8/layout/equation1"/>
    <dgm:cxn modelId="{4ED2D2BC-643B-4CDD-8A98-8A2C0972A497}" srcId="{05707575-C052-44C6-9A0E-87E8C4B61240}" destId="{7FEACEFB-5793-4B49-9775-50880B35EEDA}" srcOrd="2" destOrd="0" parTransId="{DFADD7C6-B8F1-4941-A965-D3F650BAE39A}" sibTransId="{32FB4F94-4D00-49FF-B868-EA64F109B8BB}"/>
    <dgm:cxn modelId="{BA65F1AE-94DF-483E-A0B4-B880DD100D5E}" type="presOf" srcId="{8E16564A-AF53-413C-A855-4D201CC51566}" destId="{EAD8BE45-E596-4FC3-BF35-F4661F792F87}" srcOrd="0" destOrd="0" presId="urn:microsoft.com/office/officeart/2005/8/layout/equation1"/>
    <dgm:cxn modelId="{7855B59A-952F-4111-AE44-CEF768CB5AD4}" type="presOf" srcId="{159F673E-4CA6-4CD9-8CD1-6B9D2A335227}" destId="{F99B1C60-1AA8-48DE-8D7F-DE195DD31EED}" srcOrd="0" destOrd="0" presId="urn:microsoft.com/office/officeart/2005/8/layout/equation1"/>
    <dgm:cxn modelId="{4B8FF21C-B5D2-4724-98CB-1A76C56ADFA8}" srcId="{05707575-C052-44C6-9A0E-87E8C4B61240}" destId="{C757208E-0577-4D18-A786-A48EF5DE0E2C}" srcOrd="3" destOrd="0" parTransId="{9D998BE8-9A4D-4A98-B35A-B57FCE64116A}" sibTransId="{159F673E-4CA6-4CD9-8CD1-6B9D2A335227}"/>
    <dgm:cxn modelId="{5680D67E-5844-4923-B58F-B2EDB593EA58}" type="presOf" srcId="{32FB4F94-4D00-49FF-B868-EA64F109B8BB}" destId="{EC0F9C1C-EF13-45AA-8D2D-009F4A7FEF89}" srcOrd="0" destOrd="0" presId="urn:microsoft.com/office/officeart/2005/8/layout/equation1"/>
    <dgm:cxn modelId="{1768DCFA-7D08-45E2-AECB-7B7892A314B0}" type="presOf" srcId="{05707575-C052-44C6-9A0E-87E8C4B61240}" destId="{E2428D9B-ADA7-424F-8AEF-8CDEF6D31C90}" srcOrd="0" destOrd="0" presId="urn:microsoft.com/office/officeart/2005/8/layout/equation1"/>
    <dgm:cxn modelId="{E7416A57-C71D-4207-8DF1-789A8E839AEF}" type="presParOf" srcId="{E2428D9B-ADA7-424F-8AEF-8CDEF6D31C90}" destId="{70581DE0-72ED-4360-AB67-38D6FCD8B04D}" srcOrd="0" destOrd="0" presId="urn:microsoft.com/office/officeart/2005/8/layout/equation1"/>
    <dgm:cxn modelId="{537245B7-9FE9-4B18-ACF4-9AAC169096B1}" type="presParOf" srcId="{E2428D9B-ADA7-424F-8AEF-8CDEF6D31C90}" destId="{1BACADEA-B60A-4369-943E-13BD65DCB2EF}" srcOrd="1" destOrd="0" presId="urn:microsoft.com/office/officeart/2005/8/layout/equation1"/>
    <dgm:cxn modelId="{0FD3D218-8525-4D97-AAB9-AEA7EDD6C916}" type="presParOf" srcId="{E2428D9B-ADA7-424F-8AEF-8CDEF6D31C90}" destId="{FDE2A08D-7D2A-48C1-A5ED-30B8430F511E}" srcOrd="2" destOrd="0" presId="urn:microsoft.com/office/officeart/2005/8/layout/equation1"/>
    <dgm:cxn modelId="{56133C7E-921E-4820-A0F0-A9C126256DC9}" type="presParOf" srcId="{E2428D9B-ADA7-424F-8AEF-8CDEF6D31C90}" destId="{DC0B91F2-509C-416A-9242-2D53BC4E8EAD}" srcOrd="3" destOrd="0" presId="urn:microsoft.com/office/officeart/2005/8/layout/equation1"/>
    <dgm:cxn modelId="{AA1C58EC-6E54-4FEA-A718-A22CC11C2018}" type="presParOf" srcId="{E2428D9B-ADA7-424F-8AEF-8CDEF6D31C90}" destId="{7994ED7A-AD7E-4DDC-BBBA-3B8D41F59769}" srcOrd="4" destOrd="0" presId="urn:microsoft.com/office/officeart/2005/8/layout/equation1"/>
    <dgm:cxn modelId="{BD7D1332-23BC-47D5-89DE-46195E4B415B}" type="presParOf" srcId="{E2428D9B-ADA7-424F-8AEF-8CDEF6D31C90}" destId="{6B253723-3C7A-4E67-ADD4-386885C5E3A6}" srcOrd="5" destOrd="0" presId="urn:microsoft.com/office/officeart/2005/8/layout/equation1"/>
    <dgm:cxn modelId="{0DEC61EA-165B-4CE6-A64D-B0AFECE19D32}" type="presParOf" srcId="{E2428D9B-ADA7-424F-8AEF-8CDEF6D31C90}" destId="{8EF38473-5EB3-4D71-8AD2-CE4ECAD5D371}" srcOrd="6" destOrd="0" presId="urn:microsoft.com/office/officeart/2005/8/layout/equation1"/>
    <dgm:cxn modelId="{7A029B0D-1CDF-49E7-8C90-850D9E83B7F7}" type="presParOf" srcId="{E2428D9B-ADA7-424F-8AEF-8CDEF6D31C90}" destId="{7AAAA5ED-A96B-49AF-8AEB-20CA9D276781}" srcOrd="7" destOrd="0" presId="urn:microsoft.com/office/officeart/2005/8/layout/equation1"/>
    <dgm:cxn modelId="{C7D55360-135E-4FAA-8049-B4CDA1122D00}" type="presParOf" srcId="{E2428D9B-ADA7-424F-8AEF-8CDEF6D31C90}" destId="{EAAB54AE-A3D9-4C5A-AB26-CBB5AF6DD25E}" srcOrd="8" destOrd="0" presId="urn:microsoft.com/office/officeart/2005/8/layout/equation1"/>
    <dgm:cxn modelId="{1D0B10AF-6D03-4DCB-8516-5BF21F370156}" type="presParOf" srcId="{E2428D9B-ADA7-424F-8AEF-8CDEF6D31C90}" destId="{97D87C86-1F25-4688-9186-A4F149E429DB}" srcOrd="9" destOrd="0" presId="urn:microsoft.com/office/officeart/2005/8/layout/equation1"/>
    <dgm:cxn modelId="{49B16BDE-3BC0-4634-A331-C822A31652FE}" type="presParOf" srcId="{E2428D9B-ADA7-424F-8AEF-8CDEF6D31C90}" destId="{EC0F9C1C-EF13-45AA-8D2D-009F4A7FEF89}" srcOrd="10" destOrd="0" presId="urn:microsoft.com/office/officeart/2005/8/layout/equation1"/>
    <dgm:cxn modelId="{A8493C03-DDB1-41DD-96D3-759C755361F5}" type="presParOf" srcId="{E2428D9B-ADA7-424F-8AEF-8CDEF6D31C90}" destId="{FC38350B-C027-4CBA-B0F5-EF6BA598FBBF}" srcOrd="11" destOrd="0" presId="urn:microsoft.com/office/officeart/2005/8/layout/equation1"/>
    <dgm:cxn modelId="{F8D5ECD9-BC14-40C9-A2EA-0CE046CDC4E2}" type="presParOf" srcId="{E2428D9B-ADA7-424F-8AEF-8CDEF6D31C90}" destId="{25375467-D5B2-41B9-9FF4-9E61E205C7F1}" srcOrd="12" destOrd="0" presId="urn:microsoft.com/office/officeart/2005/8/layout/equation1"/>
    <dgm:cxn modelId="{1D24A113-FD5F-49BE-9A92-0EC1C7A17F94}" type="presParOf" srcId="{E2428D9B-ADA7-424F-8AEF-8CDEF6D31C90}" destId="{2D5F4FD5-5234-4CBE-91B2-BAFA11E7E56A}" srcOrd="13" destOrd="0" presId="urn:microsoft.com/office/officeart/2005/8/layout/equation1"/>
    <dgm:cxn modelId="{826AC3A3-1E2E-4417-8FFC-324327D2AD79}" type="presParOf" srcId="{E2428D9B-ADA7-424F-8AEF-8CDEF6D31C90}" destId="{F99B1C60-1AA8-48DE-8D7F-DE195DD31EED}" srcOrd="14" destOrd="0" presId="urn:microsoft.com/office/officeart/2005/8/layout/equation1"/>
    <dgm:cxn modelId="{F83A7799-E179-4645-836A-7478D917B412}" type="presParOf" srcId="{E2428D9B-ADA7-424F-8AEF-8CDEF6D31C90}" destId="{3FBF7C49-97E9-4298-BE6F-F9C1C0792850}" srcOrd="15" destOrd="0" presId="urn:microsoft.com/office/officeart/2005/8/layout/equation1"/>
    <dgm:cxn modelId="{FBC67EF2-F602-4325-87F9-01518206B6BD}" type="presParOf" srcId="{E2428D9B-ADA7-424F-8AEF-8CDEF6D31C90}" destId="{EAD8BE45-E596-4FC3-BF35-F4661F792F8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535C7E66-5281-400E-B0C2-0D2D7B3ED4C4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KOMPLEX</a:t>
          </a:r>
        </a:p>
        <a:p>
          <a:r>
            <a:rPr lang="hu-HU" sz="2000" dirty="0" smtClean="0">
              <a:solidFill>
                <a:schemeClr val="tx1"/>
              </a:solidFill>
            </a:rPr>
            <a:t>Megoldások</a:t>
          </a:r>
          <a:endParaRPr lang="hu-HU" sz="2000" dirty="0">
            <a:solidFill>
              <a:schemeClr val="tx1"/>
            </a:solidFill>
          </a:endParaRPr>
        </a:p>
      </dgm:t>
    </dgm:pt>
    <dgm:pt modelId="{279B29A3-BBCC-435D-B0E8-422D6D0CE1A3}" type="parTrans" cxnId="{236D65EC-AECD-4369-A87D-52B595E4A1B6}">
      <dgm:prSet/>
      <dgm:spPr/>
      <dgm:t>
        <a:bodyPr/>
        <a:lstStyle/>
        <a:p>
          <a:endParaRPr lang="hu-HU"/>
        </a:p>
      </dgm:t>
    </dgm:pt>
    <dgm:pt modelId="{E983E139-E43D-45A4-ADFE-B1FEAD0AF67C}" type="sibTrans" cxnId="{236D65EC-AECD-4369-A87D-52B595E4A1B6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F12927E7-5CD2-4D39-8D24-CF27ED796E73}" type="pres">
      <dgm:prSet presAssocID="{535C7E66-5281-400E-B0C2-0D2D7B3ED4C4}" presName="composite" presStyleCnt="0">
        <dgm:presLayoutVars>
          <dgm:chMax val="1"/>
          <dgm:chPref val="1"/>
        </dgm:presLayoutVars>
      </dgm:prSet>
      <dgm:spPr/>
    </dgm:pt>
    <dgm:pt modelId="{9616AD0C-7C9B-4980-B5F4-80C92B243C41}" type="pres">
      <dgm:prSet presAssocID="{535C7E66-5281-400E-B0C2-0D2D7B3ED4C4}" presName="Accent" presStyleLbl="trAlignAcc1" presStyleIdx="0" presStyleCnt="1">
        <dgm:presLayoutVars>
          <dgm:chMax val="0"/>
          <dgm:chPref val="0"/>
        </dgm:presLayoutVars>
      </dgm:prSet>
      <dgm:spPr/>
    </dgm:pt>
    <dgm:pt modelId="{6CF74FDA-0A85-47D4-894B-D3642457FFFF}" type="pres">
      <dgm:prSet presAssocID="{535C7E66-5281-400E-B0C2-0D2D7B3ED4C4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hu-HU"/>
        </a:p>
      </dgm:t>
    </dgm:pt>
    <dgm:pt modelId="{785C4D45-5136-48AC-9499-7BE33F83E587}" type="pres">
      <dgm:prSet presAssocID="{535C7E66-5281-400E-B0C2-0D2D7B3ED4C4}" presName="ChildComposite" presStyleCnt="0"/>
      <dgm:spPr/>
    </dgm:pt>
    <dgm:pt modelId="{DACB39E3-2DF3-4065-AB07-9F698397C4E5}" type="pres">
      <dgm:prSet presAssocID="{535C7E66-5281-400E-B0C2-0D2D7B3ED4C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027557D-6257-4124-AA71-D36E6B6503BF}" type="pres">
      <dgm:prSet presAssocID="{535C7E66-5281-400E-B0C2-0D2D7B3ED4C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577DB8-8399-43DB-8C03-1DDF47387FE4}" type="presOf" srcId="{535C7E66-5281-400E-B0C2-0D2D7B3ED4C4}" destId="{1027557D-6257-4124-AA71-D36E6B6503BF}" srcOrd="0" destOrd="0" presId="urn:microsoft.com/office/officeart/2008/layout/CaptionedPictures"/>
    <dgm:cxn modelId="{236D65EC-AECD-4369-A87D-52B595E4A1B6}" srcId="{05707575-C052-44C6-9A0E-87E8C4B61240}" destId="{535C7E66-5281-400E-B0C2-0D2D7B3ED4C4}" srcOrd="0" destOrd="0" parTransId="{279B29A3-BBCC-435D-B0E8-422D6D0CE1A3}" sibTransId="{E983E139-E43D-45A4-ADFE-B1FEAD0AF67C}"/>
    <dgm:cxn modelId="{44A3944D-2389-4A3F-A5BD-013F5B74B79B}" type="presOf" srcId="{05707575-C052-44C6-9A0E-87E8C4B61240}" destId="{738EB1D6-BE71-4C6C-BE01-C5921B7B96E9}" srcOrd="0" destOrd="0" presId="urn:microsoft.com/office/officeart/2008/layout/CaptionedPictures"/>
    <dgm:cxn modelId="{2DAD24DB-428F-4D94-BB26-24A33B13195E}" type="presParOf" srcId="{738EB1D6-BE71-4C6C-BE01-C5921B7B96E9}" destId="{F12927E7-5CD2-4D39-8D24-CF27ED796E73}" srcOrd="0" destOrd="0" presId="urn:microsoft.com/office/officeart/2008/layout/CaptionedPictures"/>
    <dgm:cxn modelId="{62FA496F-66CB-47FB-B3B8-FE66307BB7AC}" type="presParOf" srcId="{F12927E7-5CD2-4D39-8D24-CF27ED796E73}" destId="{9616AD0C-7C9B-4980-B5F4-80C92B243C41}" srcOrd="0" destOrd="0" presId="urn:microsoft.com/office/officeart/2008/layout/CaptionedPictures"/>
    <dgm:cxn modelId="{412226CA-4ED6-417C-8A0F-C982B8304D21}" type="presParOf" srcId="{F12927E7-5CD2-4D39-8D24-CF27ED796E73}" destId="{6CF74FDA-0A85-47D4-894B-D3642457FFFF}" srcOrd="1" destOrd="0" presId="urn:microsoft.com/office/officeart/2008/layout/CaptionedPictures"/>
    <dgm:cxn modelId="{5B6E06C9-4F11-4B34-8645-7433EE4DAD37}" type="presParOf" srcId="{F12927E7-5CD2-4D39-8D24-CF27ED796E73}" destId="{785C4D45-5136-48AC-9499-7BE33F83E587}" srcOrd="2" destOrd="0" presId="urn:microsoft.com/office/officeart/2008/layout/CaptionedPictures"/>
    <dgm:cxn modelId="{6975448F-310B-44DA-81C1-4B8AB0570609}" type="presParOf" srcId="{785C4D45-5136-48AC-9499-7BE33F83E587}" destId="{DACB39E3-2DF3-4065-AB07-9F698397C4E5}" srcOrd="0" destOrd="0" presId="urn:microsoft.com/office/officeart/2008/layout/CaptionedPictures"/>
    <dgm:cxn modelId="{87986DFC-78EC-4204-B54B-A66D860668DA}" type="presParOf" srcId="{785C4D45-5136-48AC-9499-7BE33F83E587}" destId="{1027557D-6257-4124-AA71-D36E6B6503BF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B5351C-0EB9-4AA0-86D3-ADFE80E17ECB}" type="doc">
      <dgm:prSet loTypeId="urn:microsoft.com/office/officeart/2008/layout/TitlePictureLineup" loCatId="picture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C1B218A-800A-4E38-A01F-80A96C24874D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74-44-14%</a:t>
          </a:r>
          <a:endParaRPr lang="hu-HU" sz="1800" dirty="0">
            <a:latin typeface="+mj-lt"/>
          </a:endParaRPr>
        </a:p>
      </dgm:t>
    </dgm:pt>
    <dgm:pt modelId="{D9B2C0CD-48DE-402D-ADFA-BE09749E1B77}" type="parTrans" cxnId="{FFEE7941-7CC0-4B2D-B0DB-3FF09B07254D}">
      <dgm:prSet/>
      <dgm:spPr/>
      <dgm:t>
        <a:bodyPr/>
        <a:lstStyle/>
        <a:p>
          <a:endParaRPr lang="hu-HU"/>
        </a:p>
      </dgm:t>
    </dgm:pt>
    <dgm:pt modelId="{49329DCF-FFF1-4EA4-A3D0-C14A080DFCE4}" type="sibTrans" cxnId="{FFEE7941-7CC0-4B2D-B0DB-3FF09B07254D}">
      <dgm:prSet/>
      <dgm:spPr/>
      <dgm:t>
        <a:bodyPr/>
        <a:lstStyle/>
        <a:p>
          <a:endParaRPr lang="hu-HU"/>
        </a:p>
      </dgm:t>
    </dgm:pt>
    <dgm:pt modelId="{E0B9B9F5-584F-41B4-B50B-7570BF935A89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Szerződés-kötési költség</a:t>
          </a:r>
          <a:endParaRPr lang="hu-HU" sz="2100" dirty="0">
            <a:latin typeface="+mj-lt"/>
          </a:endParaRPr>
        </a:p>
      </dgm:t>
    </dgm:pt>
    <dgm:pt modelId="{027F47EE-B978-47CB-9A3D-DCCBA76DEBAB}" type="parTrans" cxnId="{8377D59E-9E84-431D-B116-A81263BEA862}">
      <dgm:prSet/>
      <dgm:spPr/>
      <dgm:t>
        <a:bodyPr/>
        <a:lstStyle/>
        <a:p>
          <a:endParaRPr lang="hu-HU"/>
        </a:p>
      </dgm:t>
    </dgm:pt>
    <dgm:pt modelId="{23AFCFF2-E5C1-4733-83E4-1B5CCA16B6AF}" type="sibTrans" cxnId="{8377D59E-9E84-431D-B116-A81263BEA862}">
      <dgm:prSet/>
      <dgm:spPr/>
      <dgm:t>
        <a:bodyPr/>
        <a:lstStyle/>
        <a:p>
          <a:endParaRPr lang="hu-HU"/>
        </a:p>
      </dgm:t>
    </dgm:pt>
    <dgm:pt modelId="{28D59953-E9F6-420A-ACA3-07978535A630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6%</a:t>
          </a:r>
          <a:endParaRPr lang="hu-HU" sz="1800" dirty="0">
            <a:latin typeface="+mj-lt"/>
          </a:endParaRPr>
        </a:p>
      </dgm:t>
    </dgm:pt>
    <dgm:pt modelId="{E72B76D1-A250-461D-BBC7-747EB7258BC3}" type="parTrans" cxnId="{410D55BD-49D2-42B7-A0D4-5629F558B553}">
      <dgm:prSet/>
      <dgm:spPr/>
      <dgm:t>
        <a:bodyPr/>
        <a:lstStyle/>
        <a:p>
          <a:endParaRPr lang="hu-HU"/>
        </a:p>
      </dgm:t>
    </dgm:pt>
    <dgm:pt modelId="{347CD922-4472-4CC7-9AA9-56EB37911AFB}" type="sibTrans" cxnId="{410D55BD-49D2-42B7-A0D4-5629F558B553}">
      <dgm:prSet/>
      <dgm:spPr/>
      <dgm:t>
        <a:bodyPr/>
        <a:lstStyle/>
        <a:p>
          <a:endParaRPr lang="hu-HU"/>
        </a:p>
      </dgm:t>
    </dgm:pt>
    <dgm:pt modelId="{16123245-C813-4408-BCBE-2EF1F33B2421}">
      <dgm:prSet phldrT="[Szöveg]" custT="1"/>
      <dgm:spPr/>
      <dgm:t>
        <a:bodyPr/>
        <a:lstStyle/>
        <a:p>
          <a:pPr algn="l"/>
          <a:r>
            <a:rPr lang="hu-HU" sz="2100" spc="-100" baseline="0" dirty="0" smtClean="0">
              <a:latin typeface="+mj-lt"/>
            </a:rPr>
            <a:t>Adminisztrációs</a:t>
          </a:r>
          <a:r>
            <a:rPr lang="hu-HU" sz="2100" dirty="0" smtClean="0">
              <a:latin typeface="+mj-lt"/>
            </a:rPr>
            <a:t> költség</a:t>
          </a:r>
          <a:endParaRPr lang="hu-HU" sz="2100" dirty="0">
            <a:latin typeface="+mj-lt"/>
          </a:endParaRPr>
        </a:p>
      </dgm:t>
    </dgm:pt>
    <dgm:pt modelId="{FB69A451-1D38-43E0-9B8D-AE42F3577009}" type="parTrans" cxnId="{168DC81A-79DE-43C6-A761-E38D371F049F}">
      <dgm:prSet/>
      <dgm:spPr/>
      <dgm:t>
        <a:bodyPr/>
        <a:lstStyle/>
        <a:p>
          <a:endParaRPr lang="hu-HU"/>
        </a:p>
      </dgm:t>
    </dgm:pt>
    <dgm:pt modelId="{302BFDDF-0DAA-4ADD-959C-C74EBEBF4A3E}" type="sibTrans" cxnId="{168DC81A-79DE-43C6-A761-E38D371F049F}">
      <dgm:prSet/>
      <dgm:spPr/>
      <dgm:t>
        <a:bodyPr/>
        <a:lstStyle/>
        <a:p>
          <a:endParaRPr lang="hu-HU"/>
        </a:p>
      </dgm:t>
    </dgm:pt>
    <dgm:pt modelId="{22C8D6A2-29C4-4EB0-BC43-28357A7E9CC2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Áthelyezési </a:t>
          </a:r>
        </a:p>
        <a:p>
          <a:pPr algn="l"/>
          <a:r>
            <a:rPr lang="hu-HU" sz="2100" dirty="0" smtClean="0">
              <a:latin typeface="+mj-lt"/>
            </a:rPr>
            <a:t>Átirányítási költség</a:t>
          </a:r>
        </a:p>
        <a:p>
          <a:pPr algn="l"/>
          <a:r>
            <a:rPr lang="hu-HU" sz="2100" dirty="0" smtClean="0">
              <a:latin typeface="+mj-lt"/>
            </a:rPr>
            <a:t>Stratégia</a:t>
          </a:r>
          <a:endParaRPr lang="hu-HU" sz="2100" dirty="0">
            <a:latin typeface="+mj-lt"/>
          </a:endParaRPr>
        </a:p>
      </dgm:t>
    </dgm:pt>
    <dgm:pt modelId="{857AB3CC-90A9-491F-BB0F-7D2C9FE71998}" type="parTrans" cxnId="{C469B0AE-3F26-4FA6-B16C-DAAA8F437AB3}">
      <dgm:prSet/>
      <dgm:spPr/>
      <dgm:t>
        <a:bodyPr/>
        <a:lstStyle/>
        <a:p>
          <a:endParaRPr lang="hu-HU"/>
        </a:p>
      </dgm:t>
    </dgm:pt>
    <dgm:pt modelId="{1C3D06C9-B67A-48D6-A179-C0527DFA47FF}" type="sibTrans" cxnId="{C469B0AE-3F26-4FA6-B16C-DAAA8F437AB3}">
      <dgm:prSet/>
      <dgm:spPr/>
      <dgm:t>
        <a:bodyPr/>
        <a:lstStyle/>
        <a:p>
          <a:endParaRPr lang="hu-HU"/>
        </a:p>
      </dgm:t>
    </dgm:pt>
    <dgm:pt modelId="{5CF3452A-C207-4E71-A18E-8F12C5B0C1D3}">
      <dgm:prSet phldrT="[Szöveg]" custT="1"/>
      <dgm:spPr/>
      <dgm:t>
        <a:bodyPr/>
        <a:lstStyle/>
        <a:p>
          <a:r>
            <a:rPr lang="hu-HU" sz="1800" dirty="0" smtClean="0">
              <a:latin typeface="+mj-lt"/>
            </a:rPr>
            <a:t>0%</a:t>
          </a:r>
          <a:endParaRPr lang="hu-HU" sz="1800" dirty="0">
            <a:latin typeface="+mj-lt"/>
          </a:endParaRPr>
        </a:p>
      </dgm:t>
    </dgm:pt>
    <dgm:pt modelId="{299932AA-E9F5-43E0-9DDC-CBA0C84B8CCF}" type="parTrans" cxnId="{7F694568-A6CA-49E6-94D9-A20FE8AB45FB}">
      <dgm:prSet/>
      <dgm:spPr/>
      <dgm:t>
        <a:bodyPr/>
        <a:lstStyle/>
        <a:p>
          <a:endParaRPr lang="hu-HU"/>
        </a:p>
      </dgm:t>
    </dgm:pt>
    <dgm:pt modelId="{15056449-9E37-48F9-BE65-5D0618074CCE}" type="sibTrans" cxnId="{7F694568-A6CA-49E6-94D9-A20FE8AB45FB}">
      <dgm:prSet/>
      <dgm:spPr/>
      <dgm:t>
        <a:bodyPr/>
        <a:lstStyle/>
        <a:p>
          <a:endParaRPr lang="hu-HU"/>
        </a:p>
      </dgm:t>
    </dgm:pt>
    <dgm:pt modelId="{EF461FDE-E37F-41D3-92CA-2DF3C7E4A1F9}">
      <dgm:prSet phldrT="[Szöveg]" custT="1"/>
      <dgm:spPr/>
      <dgm:t>
        <a:bodyPr/>
        <a:lstStyle/>
        <a:p>
          <a:pPr>
            <a:spcAft>
              <a:spcPts val="300"/>
            </a:spcAft>
          </a:pPr>
          <a:r>
            <a:rPr lang="hu-HU" sz="1800" dirty="0" smtClean="0">
              <a:latin typeface="+mj-lt"/>
            </a:rPr>
            <a:t>2%</a:t>
          </a:r>
        </a:p>
        <a:p>
          <a:pPr>
            <a:spcAft>
              <a:spcPts val="300"/>
            </a:spcAft>
          </a:pPr>
          <a:r>
            <a:rPr lang="hu-HU" sz="1400" dirty="0" smtClean="0">
              <a:latin typeface="+mj-lt"/>
            </a:rPr>
            <a:t>4. évtől</a:t>
          </a:r>
          <a:endParaRPr lang="hu-HU" sz="1400" dirty="0">
            <a:latin typeface="+mj-lt"/>
          </a:endParaRPr>
        </a:p>
      </dgm:t>
    </dgm:pt>
    <dgm:pt modelId="{77E09B12-16DC-46AA-B377-9AEB66BDCF93}" type="parTrans" cxnId="{AE21FC26-AB2C-4E6E-A63C-DDC084B18C5C}">
      <dgm:prSet/>
      <dgm:spPr/>
      <dgm:t>
        <a:bodyPr/>
        <a:lstStyle/>
        <a:p>
          <a:endParaRPr lang="hu-HU"/>
        </a:p>
      </dgm:t>
    </dgm:pt>
    <dgm:pt modelId="{65B20F8C-9206-4FF0-AB54-C606C5EDCEEF}" type="sibTrans" cxnId="{AE21FC26-AB2C-4E6E-A63C-DDC084B18C5C}">
      <dgm:prSet/>
      <dgm:spPr/>
      <dgm:t>
        <a:bodyPr/>
        <a:lstStyle/>
        <a:p>
          <a:endParaRPr lang="hu-HU"/>
        </a:p>
      </dgm:t>
    </dgm:pt>
    <dgm:pt modelId="{38A0DD90-789D-482C-BA57-481F78FD4565}">
      <dgm:prSet phldrT="[Szöveg]" custT="1"/>
      <dgm:spPr/>
      <dgm:t>
        <a:bodyPr/>
        <a:lstStyle/>
        <a:p>
          <a:pPr algn="l"/>
          <a:r>
            <a:rPr lang="hu-HU" sz="2100" dirty="0" smtClean="0">
              <a:latin typeface="+mj-lt"/>
            </a:rPr>
            <a:t>Vagyonkezelési költség</a:t>
          </a:r>
          <a:endParaRPr lang="hu-HU" sz="2100" dirty="0">
            <a:latin typeface="+mj-lt"/>
          </a:endParaRPr>
        </a:p>
      </dgm:t>
    </dgm:pt>
    <dgm:pt modelId="{B68A4761-A7A4-4DA8-B192-C34CBEBA9A00}" type="parTrans" cxnId="{34DEA134-7017-4F48-AA29-20407747C44D}">
      <dgm:prSet/>
      <dgm:spPr/>
      <dgm:t>
        <a:bodyPr/>
        <a:lstStyle/>
        <a:p>
          <a:endParaRPr lang="hu-HU"/>
        </a:p>
      </dgm:t>
    </dgm:pt>
    <dgm:pt modelId="{3C2AB9B7-0F2E-45F8-BC74-E49BFFB60CFA}" type="sibTrans" cxnId="{34DEA134-7017-4F48-AA29-20407747C44D}">
      <dgm:prSet/>
      <dgm:spPr/>
      <dgm:t>
        <a:bodyPr/>
        <a:lstStyle/>
        <a:p>
          <a:endParaRPr lang="hu-HU"/>
        </a:p>
      </dgm:t>
    </dgm:pt>
    <dgm:pt modelId="{7B8956D5-2D89-4E40-A19D-D617B126D1B8}" type="pres">
      <dgm:prSet presAssocID="{11B5351C-0EB9-4AA0-86D3-ADFE80E17ECB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CBB6FC5E-62BD-415E-BF69-DFEE238CFE17}" type="pres">
      <dgm:prSet presAssocID="{4C1B218A-800A-4E38-A01F-80A96C24874D}" presName="composite" presStyleCnt="0"/>
      <dgm:spPr/>
      <dgm:t>
        <a:bodyPr/>
        <a:lstStyle/>
        <a:p>
          <a:endParaRPr lang="hu-HU"/>
        </a:p>
      </dgm:t>
    </dgm:pt>
    <dgm:pt modelId="{EB397443-609E-4737-9A98-BFE209BC5E00}" type="pres">
      <dgm:prSet presAssocID="{4C1B218A-800A-4E38-A01F-80A96C24874D}" presName="Accent" presStyleLbl="alignAcc1" presStyleIdx="0" presStyleCnt="4"/>
      <dgm:spPr/>
      <dgm:t>
        <a:bodyPr/>
        <a:lstStyle/>
        <a:p>
          <a:endParaRPr lang="hu-HU"/>
        </a:p>
      </dgm:t>
    </dgm:pt>
    <dgm:pt modelId="{F993C430-EC6E-4F7C-8A2C-6CEF8B0DD75C}" type="pres">
      <dgm:prSet presAssocID="{4C1B218A-800A-4E38-A01F-80A96C24874D}" presName="Imag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hu-HU"/>
        </a:p>
      </dgm:t>
    </dgm:pt>
    <dgm:pt modelId="{597A01EF-7C4F-4C0C-9B26-AF82C396CDB6}" type="pres">
      <dgm:prSet presAssocID="{4C1B218A-800A-4E38-A01F-80A96C24874D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EC4A3B-2F7E-491B-B25A-5B3B0CBFA465}" type="pres">
      <dgm:prSet presAssocID="{4C1B218A-800A-4E38-A01F-80A96C24874D}" presName="Parent" presStyleLbl="alignNode1" presStyleIdx="0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4F69DF-D2A2-4085-B69D-3A8A79B4EA7B}" type="pres">
      <dgm:prSet presAssocID="{49329DCF-FFF1-4EA4-A3D0-C14A080DFCE4}" presName="sibTrans" presStyleCnt="0"/>
      <dgm:spPr/>
      <dgm:t>
        <a:bodyPr/>
        <a:lstStyle/>
        <a:p>
          <a:endParaRPr lang="hu-HU"/>
        </a:p>
      </dgm:t>
    </dgm:pt>
    <dgm:pt modelId="{23734C7B-DCDE-49EF-8BC0-2ACFBCB1CCCC}" type="pres">
      <dgm:prSet presAssocID="{28D59953-E9F6-420A-ACA3-07978535A630}" presName="composite" presStyleCnt="0"/>
      <dgm:spPr/>
      <dgm:t>
        <a:bodyPr/>
        <a:lstStyle/>
        <a:p>
          <a:endParaRPr lang="hu-HU"/>
        </a:p>
      </dgm:t>
    </dgm:pt>
    <dgm:pt modelId="{33F49E39-61D5-4FC6-9631-6FBCAEBF6EE7}" type="pres">
      <dgm:prSet presAssocID="{28D59953-E9F6-420A-ACA3-07978535A630}" presName="Accent" presStyleLbl="alignAcc1" presStyleIdx="1" presStyleCnt="4"/>
      <dgm:spPr/>
      <dgm:t>
        <a:bodyPr/>
        <a:lstStyle/>
        <a:p>
          <a:endParaRPr lang="hu-HU"/>
        </a:p>
      </dgm:t>
    </dgm:pt>
    <dgm:pt modelId="{E954AE1D-DF5C-4286-B171-F55852EF44FC}" type="pres">
      <dgm:prSet presAssocID="{28D59953-E9F6-420A-ACA3-07978535A630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72B2326D-A20F-4DBB-B2D1-8779BE742D50}" type="pres">
      <dgm:prSet presAssocID="{28D59953-E9F6-420A-ACA3-07978535A630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6D9926-6B91-44A1-BFCC-377BEFA28B52}" type="pres">
      <dgm:prSet presAssocID="{28D59953-E9F6-420A-ACA3-07978535A630}" presName="Parent" presStyleLbl="alignNode1" presStyleIdx="1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D9485D-8879-4733-9F97-60C496D3A650}" type="pres">
      <dgm:prSet presAssocID="{347CD922-4472-4CC7-9AA9-56EB37911AFB}" presName="sibTrans" presStyleCnt="0"/>
      <dgm:spPr/>
      <dgm:t>
        <a:bodyPr/>
        <a:lstStyle/>
        <a:p>
          <a:endParaRPr lang="hu-HU"/>
        </a:p>
      </dgm:t>
    </dgm:pt>
    <dgm:pt modelId="{64D5E113-2222-4B6B-B168-0E1A782FAB0C}" type="pres">
      <dgm:prSet presAssocID="{EF461FDE-E37F-41D3-92CA-2DF3C7E4A1F9}" presName="composite" presStyleCnt="0"/>
      <dgm:spPr/>
      <dgm:t>
        <a:bodyPr/>
        <a:lstStyle/>
        <a:p>
          <a:endParaRPr lang="hu-HU"/>
        </a:p>
      </dgm:t>
    </dgm:pt>
    <dgm:pt modelId="{9F75D0A7-D422-4380-8A57-29A4FF76D6FC}" type="pres">
      <dgm:prSet presAssocID="{EF461FDE-E37F-41D3-92CA-2DF3C7E4A1F9}" presName="Accent" presStyleLbl="alignAcc1" presStyleIdx="2" presStyleCnt="4"/>
      <dgm:spPr/>
      <dgm:t>
        <a:bodyPr/>
        <a:lstStyle/>
        <a:p>
          <a:endParaRPr lang="hu-HU"/>
        </a:p>
      </dgm:t>
    </dgm:pt>
    <dgm:pt modelId="{7948F03D-6A41-4EBF-B105-C78EB139764E}" type="pres">
      <dgm:prSet presAssocID="{EF461FDE-E37F-41D3-92CA-2DF3C7E4A1F9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53BDF20F-B035-4459-94D4-819D3806E503}" type="pres">
      <dgm:prSet presAssocID="{EF461FDE-E37F-41D3-92CA-2DF3C7E4A1F9}" presName="Child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1C6EF1-D924-4001-9A9F-2ABE12EBC6C5}" type="pres">
      <dgm:prSet presAssocID="{EF461FDE-E37F-41D3-92CA-2DF3C7E4A1F9}" presName="Parent" presStyleLbl="alignNode1" presStyleIdx="2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404215-C120-47F8-BFDA-4C27684E0BD4}" type="pres">
      <dgm:prSet presAssocID="{65B20F8C-9206-4FF0-AB54-C606C5EDCEEF}" presName="sibTrans" presStyleCnt="0"/>
      <dgm:spPr/>
      <dgm:t>
        <a:bodyPr/>
        <a:lstStyle/>
        <a:p>
          <a:endParaRPr lang="hu-HU"/>
        </a:p>
      </dgm:t>
    </dgm:pt>
    <dgm:pt modelId="{B96C7638-A6EB-4AE1-A5E7-E425CBF4F269}" type="pres">
      <dgm:prSet presAssocID="{5CF3452A-C207-4E71-A18E-8F12C5B0C1D3}" presName="composite" presStyleCnt="0"/>
      <dgm:spPr/>
      <dgm:t>
        <a:bodyPr/>
        <a:lstStyle/>
        <a:p>
          <a:endParaRPr lang="hu-HU"/>
        </a:p>
      </dgm:t>
    </dgm:pt>
    <dgm:pt modelId="{EDCD680F-18E1-499F-B23C-F27EBFDE4F5D}" type="pres">
      <dgm:prSet presAssocID="{5CF3452A-C207-4E71-A18E-8F12C5B0C1D3}" presName="Accent" presStyleLbl="alignAcc1" presStyleIdx="3" presStyleCnt="4"/>
      <dgm:spPr/>
      <dgm:t>
        <a:bodyPr/>
        <a:lstStyle/>
        <a:p>
          <a:endParaRPr lang="hu-HU"/>
        </a:p>
      </dgm:t>
    </dgm:pt>
    <dgm:pt modelId="{CF504CBF-48E3-44C2-9526-04787C0CCF63}" type="pres">
      <dgm:prSet presAssocID="{5CF3452A-C207-4E71-A18E-8F12C5B0C1D3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25A96E87-4639-4B13-BD64-D3F53EB9FA39}" type="pres">
      <dgm:prSet presAssocID="{5CF3452A-C207-4E71-A18E-8F12C5B0C1D3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BB9A51-724A-48F0-A75D-9142033E4DD0}" type="pres">
      <dgm:prSet presAssocID="{5CF3452A-C207-4E71-A18E-8F12C5B0C1D3}" presName="Parent" presStyleLbl="alignNode1" presStyleIdx="3" presStyleCnt="4" custScaleY="170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2B1B489-3F6F-43A6-95B4-349C47A22F7E}" type="presOf" srcId="{4C1B218A-800A-4E38-A01F-80A96C24874D}" destId="{CDEC4A3B-2F7E-491B-B25A-5B3B0CBFA465}" srcOrd="0" destOrd="0" presId="urn:microsoft.com/office/officeart/2008/layout/TitlePictureLineup"/>
    <dgm:cxn modelId="{C469B0AE-3F26-4FA6-B16C-DAAA8F437AB3}" srcId="{5CF3452A-C207-4E71-A18E-8F12C5B0C1D3}" destId="{22C8D6A2-29C4-4EB0-BC43-28357A7E9CC2}" srcOrd="0" destOrd="0" parTransId="{857AB3CC-90A9-491F-BB0F-7D2C9FE71998}" sibTransId="{1C3D06C9-B67A-48D6-A179-C0527DFA47FF}"/>
    <dgm:cxn modelId="{EFD61370-098A-401E-90E3-8206115DAC88}" type="presOf" srcId="{38A0DD90-789D-482C-BA57-481F78FD4565}" destId="{53BDF20F-B035-4459-94D4-819D3806E503}" srcOrd="0" destOrd="0" presId="urn:microsoft.com/office/officeart/2008/layout/TitlePictureLineup"/>
    <dgm:cxn modelId="{6B29B951-7CB4-4D0C-B0AD-E9A2AD757297}" type="presOf" srcId="{11B5351C-0EB9-4AA0-86D3-ADFE80E17ECB}" destId="{7B8956D5-2D89-4E40-A19D-D617B126D1B8}" srcOrd="0" destOrd="0" presId="urn:microsoft.com/office/officeart/2008/layout/TitlePictureLineup"/>
    <dgm:cxn modelId="{BA788C5C-B2E6-4B2E-8964-7F8626AD6FFC}" type="presOf" srcId="{E0B9B9F5-584F-41B4-B50B-7570BF935A89}" destId="{597A01EF-7C4F-4C0C-9B26-AF82C396CDB6}" srcOrd="0" destOrd="0" presId="urn:microsoft.com/office/officeart/2008/layout/TitlePictureLineup"/>
    <dgm:cxn modelId="{9B4405D5-600B-417E-8B4C-D6F459CC778F}" type="presOf" srcId="{16123245-C813-4408-BCBE-2EF1F33B2421}" destId="{72B2326D-A20F-4DBB-B2D1-8779BE742D50}" srcOrd="0" destOrd="0" presId="urn:microsoft.com/office/officeart/2008/layout/TitlePictureLineup"/>
    <dgm:cxn modelId="{168DC81A-79DE-43C6-A761-E38D371F049F}" srcId="{28D59953-E9F6-420A-ACA3-07978535A630}" destId="{16123245-C813-4408-BCBE-2EF1F33B2421}" srcOrd="0" destOrd="0" parTransId="{FB69A451-1D38-43E0-9B8D-AE42F3577009}" sibTransId="{302BFDDF-0DAA-4ADD-959C-C74EBEBF4A3E}"/>
    <dgm:cxn modelId="{7F694568-A6CA-49E6-94D9-A20FE8AB45FB}" srcId="{11B5351C-0EB9-4AA0-86D3-ADFE80E17ECB}" destId="{5CF3452A-C207-4E71-A18E-8F12C5B0C1D3}" srcOrd="3" destOrd="0" parTransId="{299932AA-E9F5-43E0-9DDC-CBA0C84B8CCF}" sibTransId="{15056449-9E37-48F9-BE65-5D0618074CCE}"/>
    <dgm:cxn modelId="{8377D59E-9E84-431D-B116-A81263BEA862}" srcId="{4C1B218A-800A-4E38-A01F-80A96C24874D}" destId="{E0B9B9F5-584F-41B4-B50B-7570BF935A89}" srcOrd="0" destOrd="0" parTransId="{027F47EE-B978-47CB-9A3D-DCCBA76DEBAB}" sibTransId="{23AFCFF2-E5C1-4733-83E4-1B5CCA16B6AF}"/>
    <dgm:cxn modelId="{410D55BD-49D2-42B7-A0D4-5629F558B553}" srcId="{11B5351C-0EB9-4AA0-86D3-ADFE80E17ECB}" destId="{28D59953-E9F6-420A-ACA3-07978535A630}" srcOrd="1" destOrd="0" parTransId="{E72B76D1-A250-461D-BBC7-747EB7258BC3}" sibTransId="{347CD922-4472-4CC7-9AA9-56EB37911AFB}"/>
    <dgm:cxn modelId="{FFEE7941-7CC0-4B2D-B0DB-3FF09B07254D}" srcId="{11B5351C-0EB9-4AA0-86D3-ADFE80E17ECB}" destId="{4C1B218A-800A-4E38-A01F-80A96C24874D}" srcOrd="0" destOrd="0" parTransId="{D9B2C0CD-48DE-402D-ADFA-BE09749E1B77}" sibTransId="{49329DCF-FFF1-4EA4-A3D0-C14A080DFCE4}"/>
    <dgm:cxn modelId="{7A9B73E4-25C6-46FA-9D77-85653EE222BB}" type="presOf" srcId="{5CF3452A-C207-4E71-A18E-8F12C5B0C1D3}" destId="{0FBB9A51-724A-48F0-A75D-9142033E4DD0}" srcOrd="0" destOrd="0" presId="urn:microsoft.com/office/officeart/2008/layout/TitlePictureLineup"/>
    <dgm:cxn modelId="{34DEA134-7017-4F48-AA29-20407747C44D}" srcId="{EF461FDE-E37F-41D3-92CA-2DF3C7E4A1F9}" destId="{38A0DD90-789D-482C-BA57-481F78FD4565}" srcOrd="0" destOrd="0" parTransId="{B68A4761-A7A4-4DA8-B192-C34CBEBA9A00}" sibTransId="{3C2AB9B7-0F2E-45F8-BC74-E49BFFB60CFA}"/>
    <dgm:cxn modelId="{6489AB44-AFAF-47E1-85B9-68F14CA68ED0}" type="presOf" srcId="{28D59953-E9F6-420A-ACA3-07978535A630}" destId="{F36D9926-6B91-44A1-BFCC-377BEFA28B52}" srcOrd="0" destOrd="0" presId="urn:microsoft.com/office/officeart/2008/layout/TitlePictureLineup"/>
    <dgm:cxn modelId="{B12B3BEC-9487-41A0-A1B0-7F3ADACC02DD}" type="presOf" srcId="{EF461FDE-E37F-41D3-92CA-2DF3C7E4A1F9}" destId="{091C6EF1-D924-4001-9A9F-2ABE12EBC6C5}" srcOrd="0" destOrd="0" presId="urn:microsoft.com/office/officeart/2008/layout/TitlePictureLineup"/>
    <dgm:cxn modelId="{2BA684C2-C768-44DA-89F1-D810A134E921}" type="presOf" srcId="{22C8D6A2-29C4-4EB0-BC43-28357A7E9CC2}" destId="{25A96E87-4639-4B13-BD64-D3F53EB9FA39}" srcOrd="0" destOrd="0" presId="urn:microsoft.com/office/officeart/2008/layout/TitlePictureLineup"/>
    <dgm:cxn modelId="{AE21FC26-AB2C-4E6E-A63C-DDC084B18C5C}" srcId="{11B5351C-0EB9-4AA0-86D3-ADFE80E17ECB}" destId="{EF461FDE-E37F-41D3-92CA-2DF3C7E4A1F9}" srcOrd="2" destOrd="0" parTransId="{77E09B12-16DC-46AA-B377-9AEB66BDCF93}" sibTransId="{65B20F8C-9206-4FF0-AB54-C606C5EDCEEF}"/>
    <dgm:cxn modelId="{6371E6EB-CAC6-42D1-B0DC-F496B2B758C0}" type="presParOf" srcId="{7B8956D5-2D89-4E40-A19D-D617B126D1B8}" destId="{CBB6FC5E-62BD-415E-BF69-DFEE238CFE17}" srcOrd="0" destOrd="0" presId="urn:microsoft.com/office/officeart/2008/layout/TitlePictureLineup"/>
    <dgm:cxn modelId="{255422C0-85C6-49C1-85BA-5ED733AF9AC3}" type="presParOf" srcId="{CBB6FC5E-62BD-415E-BF69-DFEE238CFE17}" destId="{EB397443-609E-4737-9A98-BFE209BC5E00}" srcOrd="0" destOrd="0" presId="urn:microsoft.com/office/officeart/2008/layout/TitlePictureLineup"/>
    <dgm:cxn modelId="{6526A47E-787F-4E82-92F3-ECFBB608112D}" type="presParOf" srcId="{CBB6FC5E-62BD-415E-BF69-DFEE238CFE17}" destId="{F993C430-EC6E-4F7C-8A2C-6CEF8B0DD75C}" srcOrd="1" destOrd="0" presId="urn:microsoft.com/office/officeart/2008/layout/TitlePictureLineup"/>
    <dgm:cxn modelId="{9EEC101B-40D8-45B5-A83B-8D966A2755FD}" type="presParOf" srcId="{CBB6FC5E-62BD-415E-BF69-DFEE238CFE17}" destId="{597A01EF-7C4F-4C0C-9B26-AF82C396CDB6}" srcOrd="2" destOrd="0" presId="urn:microsoft.com/office/officeart/2008/layout/TitlePictureLineup"/>
    <dgm:cxn modelId="{75286052-6D1A-4344-BA25-27314F0E7A1A}" type="presParOf" srcId="{CBB6FC5E-62BD-415E-BF69-DFEE238CFE17}" destId="{CDEC4A3B-2F7E-491B-B25A-5B3B0CBFA465}" srcOrd="3" destOrd="0" presId="urn:microsoft.com/office/officeart/2008/layout/TitlePictureLineup"/>
    <dgm:cxn modelId="{D555420F-E46E-4B46-8C17-A58E110E603B}" type="presParOf" srcId="{7B8956D5-2D89-4E40-A19D-D617B126D1B8}" destId="{814F69DF-D2A2-4085-B69D-3A8A79B4EA7B}" srcOrd="1" destOrd="0" presId="urn:microsoft.com/office/officeart/2008/layout/TitlePictureLineup"/>
    <dgm:cxn modelId="{0F91330C-BA32-49A3-A7A4-ACA6B91FEA99}" type="presParOf" srcId="{7B8956D5-2D89-4E40-A19D-D617B126D1B8}" destId="{23734C7B-DCDE-49EF-8BC0-2ACFBCB1CCCC}" srcOrd="2" destOrd="0" presId="urn:microsoft.com/office/officeart/2008/layout/TitlePictureLineup"/>
    <dgm:cxn modelId="{61535DA9-5D76-4D9C-885A-9CD5A853D4EB}" type="presParOf" srcId="{23734C7B-DCDE-49EF-8BC0-2ACFBCB1CCCC}" destId="{33F49E39-61D5-4FC6-9631-6FBCAEBF6EE7}" srcOrd="0" destOrd="0" presId="urn:microsoft.com/office/officeart/2008/layout/TitlePictureLineup"/>
    <dgm:cxn modelId="{8F1A8354-34DF-4920-9C18-DF3C84E34647}" type="presParOf" srcId="{23734C7B-DCDE-49EF-8BC0-2ACFBCB1CCCC}" destId="{E954AE1D-DF5C-4286-B171-F55852EF44FC}" srcOrd="1" destOrd="0" presId="urn:microsoft.com/office/officeart/2008/layout/TitlePictureLineup"/>
    <dgm:cxn modelId="{96F31399-EFF8-44CF-86C4-106CB9A5F377}" type="presParOf" srcId="{23734C7B-DCDE-49EF-8BC0-2ACFBCB1CCCC}" destId="{72B2326D-A20F-4DBB-B2D1-8779BE742D50}" srcOrd="2" destOrd="0" presId="urn:microsoft.com/office/officeart/2008/layout/TitlePictureLineup"/>
    <dgm:cxn modelId="{30F4124D-A86E-4E44-9CE4-439390F78449}" type="presParOf" srcId="{23734C7B-DCDE-49EF-8BC0-2ACFBCB1CCCC}" destId="{F36D9926-6B91-44A1-BFCC-377BEFA28B52}" srcOrd="3" destOrd="0" presId="urn:microsoft.com/office/officeart/2008/layout/TitlePictureLineup"/>
    <dgm:cxn modelId="{3C99F43A-771A-4593-8B8B-808C887207B6}" type="presParOf" srcId="{7B8956D5-2D89-4E40-A19D-D617B126D1B8}" destId="{AED9485D-8879-4733-9F97-60C496D3A650}" srcOrd="3" destOrd="0" presId="urn:microsoft.com/office/officeart/2008/layout/TitlePictureLineup"/>
    <dgm:cxn modelId="{733229B3-9F7F-4B18-9825-729B2E08B119}" type="presParOf" srcId="{7B8956D5-2D89-4E40-A19D-D617B126D1B8}" destId="{64D5E113-2222-4B6B-B168-0E1A782FAB0C}" srcOrd="4" destOrd="0" presId="urn:microsoft.com/office/officeart/2008/layout/TitlePictureLineup"/>
    <dgm:cxn modelId="{F7C09BB9-CC4F-47F5-8DAF-3B82B24844F3}" type="presParOf" srcId="{64D5E113-2222-4B6B-B168-0E1A782FAB0C}" destId="{9F75D0A7-D422-4380-8A57-29A4FF76D6FC}" srcOrd="0" destOrd="0" presId="urn:microsoft.com/office/officeart/2008/layout/TitlePictureLineup"/>
    <dgm:cxn modelId="{45B54C74-BA2A-4C94-B532-5BA020C27228}" type="presParOf" srcId="{64D5E113-2222-4B6B-B168-0E1A782FAB0C}" destId="{7948F03D-6A41-4EBF-B105-C78EB139764E}" srcOrd="1" destOrd="0" presId="urn:microsoft.com/office/officeart/2008/layout/TitlePictureLineup"/>
    <dgm:cxn modelId="{4A4EE707-F54C-4E47-B67A-A5F2CADC5D15}" type="presParOf" srcId="{64D5E113-2222-4B6B-B168-0E1A782FAB0C}" destId="{53BDF20F-B035-4459-94D4-819D3806E503}" srcOrd="2" destOrd="0" presId="urn:microsoft.com/office/officeart/2008/layout/TitlePictureLineup"/>
    <dgm:cxn modelId="{7B57078B-DFFE-4F70-ACDB-34363960C40F}" type="presParOf" srcId="{64D5E113-2222-4B6B-B168-0E1A782FAB0C}" destId="{091C6EF1-D924-4001-9A9F-2ABE12EBC6C5}" srcOrd="3" destOrd="0" presId="urn:microsoft.com/office/officeart/2008/layout/TitlePictureLineup"/>
    <dgm:cxn modelId="{73AB965A-01C7-4380-BDAD-5272C858A0F9}" type="presParOf" srcId="{7B8956D5-2D89-4E40-A19D-D617B126D1B8}" destId="{B3404215-C120-47F8-BFDA-4C27684E0BD4}" srcOrd="5" destOrd="0" presId="urn:microsoft.com/office/officeart/2008/layout/TitlePictureLineup"/>
    <dgm:cxn modelId="{1077EA8F-5D2F-4AE2-A4EC-28B75A8FFCB5}" type="presParOf" srcId="{7B8956D5-2D89-4E40-A19D-D617B126D1B8}" destId="{B96C7638-A6EB-4AE1-A5E7-E425CBF4F269}" srcOrd="6" destOrd="0" presId="urn:microsoft.com/office/officeart/2008/layout/TitlePictureLineup"/>
    <dgm:cxn modelId="{85A7EA47-EB8F-4330-935D-4416D2DCAD20}" type="presParOf" srcId="{B96C7638-A6EB-4AE1-A5E7-E425CBF4F269}" destId="{EDCD680F-18E1-499F-B23C-F27EBFDE4F5D}" srcOrd="0" destOrd="0" presId="urn:microsoft.com/office/officeart/2008/layout/TitlePictureLineup"/>
    <dgm:cxn modelId="{30F961D0-8043-439E-A13B-D3F00D50ECA3}" type="presParOf" srcId="{B96C7638-A6EB-4AE1-A5E7-E425CBF4F269}" destId="{CF504CBF-48E3-44C2-9526-04787C0CCF63}" srcOrd="1" destOrd="0" presId="urn:microsoft.com/office/officeart/2008/layout/TitlePictureLineup"/>
    <dgm:cxn modelId="{65B65B87-5716-4C61-AE4F-FA785F620AF5}" type="presParOf" srcId="{B96C7638-A6EB-4AE1-A5E7-E425CBF4F269}" destId="{25A96E87-4639-4B13-BD64-D3F53EB9FA39}" srcOrd="2" destOrd="0" presId="urn:microsoft.com/office/officeart/2008/layout/TitlePictureLineup"/>
    <dgm:cxn modelId="{10DF759C-2CA1-41FD-89BA-0851A661FB3B}" type="presParOf" srcId="{B96C7638-A6EB-4AE1-A5E7-E425CBF4F269}" destId="{0FBB9A51-724A-48F0-A75D-9142033E4DD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A4E3930-86B1-4716-AB32-C71D994B8322}">
      <dgm:prSet phldrT="[Szöveg]" custT="1"/>
      <dgm:spPr>
        <a:solidFill>
          <a:srgbClr val="9EBC3E"/>
        </a:solidFill>
      </dgm:spPr>
      <dgm:t>
        <a:bodyPr/>
        <a:lstStyle/>
        <a:p>
          <a:r>
            <a:rPr lang="hu-HU" sz="1600" dirty="0" smtClean="0"/>
            <a:t>100%</a:t>
          </a:r>
          <a:endParaRPr lang="hu-HU" sz="1600" dirty="0"/>
        </a:p>
      </dgm:t>
    </dgm:pt>
    <dgm:pt modelId="{CF8BE917-6C18-420C-857B-0D4E24862097}" type="parTrans" cxnId="{078533F5-12A8-4037-A353-E791FB4249B2}">
      <dgm:prSet/>
      <dgm:spPr/>
      <dgm:t>
        <a:bodyPr/>
        <a:lstStyle/>
        <a:p>
          <a:endParaRPr lang="hu-HU"/>
        </a:p>
      </dgm:t>
    </dgm:pt>
    <dgm:pt modelId="{2FB77A60-E92D-4AA8-A250-6AFD9D42D116}" type="sibTrans" cxnId="{078533F5-12A8-4037-A353-E791FB4249B2}">
      <dgm:prSet/>
      <dgm:spPr/>
      <dgm:t>
        <a:bodyPr/>
        <a:lstStyle/>
        <a:p>
          <a:endParaRPr lang="hu-HU"/>
        </a:p>
      </dgm:t>
    </dgm:pt>
    <dgm:pt modelId="{29AE16CF-6050-4095-BC1D-76541850A0EB}">
      <dgm:prSet phldrT="[Szöveg]" custT="1"/>
      <dgm:spPr/>
      <dgm:t>
        <a:bodyPr/>
        <a:lstStyle/>
        <a:p>
          <a:pPr algn="l"/>
          <a:r>
            <a:rPr lang="hu-HU" sz="1300" spc="-100" baseline="0" dirty="0" err="1" smtClean="0"/>
            <a:t>Öngondos-kodási</a:t>
          </a:r>
          <a:r>
            <a:rPr lang="hu-HU" sz="1300" spc="-100" baseline="0" dirty="0" smtClean="0"/>
            <a:t> bónusz</a:t>
          </a:r>
          <a:endParaRPr lang="hu-HU" sz="1300" spc="-100" baseline="0" dirty="0"/>
        </a:p>
      </dgm:t>
    </dgm:pt>
    <dgm:pt modelId="{C729F810-AF5D-4CC3-8B62-220A7689DFBF}" type="parTrans" cxnId="{A07B0349-E51B-4AB7-8658-5394E7885F8D}">
      <dgm:prSet/>
      <dgm:spPr/>
      <dgm:t>
        <a:bodyPr/>
        <a:lstStyle/>
        <a:p>
          <a:endParaRPr lang="hu-HU"/>
        </a:p>
      </dgm:t>
    </dgm:pt>
    <dgm:pt modelId="{0811F1E4-2CA6-49F6-905C-C72C8F8DD48C}" type="sibTrans" cxnId="{A07B0349-E51B-4AB7-8658-5394E7885F8D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16D1F03-A1D5-45FE-A739-33EFF9E3C43F}" type="pres">
      <dgm:prSet presAssocID="{6A4E3930-86B1-4716-AB32-C71D994B8322}" presName="compNode" presStyleCnt="0"/>
      <dgm:spPr/>
    </dgm:pt>
    <dgm:pt modelId="{F69680CF-E610-4177-943B-3DBB3E0A8963}" type="pres">
      <dgm:prSet presAssocID="{6A4E3930-86B1-4716-AB32-C71D994B8322}" presName="noGeometry" presStyleCnt="0"/>
      <dgm:spPr/>
    </dgm:pt>
    <dgm:pt modelId="{AF297BC3-4580-43CF-A06E-49D0E76D510D}" type="pres">
      <dgm:prSet presAssocID="{6A4E3930-86B1-4716-AB32-C71D994B8322}" presName="childTextVisible" presStyleLbl="bgAccFollowNode1" presStyleIdx="0" presStyleCnt="1" custLinFactNeighborY="-46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5BBAAC-AB43-4ADC-A781-0660888AC558}" type="pres">
      <dgm:prSet presAssocID="{6A4E3930-86B1-4716-AB32-C71D994B8322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0F89BA9F-441E-4D6E-81C1-9B9D74DC43DA}" type="pres">
      <dgm:prSet presAssocID="{6A4E3930-86B1-4716-AB32-C71D994B8322}" presName="parentText" presStyleLbl="node1" presStyleIdx="0" presStyleCnt="1" custScaleX="83563" custScaleY="8641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8533F5-12A8-4037-A353-E791FB4249B2}" srcId="{D4BA9848-8F79-4D45-B9F1-C2E03B6CCD22}" destId="{6A4E3930-86B1-4716-AB32-C71D994B8322}" srcOrd="0" destOrd="0" parTransId="{CF8BE917-6C18-420C-857B-0D4E24862097}" sibTransId="{2FB77A60-E92D-4AA8-A250-6AFD9D42D116}"/>
    <dgm:cxn modelId="{20F89BAF-2D2E-42EB-A567-BC9BB74A2FE8}" type="presOf" srcId="{29AE16CF-6050-4095-BC1D-76541850A0EB}" destId="{AF297BC3-4580-43CF-A06E-49D0E76D510D}" srcOrd="0" destOrd="0" presId="urn:microsoft.com/office/officeart/2005/8/layout/hProcess6"/>
    <dgm:cxn modelId="{D05C1314-6815-4C16-90D8-9C4C21CA2793}" type="presOf" srcId="{D4BA9848-8F79-4D45-B9F1-C2E03B6CCD22}" destId="{1F5512F4-2B53-46DE-A069-64A456252A2C}" srcOrd="0" destOrd="0" presId="urn:microsoft.com/office/officeart/2005/8/layout/hProcess6"/>
    <dgm:cxn modelId="{A07B0349-E51B-4AB7-8658-5394E7885F8D}" srcId="{6A4E3930-86B1-4716-AB32-C71D994B8322}" destId="{29AE16CF-6050-4095-BC1D-76541850A0EB}" srcOrd="0" destOrd="0" parTransId="{C729F810-AF5D-4CC3-8B62-220A7689DFBF}" sibTransId="{0811F1E4-2CA6-49F6-905C-C72C8F8DD48C}"/>
    <dgm:cxn modelId="{2B28406B-CF28-41B4-A4E4-E17555B1F271}" type="presOf" srcId="{6A4E3930-86B1-4716-AB32-C71D994B8322}" destId="{0F89BA9F-441E-4D6E-81C1-9B9D74DC43DA}" srcOrd="0" destOrd="0" presId="urn:microsoft.com/office/officeart/2005/8/layout/hProcess6"/>
    <dgm:cxn modelId="{DD839C0D-40E7-4EB1-ACA6-0CD12E137FEA}" type="presOf" srcId="{29AE16CF-6050-4095-BC1D-76541850A0EB}" destId="{F45BBAAC-AB43-4ADC-A781-0660888AC558}" srcOrd="1" destOrd="0" presId="urn:microsoft.com/office/officeart/2005/8/layout/hProcess6"/>
    <dgm:cxn modelId="{4BFBA57C-66A7-46A1-A525-083BF4057519}" type="presParOf" srcId="{1F5512F4-2B53-46DE-A069-64A456252A2C}" destId="{316D1F03-A1D5-45FE-A739-33EFF9E3C43F}" srcOrd="0" destOrd="0" presId="urn:microsoft.com/office/officeart/2005/8/layout/hProcess6"/>
    <dgm:cxn modelId="{092C32B1-A1A9-477F-8B81-22FFCAC75BA9}" type="presParOf" srcId="{316D1F03-A1D5-45FE-A739-33EFF9E3C43F}" destId="{F69680CF-E610-4177-943B-3DBB3E0A8963}" srcOrd="0" destOrd="0" presId="urn:microsoft.com/office/officeart/2005/8/layout/hProcess6"/>
    <dgm:cxn modelId="{F012C29F-AED3-4D80-80C5-4EC7D60E5843}" type="presParOf" srcId="{316D1F03-A1D5-45FE-A739-33EFF9E3C43F}" destId="{AF297BC3-4580-43CF-A06E-49D0E76D510D}" srcOrd="1" destOrd="0" presId="urn:microsoft.com/office/officeart/2005/8/layout/hProcess6"/>
    <dgm:cxn modelId="{0379C5EA-18C3-49BA-915B-CC447A27848F}" type="presParOf" srcId="{316D1F03-A1D5-45FE-A739-33EFF9E3C43F}" destId="{F45BBAAC-AB43-4ADC-A781-0660888AC558}" srcOrd="2" destOrd="0" presId="urn:microsoft.com/office/officeart/2005/8/layout/hProcess6"/>
    <dgm:cxn modelId="{C3479AA5-F38E-4B8D-9699-677A55C4FCF7}" type="presParOf" srcId="{316D1F03-A1D5-45FE-A739-33EFF9E3C43F}" destId="{0F89BA9F-441E-4D6E-81C1-9B9D74DC43D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AFF40029-3108-4714-AB9D-06035996CEDC}">
      <dgm:prSet phldrT="[Szöveg]" custT="1"/>
      <dgm:spPr>
        <a:solidFill>
          <a:srgbClr val="9EBC3E"/>
        </a:solidFill>
      </dgm:spPr>
      <dgm:t>
        <a:bodyPr/>
        <a:lstStyle/>
        <a:p>
          <a:pPr algn="ctr"/>
          <a:r>
            <a:rPr lang="hu-HU" sz="1300" dirty="0" smtClean="0"/>
            <a:t>0,75%</a:t>
          </a:r>
          <a:endParaRPr lang="hu-HU" sz="1300" dirty="0"/>
        </a:p>
      </dgm:t>
    </dgm:pt>
    <dgm:pt modelId="{98A4C680-D032-4E73-B9B4-051B0DA37B61}" type="parTrans" cxnId="{532E5D8B-60E5-4437-8787-BF5BCCF6DF96}">
      <dgm:prSet/>
      <dgm:spPr/>
      <dgm:t>
        <a:bodyPr/>
        <a:lstStyle/>
        <a:p>
          <a:endParaRPr lang="hu-HU"/>
        </a:p>
      </dgm:t>
    </dgm:pt>
    <dgm:pt modelId="{943317F7-1000-4A8F-A0C5-903E247B59DC}" type="sibTrans" cxnId="{532E5D8B-60E5-4437-8787-BF5BCCF6DF96}">
      <dgm:prSet/>
      <dgm:spPr/>
      <dgm:t>
        <a:bodyPr/>
        <a:lstStyle/>
        <a:p>
          <a:endParaRPr lang="hu-HU"/>
        </a:p>
      </dgm:t>
    </dgm:pt>
    <dgm:pt modelId="{FDC381B4-7FD6-46CF-8785-99337C8F2B85}">
      <dgm:prSet phldrT="[Szöveg]" custT="1"/>
      <dgm:spPr/>
      <dgm:t>
        <a:bodyPr/>
        <a:lstStyle/>
        <a:p>
          <a:pPr algn="l"/>
          <a:r>
            <a:rPr lang="hu-HU" sz="1300" spc="-40" baseline="0" dirty="0" smtClean="0"/>
            <a:t>Hozamjóvá-írási bónusz</a:t>
          </a:r>
          <a:endParaRPr lang="hu-HU" sz="1300" spc="-40" baseline="0" dirty="0"/>
        </a:p>
      </dgm:t>
    </dgm:pt>
    <dgm:pt modelId="{09520E32-4B2F-42AF-BA48-444932E28A40}" type="parTrans" cxnId="{DBD34E35-85EB-4550-B548-268EBA0A2F41}">
      <dgm:prSet/>
      <dgm:spPr/>
      <dgm:t>
        <a:bodyPr/>
        <a:lstStyle/>
        <a:p>
          <a:endParaRPr lang="hu-HU"/>
        </a:p>
      </dgm:t>
    </dgm:pt>
    <dgm:pt modelId="{46EB323D-73D3-41B1-80DE-553712B3D372}" type="sibTrans" cxnId="{DBD34E35-85EB-4550-B548-268EBA0A2F41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DCF220E-82DE-4226-AF7B-A71D2C5B4D9F}" type="pres">
      <dgm:prSet presAssocID="{AFF40029-3108-4714-AB9D-06035996CEDC}" presName="compNode" presStyleCnt="0"/>
      <dgm:spPr/>
    </dgm:pt>
    <dgm:pt modelId="{4AB0E0D3-038A-4720-B105-872B93C75A9B}" type="pres">
      <dgm:prSet presAssocID="{AFF40029-3108-4714-AB9D-06035996CEDC}" presName="noGeometry" presStyleCnt="0"/>
      <dgm:spPr/>
    </dgm:pt>
    <dgm:pt modelId="{95766F76-6910-47AF-A4E1-C8DC93FD2BB4}" type="pres">
      <dgm:prSet presAssocID="{AFF40029-3108-4714-AB9D-06035996CEDC}" presName="childTextVisible" presStyleLbl="bgAccFollowNode1" presStyleIdx="0" presStyleCnt="1" custScaleX="1078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B808B4-A6CE-4FD2-88A0-F110AFDBB038}" type="pres">
      <dgm:prSet presAssocID="{AFF40029-3108-4714-AB9D-06035996CEDC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A754965B-2F93-499C-984F-936A15432D42}" type="pres">
      <dgm:prSet presAssocID="{AFF40029-3108-4714-AB9D-06035996CEDC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E74ED1D-83E8-4A7E-AB57-81B9358DCA1F}" type="presOf" srcId="{FDC381B4-7FD6-46CF-8785-99337C8F2B85}" destId="{97B808B4-A6CE-4FD2-88A0-F110AFDBB038}" srcOrd="1" destOrd="0" presId="urn:microsoft.com/office/officeart/2005/8/layout/hProcess6"/>
    <dgm:cxn modelId="{DBD34E35-85EB-4550-B548-268EBA0A2F41}" srcId="{AFF40029-3108-4714-AB9D-06035996CEDC}" destId="{FDC381B4-7FD6-46CF-8785-99337C8F2B85}" srcOrd="0" destOrd="0" parTransId="{09520E32-4B2F-42AF-BA48-444932E28A40}" sibTransId="{46EB323D-73D3-41B1-80DE-553712B3D372}"/>
    <dgm:cxn modelId="{ECF35807-F7E9-4AB2-A5D1-67DC343C4445}" type="presOf" srcId="{FDC381B4-7FD6-46CF-8785-99337C8F2B85}" destId="{95766F76-6910-47AF-A4E1-C8DC93FD2BB4}" srcOrd="0" destOrd="0" presId="urn:microsoft.com/office/officeart/2005/8/layout/hProcess6"/>
    <dgm:cxn modelId="{532E5D8B-60E5-4437-8787-BF5BCCF6DF96}" srcId="{D4BA9848-8F79-4D45-B9F1-C2E03B6CCD22}" destId="{AFF40029-3108-4714-AB9D-06035996CEDC}" srcOrd="0" destOrd="0" parTransId="{98A4C680-D032-4E73-B9B4-051B0DA37B61}" sibTransId="{943317F7-1000-4A8F-A0C5-903E247B59DC}"/>
    <dgm:cxn modelId="{9D5DEE43-DAD6-4368-BE7A-4A224A5B2A41}" type="presOf" srcId="{AFF40029-3108-4714-AB9D-06035996CEDC}" destId="{A754965B-2F93-499C-984F-936A15432D42}" srcOrd="0" destOrd="0" presId="urn:microsoft.com/office/officeart/2005/8/layout/hProcess6"/>
    <dgm:cxn modelId="{D9AA5D4D-BC9D-48F8-8B55-1D9C6F8FE4AD}" type="presOf" srcId="{D4BA9848-8F79-4D45-B9F1-C2E03B6CCD22}" destId="{1F5512F4-2B53-46DE-A069-64A456252A2C}" srcOrd="0" destOrd="0" presId="urn:microsoft.com/office/officeart/2005/8/layout/hProcess6"/>
    <dgm:cxn modelId="{F68F7E2E-FA22-4489-B344-84D4C86C9902}" type="presParOf" srcId="{1F5512F4-2B53-46DE-A069-64A456252A2C}" destId="{3DCF220E-82DE-4226-AF7B-A71D2C5B4D9F}" srcOrd="0" destOrd="0" presId="urn:microsoft.com/office/officeart/2005/8/layout/hProcess6"/>
    <dgm:cxn modelId="{832A8A94-B0CD-41D4-88B9-C5559D5425DA}" type="presParOf" srcId="{3DCF220E-82DE-4226-AF7B-A71D2C5B4D9F}" destId="{4AB0E0D3-038A-4720-B105-872B93C75A9B}" srcOrd="0" destOrd="0" presId="urn:microsoft.com/office/officeart/2005/8/layout/hProcess6"/>
    <dgm:cxn modelId="{C59F595C-23CD-4E13-96A7-772779E1A5EB}" type="presParOf" srcId="{3DCF220E-82DE-4226-AF7B-A71D2C5B4D9F}" destId="{95766F76-6910-47AF-A4E1-C8DC93FD2BB4}" srcOrd="1" destOrd="0" presId="urn:microsoft.com/office/officeart/2005/8/layout/hProcess6"/>
    <dgm:cxn modelId="{9FF715CE-0EE9-4E7F-84BB-54E26CA6CDB3}" type="presParOf" srcId="{3DCF220E-82DE-4226-AF7B-A71D2C5B4D9F}" destId="{97B808B4-A6CE-4FD2-88A0-F110AFDBB038}" srcOrd="2" destOrd="0" presId="urn:microsoft.com/office/officeart/2005/8/layout/hProcess6"/>
    <dgm:cxn modelId="{50B762BF-3FD2-4A8B-B85D-8A8B95BACC8F}" type="presParOf" srcId="{3DCF220E-82DE-4226-AF7B-A71D2C5B4D9F}" destId="{A754965B-2F93-499C-984F-936A15432D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4BA9848-8F79-4D45-B9F1-C2E03B6CCD22}" type="doc">
      <dgm:prSet loTypeId="urn:microsoft.com/office/officeart/2005/8/layout/hProcess6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C6F3D3B3-4CAB-4C78-89FC-C4A20B6BF9AB}">
      <dgm:prSet phldrT="[Szöveg]" custT="1"/>
      <dgm:spPr>
        <a:solidFill>
          <a:srgbClr val="9EBC3E"/>
        </a:solidFill>
      </dgm:spPr>
      <dgm:t>
        <a:bodyPr/>
        <a:lstStyle/>
        <a:p>
          <a:pPr algn="ctr"/>
          <a:r>
            <a:rPr lang="hu-HU" sz="1400" dirty="0" smtClean="0"/>
            <a:t>1+1%</a:t>
          </a:r>
          <a:endParaRPr lang="hu-HU" sz="1400" dirty="0"/>
        </a:p>
      </dgm:t>
    </dgm:pt>
    <dgm:pt modelId="{1A9425DF-3E9D-4105-A39A-51791BCDDB7C}" type="parTrans" cxnId="{040007DD-1D27-4EA1-A0D8-3AA9A4C89DFC}">
      <dgm:prSet/>
      <dgm:spPr/>
      <dgm:t>
        <a:bodyPr/>
        <a:lstStyle/>
        <a:p>
          <a:endParaRPr lang="hu-HU"/>
        </a:p>
      </dgm:t>
    </dgm:pt>
    <dgm:pt modelId="{7A88E9B9-F1F0-4110-AFF5-3119BC51D240}" type="sibTrans" cxnId="{040007DD-1D27-4EA1-A0D8-3AA9A4C89DFC}">
      <dgm:prSet/>
      <dgm:spPr/>
      <dgm:t>
        <a:bodyPr/>
        <a:lstStyle/>
        <a:p>
          <a:endParaRPr lang="hu-HU"/>
        </a:p>
      </dgm:t>
    </dgm:pt>
    <dgm:pt modelId="{3820EB8B-F7D7-4115-8B86-267D95E85A13}">
      <dgm:prSet phldrT="[Szöveg]" custT="1"/>
      <dgm:spPr/>
      <dgm:t>
        <a:bodyPr/>
        <a:lstStyle/>
        <a:p>
          <a:pPr algn="l"/>
          <a:r>
            <a:rPr lang="hu-HU" sz="1300" spc="-40" baseline="0" dirty="0" smtClean="0"/>
            <a:t>Díjnagyság és díjfizetési mód bónusz</a:t>
          </a:r>
          <a:endParaRPr lang="hu-HU" sz="1300" spc="-40" baseline="0" dirty="0"/>
        </a:p>
      </dgm:t>
    </dgm:pt>
    <dgm:pt modelId="{3CD3B3C5-C34F-40B5-B447-B896CDD2C7B9}" type="parTrans" cxnId="{2BD8DCA1-AF37-44FD-92B2-49D1E6CEE0B0}">
      <dgm:prSet/>
      <dgm:spPr/>
      <dgm:t>
        <a:bodyPr/>
        <a:lstStyle/>
        <a:p>
          <a:endParaRPr lang="hu-HU"/>
        </a:p>
      </dgm:t>
    </dgm:pt>
    <dgm:pt modelId="{656244F0-B5AF-4930-97BB-851783C523D0}" type="sibTrans" cxnId="{2BD8DCA1-AF37-44FD-92B2-49D1E6CEE0B0}">
      <dgm:prSet/>
      <dgm:spPr/>
      <dgm:t>
        <a:bodyPr/>
        <a:lstStyle/>
        <a:p>
          <a:endParaRPr lang="hu-HU"/>
        </a:p>
      </dgm:t>
    </dgm:pt>
    <dgm:pt modelId="{1F5512F4-2B53-46DE-A069-64A456252A2C}" type="pres">
      <dgm:prSet presAssocID="{D4BA9848-8F79-4D45-B9F1-C2E03B6CCD2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BFF9857-4585-41EB-8AA9-9CB8B2652C0E}" type="pres">
      <dgm:prSet presAssocID="{C6F3D3B3-4CAB-4C78-89FC-C4A20B6BF9AB}" presName="compNode" presStyleCnt="0"/>
      <dgm:spPr/>
    </dgm:pt>
    <dgm:pt modelId="{0C8E4B7A-4187-4E83-B0A4-9892386F903B}" type="pres">
      <dgm:prSet presAssocID="{C6F3D3B3-4CAB-4C78-89FC-C4A20B6BF9AB}" presName="noGeometry" presStyleCnt="0"/>
      <dgm:spPr/>
    </dgm:pt>
    <dgm:pt modelId="{4700A515-3F5A-4828-8006-25559C548B55}" type="pres">
      <dgm:prSet presAssocID="{C6F3D3B3-4CAB-4C78-89FC-C4A20B6BF9AB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C9B9C1-3CF5-4BBB-815C-EA560E987F17}" type="pres">
      <dgm:prSet presAssocID="{C6F3D3B3-4CAB-4C78-89FC-C4A20B6BF9AB}" presName="childTextHidden" presStyleLbl="bgAccFollowNode1" presStyleIdx="0" presStyleCnt="1"/>
      <dgm:spPr/>
      <dgm:t>
        <a:bodyPr/>
        <a:lstStyle/>
        <a:p>
          <a:endParaRPr lang="hu-HU"/>
        </a:p>
      </dgm:t>
    </dgm:pt>
    <dgm:pt modelId="{8A584A48-C901-49D5-AECA-711A4B40D2C0}" type="pres">
      <dgm:prSet presAssocID="{C6F3D3B3-4CAB-4C78-89FC-C4A20B6BF9A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40007DD-1D27-4EA1-A0D8-3AA9A4C89DFC}" srcId="{D4BA9848-8F79-4D45-B9F1-C2E03B6CCD22}" destId="{C6F3D3B3-4CAB-4C78-89FC-C4A20B6BF9AB}" srcOrd="0" destOrd="0" parTransId="{1A9425DF-3E9D-4105-A39A-51791BCDDB7C}" sibTransId="{7A88E9B9-F1F0-4110-AFF5-3119BC51D240}"/>
    <dgm:cxn modelId="{54758DA6-EFBD-4C0D-BF22-7D135F1D47B8}" type="presOf" srcId="{C6F3D3B3-4CAB-4C78-89FC-C4A20B6BF9AB}" destId="{8A584A48-C901-49D5-AECA-711A4B40D2C0}" srcOrd="0" destOrd="0" presId="urn:microsoft.com/office/officeart/2005/8/layout/hProcess6"/>
    <dgm:cxn modelId="{9A9D1C14-E3EA-4495-B738-F1A7ED878D9B}" type="presOf" srcId="{3820EB8B-F7D7-4115-8B86-267D95E85A13}" destId="{26C9B9C1-3CF5-4BBB-815C-EA560E987F17}" srcOrd="1" destOrd="0" presId="urn:microsoft.com/office/officeart/2005/8/layout/hProcess6"/>
    <dgm:cxn modelId="{2BD8DCA1-AF37-44FD-92B2-49D1E6CEE0B0}" srcId="{C6F3D3B3-4CAB-4C78-89FC-C4A20B6BF9AB}" destId="{3820EB8B-F7D7-4115-8B86-267D95E85A13}" srcOrd="0" destOrd="0" parTransId="{3CD3B3C5-C34F-40B5-B447-B896CDD2C7B9}" sibTransId="{656244F0-B5AF-4930-97BB-851783C523D0}"/>
    <dgm:cxn modelId="{6AD17584-0DC9-464D-A56A-C9704B08B0E6}" type="presOf" srcId="{3820EB8B-F7D7-4115-8B86-267D95E85A13}" destId="{4700A515-3F5A-4828-8006-25559C548B55}" srcOrd="0" destOrd="0" presId="urn:microsoft.com/office/officeart/2005/8/layout/hProcess6"/>
    <dgm:cxn modelId="{2709FE1C-27FC-43CB-ACB9-8AB98445642F}" type="presOf" srcId="{D4BA9848-8F79-4D45-B9F1-C2E03B6CCD22}" destId="{1F5512F4-2B53-46DE-A069-64A456252A2C}" srcOrd="0" destOrd="0" presId="urn:microsoft.com/office/officeart/2005/8/layout/hProcess6"/>
    <dgm:cxn modelId="{7D7C3BF9-9A5E-415D-95DE-F95B4AA6D4EB}" type="presParOf" srcId="{1F5512F4-2B53-46DE-A069-64A456252A2C}" destId="{8BFF9857-4585-41EB-8AA9-9CB8B2652C0E}" srcOrd="0" destOrd="0" presId="urn:microsoft.com/office/officeart/2005/8/layout/hProcess6"/>
    <dgm:cxn modelId="{C071F5C3-358B-4F18-8E03-F4C83B03FD85}" type="presParOf" srcId="{8BFF9857-4585-41EB-8AA9-9CB8B2652C0E}" destId="{0C8E4B7A-4187-4E83-B0A4-9892386F903B}" srcOrd="0" destOrd="0" presId="urn:microsoft.com/office/officeart/2005/8/layout/hProcess6"/>
    <dgm:cxn modelId="{58338FC7-EE48-438C-8547-F3AE7A8D4F17}" type="presParOf" srcId="{8BFF9857-4585-41EB-8AA9-9CB8B2652C0E}" destId="{4700A515-3F5A-4828-8006-25559C548B55}" srcOrd="1" destOrd="0" presId="urn:microsoft.com/office/officeart/2005/8/layout/hProcess6"/>
    <dgm:cxn modelId="{401980B1-8AE8-4B42-BDB4-80C3A9ABBB64}" type="presParOf" srcId="{8BFF9857-4585-41EB-8AA9-9CB8B2652C0E}" destId="{26C9B9C1-3CF5-4BBB-815C-EA560E987F17}" srcOrd="2" destOrd="0" presId="urn:microsoft.com/office/officeart/2005/8/layout/hProcess6"/>
    <dgm:cxn modelId="{7A8023E7-B5B3-42A4-80C4-B91AE6B91CAC}" type="presParOf" srcId="{8BFF9857-4585-41EB-8AA9-9CB8B2652C0E}" destId="{8A584A48-C901-49D5-AECA-711A4B40D2C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57D40-D5DB-4004-B6E0-71908381DF40}" type="doc">
      <dgm:prSet loTypeId="urn:microsoft.com/office/officeart/2008/layout/TitlePictureLineup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4E604FFC-9E57-4207-9F7A-0EC708C42063}">
      <dgm:prSet phldrT="[Szöveg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hu-HU" sz="2200" dirty="0" smtClean="0">
              <a:latin typeface="+mj-lt"/>
            </a:rPr>
            <a:t>Főszámla</a:t>
          </a:r>
          <a:endParaRPr lang="hu-HU" sz="2200" dirty="0">
            <a:latin typeface="+mj-lt"/>
          </a:endParaRPr>
        </a:p>
      </dgm:t>
    </dgm:pt>
    <dgm:pt modelId="{858E5B1F-1921-4872-8779-E09E1938BC73}" type="parTrans" cxnId="{8054FBFB-9A72-4F27-9C4C-CC15B5553071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EC4C394C-436F-4AC1-A9D1-AEAD7C8BA2B4}" type="sibTrans" cxnId="{8054FBFB-9A72-4F27-9C4C-CC15B5553071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42C2940D-F139-4EAF-A027-ECE08B97C3B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Rendszeres befizetések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839C572E-B2E6-4178-9ADF-B7059D003663}" type="parTrans" cxnId="{D79D1B3C-D1C8-4E12-977F-F9303325DDB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5073725C-0B44-4BEB-A694-95F966147BED}" type="sibTrans" cxnId="{D79D1B3C-D1C8-4E12-977F-F9303325DDB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F9BF62C-01B5-4D9A-B8B6-A9B9A74E27FD}">
      <dgm:prSet phldrT="[Szöveg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/>
          <a:r>
            <a:rPr lang="hu-HU" sz="2200" dirty="0">
              <a:latin typeface="+mj-lt"/>
            </a:rPr>
            <a:t>Eseti </a:t>
          </a:r>
          <a:r>
            <a:rPr lang="hu-HU" sz="2200" dirty="0" smtClean="0">
              <a:latin typeface="+mj-lt"/>
            </a:rPr>
            <a:t>számla</a:t>
          </a:r>
          <a:endParaRPr lang="hu-HU" sz="2200" dirty="0">
            <a:latin typeface="+mj-lt"/>
          </a:endParaRPr>
        </a:p>
      </dgm:t>
    </dgm:pt>
    <dgm:pt modelId="{4F4666A6-E6B7-488A-9763-4AC9FFC4B347}" type="parTrans" cxnId="{C6B2FE53-BCC7-48C9-B7E8-63B8CF4256C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73F3244D-F0BB-42D7-9949-385844FD3639}" type="sibTrans" cxnId="{C6B2FE53-BCC7-48C9-B7E8-63B8CF4256C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FEAEC27A-A706-4AF3-AB4A-BF281B0AC780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Eseti befizetések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3907C48D-9743-4715-B489-ED181C4B9165}" type="parTrans" cxnId="{B77E867B-2D27-45C1-808D-F2ACDA34FC6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5886A0B1-26D9-4BD4-882F-BA361563AEB1}" type="sibTrans" cxnId="{B77E867B-2D27-45C1-808D-F2ACDA34FC6D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3A65DC7-BD92-498A-822F-878270DA9FD5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FF8437BB-6795-47C9-B680-84FF03C3198B}" type="parTrans" cxnId="{917E7ACE-C574-4C36-B325-5B778EA78BF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2DDEA267-096C-4BDF-B593-B7554D27A2E8}" type="sibTrans" cxnId="{917E7ACE-C574-4C36-B325-5B778EA78BFB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151D6ACA-3DF4-4BFA-9440-50E671D82BC2}">
      <dgm:prSet phldrT="[Szöveg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hu-HU" sz="2200" dirty="0" smtClean="0">
              <a:latin typeface="+mj-lt"/>
            </a:rPr>
            <a:t>Lojalitási számla</a:t>
          </a:r>
          <a:endParaRPr lang="hu-HU" sz="2200" dirty="0">
            <a:solidFill>
              <a:schemeClr val="bg1">
                <a:lumMod val="50000"/>
              </a:schemeClr>
            </a:solidFill>
            <a:latin typeface="+mj-lt"/>
          </a:endParaRPr>
        </a:p>
      </dgm:t>
    </dgm:pt>
    <dgm:pt modelId="{BA06B551-ED92-4488-8FD1-807420168E24}" type="parTrans" cxnId="{DD87DC7C-F921-45F8-A85B-7D0069C91456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B2393BD5-3F5B-4BDC-85DE-8EA752F385CD}" type="sibTrans" cxnId="{DD87DC7C-F921-45F8-A85B-7D0069C91456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A9A6ABD2-0E47-4C63-8398-764EF35D344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Díjnagyság szerinti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4C8EC54D-A624-4408-B3E7-DD2530DF8E0B}" type="parTrans" cxnId="{D8C8C5FE-2613-44F7-B487-C09DB720D59F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4104DA57-37D5-47AA-8EAE-06E87FE4F1EC}" type="sibTrans" cxnId="{D8C8C5FE-2613-44F7-B487-C09DB720D59F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167FCEAD-B046-4F8E-B046-857828F8744D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Öngondoskodási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10DB0514-2DD4-4937-A489-042AEF2F82E1}" type="parTrans" cxnId="{8CCB1FB5-49C6-4F83-B6DC-E8493364C794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C179CEC1-AABA-40A3-B5BF-766495AA8CD7}" type="sibTrans" cxnId="{8CCB1FB5-49C6-4F83-B6DC-E8493364C794}">
      <dgm:prSet/>
      <dgm:spPr/>
      <dgm:t>
        <a:bodyPr/>
        <a:lstStyle/>
        <a:p>
          <a:endParaRPr lang="hu-HU">
            <a:latin typeface="+mj-lt"/>
          </a:endParaRPr>
        </a:p>
      </dgm:t>
    </dgm:pt>
    <dgm:pt modelId="{69DF83DF-9176-4D0A-ACEC-367C47C87A61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91A2F42E-8625-40F5-BA50-7E2E12445A39}" type="parTrans" cxnId="{4AD66B35-A4A5-4E0A-914A-077AA76CBB81}">
      <dgm:prSet/>
      <dgm:spPr/>
      <dgm:t>
        <a:bodyPr/>
        <a:lstStyle/>
        <a:p>
          <a:endParaRPr lang="hu-HU"/>
        </a:p>
      </dgm:t>
    </dgm:pt>
    <dgm:pt modelId="{E3CB7BB6-08A8-464D-9F85-1B0E8D3080D8}" type="sibTrans" cxnId="{4AD66B35-A4A5-4E0A-914A-077AA76CBB81}">
      <dgm:prSet/>
      <dgm:spPr/>
      <dgm:t>
        <a:bodyPr/>
        <a:lstStyle/>
        <a:p>
          <a:endParaRPr lang="hu-HU"/>
        </a:p>
      </dgm:t>
    </dgm:pt>
    <dgm:pt modelId="{478A9AE2-AD93-4709-B07B-86341F112D3C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Díjfizetési mód szerinti bónusz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0DA45E37-4EE9-4D2C-A88C-B24E365FA33D}" type="parTrans" cxnId="{5F3C8C96-C5E7-472C-9D5E-67E012FF1A57}">
      <dgm:prSet/>
      <dgm:spPr/>
      <dgm:t>
        <a:bodyPr/>
        <a:lstStyle/>
        <a:p>
          <a:endParaRPr lang="hu-HU"/>
        </a:p>
      </dgm:t>
    </dgm:pt>
    <dgm:pt modelId="{9C58B1F2-302F-49AE-A379-32A034402AF3}" type="sibTrans" cxnId="{5F3C8C96-C5E7-472C-9D5E-67E012FF1A57}">
      <dgm:prSet/>
      <dgm:spPr/>
      <dgm:t>
        <a:bodyPr/>
        <a:lstStyle/>
        <a:p>
          <a:endParaRPr lang="hu-HU"/>
        </a:p>
      </dgm:t>
    </dgm:pt>
    <dgm:pt modelId="{D4173F6A-D772-436B-81A9-F8C3DB7DA63B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Nyugdíj és nem nyugdíj célú</a:t>
          </a:r>
          <a:endParaRPr lang="hu-HU" sz="1800" dirty="0">
            <a:solidFill>
              <a:schemeClr val="tx1"/>
            </a:solidFill>
            <a:latin typeface="+mj-lt"/>
          </a:endParaRPr>
        </a:p>
      </dgm:t>
    </dgm:pt>
    <dgm:pt modelId="{C235EDC9-545B-4786-8498-2CFD49B69751}" type="parTrans" cxnId="{AE8AB78D-A0DB-4CD5-AA54-477BED66E649}">
      <dgm:prSet/>
      <dgm:spPr/>
      <dgm:t>
        <a:bodyPr/>
        <a:lstStyle/>
        <a:p>
          <a:endParaRPr lang="hu-HU"/>
        </a:p>
      </dgm:t>
    </dgm:pt>
    <dgm:pt modelId="{4BB7A753-DCD6-4A8B-8D49-BF75101B5BA4}" type="sibTrans" cxnId="{AE8AB78D-A0DB-4CD5-AA54-477BED66E649}">
      <dgm:prSet/>
      <dgm:spPr/>
      <dgm:t>
        <a:bodyPr/>
        <a:lstStyle/>
        <a:p>
          <a:endParaRPr lang="hu-HU"/>
        </a:p>
      </dgm:t>
    </dgm:pt>
    <dgm:pt modelId="{CAC52A98-1259-41F5-8D3A-E55339230974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hu-HU" sz="2200" dirty="0" smtClean="0">
              <a:solidFill>
                <a:schemeClr val="bg1"/>
              </a:solidFill>
              <a:latin typeface="+mj-lt"/>
            </a:rPr>
            <a:t>Adószámla</a:t>
          </a:r>
          <a:endParaRPr lang="hu-HU" sz="2200" dirty="0">
            <a:solidFill>
              <a:schemeClr val="bg1"/>
            </a:solidFill>
            <a:latin typeface="+mj-lt"/>
          </a:endParaRPr>
        </a:p>
      </dgm:t>
    </dgm:pt>
    <dgm:pt modelId="{B9C26977-975B-4702-BE56-A16D23FBD794}" type="parTrans" cxnId="{05AB2221-14B7-4A39-9755-D6CDB8A01731}">
      <dgm:prSet/>
      <dgm:spPr/>
      <dgm:t>
        <a:bodyPr/>
        <a:lstStyle/>
        <a:p>
          <a:endParaRPr lang="hu-HU"/>
        </a:p>
      </dgm:t>
    </dgm:pt>
    <dgm:pt modelId="{8208F916-55D0-40D9-A6D4-09876237E640}" type="sibTrans" cxnId="{05AB2221-14B7-4A39-9755-D6CDB8A01731}">
      <dgm:prSet/>
      <dgm:spPr/>
      <dgm:t>
        <a:bodyPr/>
        <a:lstStyle/>
        <a:p>
          <a:endParaRPr lang="hu-HU"/>
        </a:p>
      </dgm:t>
    </dgm:pt>
    <dgm:pt modelId="{BF16B4B9-5EF0-4DBB-9212-401210462AD9}">
      <dgm:prSet phldrT="[Szöveg]" custT="1"/>
      <dgm:spPr/>
      <dgm:t>
        <a:bodyPr/>
        <a:lstStyle/>
        <a:p>
          <a:pPr algn="l"/>
          <a:r>
            <a:rPr lang="hu-HU" sz="1800" dirty="0" smtClean="0">
              <a:solidFill>
                <a:schemeClr val="tx1"/>
              </a:solidFill>
              <a:latin typeface="+mj-lt"/>
            </a:rPr>
            <a:t>Adójóváírások</a:t>
          </a:r>
        </a:p>
      </dgm:t>
    </dgm:pt>
    <dgm:pt modelId="{3F2DD9FF-FBF4-4BF5-BE9C-B34C237444F2}" type="parTrans" cxnId="{8B8E008A-EAB8-4C30-9828-40E8EDC70B45}">
      <dgm:prSet/>
      <dgm:spPr/>
      <dgm:t>
        <a:bodyPr/>
        <a:lstStyle/>
        <a:p>
          <a:endParaRPr lang="hu-HU"/>
        </a:p>
      </dgm:t>
    </dgm:pt>
    <dgm:pt modelId="{B72770FD-7081-4544-BD71-D311E21DB7FC}" type="sibTrans" cxnId="{8B8E008A-EAB8-4C30-9828-40E8EDC70B45}">
      <dgm:prSet/>
      <dgm:spPr/>
      <dgm:t>
        <a:bodyPr/>
        <a:lstStyle/>
        <a:p>
          <a:endParaRPr lang="hu-HU"/>
        </a:p>
      </dgm:t>
    </dgm:pt>
    <dgm:pt modelId="{0FBE0001-3C38-4B7B-B436-0BE587FA6D8E}">
      <dgm:prSet phldrT="[Szöveg]" custT="1"/>
      <dgm:spPr/>
      <dgm:t>
        <a:bodyPr/>
        <a:lstStyle/>
        <a:p>
          <a:endParaRPr lang="hu-HU" dirty="0">
            <a:solidFill>
              <a:schemeClr val="tx1"/>
            </a:solidFill>
            <a:latin typeface="+mj-lt"/>
          </a:endParaRPr>
        </a:p>
      </dgm:t>
    </dgm:pt>
    <dgm:pt modelId="{6419FE1F-35EE-4049-BD04-EB4FB99EAE10}" type="parTrans" cxnId="{23B55A64-141E-4BE3-BEE5-D77E7511DF78}">
      <dgm:prSet/>
      <dgm:spPr/>
      <dgm:t>
        <a:bodyPr/>
        <a:lstStyle/>
        <a:p>
          <a:endParaRPr lang="hu-HU"/>
        </a:p>
      </dgm:t>
    </dgm:pt>
    <dgm:pt modelId="{71D6AE6C-8995-4C34-B8E9-83DB5C36BA0E}" type="sibTrans" cxnId="{23B55A64-141E-4BE3-BEE5-D77E7511DF78}">
      <dgm:prSet/>
      <dgm:spPr/>
      <dgm:t>
        <a:bodyPr/>
        <a:lstStyle/>
        <a:p>
          <a:endParaRPr lang="hu-HU"/>
        </a:p>
      </dgm:t>
    </dgm:pt>
    <dgm:pt modelId="{6E30A4FF-9D37-422B-881E-C99D1CE3A85F}">
      <dgm:prSet phldrT="[Szöveg]" custT="1"/>
      <dgm:spPr/>
      <dgm:t>
        <a:bodyPr/>
        <a:lstStyle/>
        <a:p>
          <a:pPr algn="l"/>
          <a:endParaRPr lang="hu-HU" sz="1800" dirty="0" smtClean="0">
            <a:solidFill>
              <a:schemeClr val="tx1"/>
            </a:solidFill>
            <a:latin typeface="+mj-lt"/>
          </a:endParaRPr>
        </a:p>
      </dgm:t>
    </dgm:pt>
    <dgm:pt modelId="{D0B3EB33-49D2-4693-A58F-D2D45F3B6A72}" type="parTrans" cxnId="{877F4977-FEF8-45B7-89F8-6BF1BD1551E8}">
      <dgm:prSet/>
      <dgm:spPr/>
      <dgm:t>
        <a:bodyPr/>
        <a:lstStyle/>
        <a:p>
          <a:endParaRPr lang="hu-HU"/>
        </a:p>
      </dgm:t>
    </dgm:pt>
    <dgm:pt modelId="{6E290129-CB1A-42D9-A55C-099E5D101974}" type="sibTrans" cxnId="{877F4977-FEF8-45B7-89F8-6BF1BD1551E8}">
      <dgm:prSet/>
      <dgm:spPr/>
      <dgm:t>
        <a:bodyPr/>
        <a:lstStyle/>
        <a:p>
          <a:endParaRPr lang="hu-HU"/>
        </a:p>
      </dgm:t>
    </dgm:pt>
    <dgm:pt modelId="{803EA4F4-BECC-49F2-858B-AAEA6DBB4F62}">
      <dgm:prSet phldrT="[Szöveg]" custT="1"/>
      <dgm:spPr/>
      <dgm:t>
        <a:bodyPr/>
        <a:lstStyle/>
        <a:p>
          <a:pPr algn="l"/>
          <a:r>
            <a:rPr lang="hu-HU" dirty="0" smtClean="0">
              <a:solidFill>
                <a:schemeClr val="tx1"/>
              </a:solidFill>
              <a:latin typeface="+mj-lt"/>
            </a:rPr>
            <a:t> Hozamjóváírási   </a:t>
          </a:r>
          <a:r>
            <a:rPr lang="hu-HU" dirty="0" smtClean="0">
              <a:solidFill>
                <a:schemeClr val="bg1"/>
              </a:solidFill>
              <a:latin typeface="+mj-lt"/>
            </a:rPr>
            <a:t>-</a:t>
          </a:r>
          <a:r>
            <a:rPr lang="hu-HU" dirty="0" smtClean="0">
              <a:solidFill>
                <a:schemeClr val="tx1"/>
              </a:solidFill>
              <a:latin typeface="+mj-lt"/>
            </a:rPr>
            <a:t>bónusz</a:t>
          </a:r>
          <a:endParaRPr lang="hu-HU" sz="1800" dirty="0" smtClean="0">
            <a:solidFill>
              <a:schemeClr val="tx1"/>
            </a:solidFill>
            <a:latin typeface="+mj-lt"/>
          </a:endParaRPr>
        </a:p>
      </dgm:t>
    </dgm:pt>
    <dgm:pt modelId="{85EB7D39-5194-4156-8F2A-AA09E6FA2AA5}" type="parTrans" cxnId="{B5771FB9-4945-49DC-BE1B-EAA1AEB41687}">
      <dgm:prSet/>
      <dgm:spPr/>
      <dgm:t>
        <a:bodyPr/>
        <a:lstStyle/>
        <a:p>
          <a:endParaRPr lang="hu-HU"/>
        </a:p>
      </dgm:t>
    </dgm:pt>
    <dgm:pt modelId="{D729C0DC-3145-4B8B-B1C7-7673F3F3BC73}" type="sibTrans" cxnId="{B5771FB9-4945-49DC-BE1B-EAA1AEB41687}">
      <dgm:prSet/>
      <dgm:spPr/>
      <dgm:t>
        <a:bodyPr/>
        <a:lstStyle/>
        <a:p>
          <a:endParaRPr lang="hu-HU"/>
        </a:p>
      </dgm:t>
    </dgm:pt>
    <dgm:pt modelId="{C1C46928-B744-489F-92A4-43C9FD4724D4}" type="pres">
      <dgm:prSet presAssocID="{F9957D40-D5DB-4004-B6E0-71908381DF40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56DF1331-4946-4091-9A13-990492E9FC56}" type="pres">
      <dgm:prSet presAssocID="{4E604FFC-9E57-4207-9F7A-0EC708C42063}" presName="composite" presStyleCnt="0"/>
      <dgm:spPr/>
    </dgm:pt>
    <dgm:pt modelId="{2ABDB328-9D04-4726-AE8F-027EF4EDEB5E}" type="pres">
      <dgm:prSet presAssocID="{4E604FFC-9E57-4207-9F7A-0EC708C42063}" presName="Accent" presStyleLbl="alignAcc1" presStyleIdx="0" presStyleCnt="4"/>
      <dgm:spPr/>
    </dgm:pt>
    <dgm:pt modelId="{C4F7B3FA-0B8C-4ACE-BB79-81694369B402}" type="pres">
      <dgm:prSet presAssocID="{4E604FFC-9E57-4207-9F7A-0EC708C42063}" presName="Image" presStyleLbl="node1" presStyleIdx="0" presStyleCnt="4" custScaleX="107051" custLinFactNeighborX="-4206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16000"/>
          </a:stretch>
        </a:blipFill>
      </dgm:spPr>
      <dgm:t>
        <a:bodyPr/>
        <a:lstStyle/>
        <a:p>
          <a:endParaRPr lang="hu-HU"/>
        </a:p>
      </dgm:t>
    </dgm:pt>
    <dgm:pt modelId="{C15BA237-84F7-4DD7-8CC8-D089077151E0}" type="pres">
      <dgm:prSet presAssocID="{4E604FFC-9E57-4207-9F7A-0EC708C42063}" presName="Child" presStyleLbl="revTx" presStyleIdx="0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DA5B88-D28B-4143-9894-E3EB15998B8A}" type="pres">
      <dgm:prSet presAssocID="{4E604FFC-9E57-4207-9F7A-0EC708C42063}" presName="Parent" presStyleLbl="alignNode1" presStyleIdx="0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ABDD77-68BF-4B50-AC9F-F376DCC25166}" type="pres">
      <dgm:prSet presAssocID="{EC4C394C-436F-4AC1-A9D1-AEAD7C8BA2B4}" presName="sibTrans" presStyleCnt="0"/>
      <dgm:spPr/>
    </dgm:pt>
    <dgm:pt modelId="{8A3DED75-096C-466C-80D5-697C24B6158B}" type="pres">
      <dgm:prSet presAssocID="{151D6ACA-3DF4-4BFA-9440-50E671D82BC2}" presName="composite" presStyleCnt="0"/>
      <dgm:spPr/>
    </dgm:pt>
    <dgm:pt modelId="{D6B27BC8-1B4D-44B7-A3CC-8B435665280C}" type="pres">
      <dgm:prSet presAssocID="{151D6ACA-3DF4-4BFA-9440-50E671D82BC2}" presName="Accent" presStyleLbl="alignAcc1" presStyleIdx="1" presStyleCnt="4"/>
      <dgm:spPr/>
    </dgm:pt>
    <dgm:pt modelId="{C3697630-CE58-46B9-8784-945B590FAF09}" type="pres">
      <dgm:prSet presAssocID="{151D6ACA-3DF4-4BFA-9440-50E671D82BC2}" presName="Image" presStyleLbl="node1" presStyleIdx="1" presStyleCnt="4" custScaleX="107051" custLinFactNeighborX="-166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11000"/>
          </a:stretch>
        </a:blipFill>
      </dgm:spPr>
      <dgm:t>
        <a:bodyPr/>
        <a:lstStyle/>
        <a:p>
          <a:endParaRPr lang="hu-HU"/>
        </a:p>
      </dgm:t>
    </dgm:pt>
    <dgm:pt modelId="{9D2CBA46-BCDB-4B9D-BA08-433F81A4402F}" type="pres">
      <dgm:prSet presAssocID="{151D6ACA-3DF4-4BFA-9440-50E671D82BC2}" presName="Child" presStyleLbl="revTx" presStyleIdx="1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19D796-AC92-43F7-A4C8-E9E8A5198314}" type="pres">
      <dgm:prSet presAssocID="{151D6ACA-3DF4-4BFA-9440-50E671D82BC2}" presName="Parent" presStyleLbl="alignNode1" presStyleIdx="1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AFFE15-517A-4584-9382-E638F20F10DA}" type="pres">
      <dgm:prSet presAssocID="{B2393BD5-3F5B-4BDC-85DE-8EA752F385CD}" presName="sibTrans" presStyleCnt="0"/>
      <dgm:spPr/>
    </dgm:pt>
    <dgm:pt modelId="{7C626AA2-77B7-4A3A-B59D-E30099D7FA72}" type="pres">
      <dgm:prSet presAssocID="{6F9BF62C-01B5-4D9A-B8B6-A9B9A74E27FD}" presName="composite" presStyleCnt="0"/>
      <dgm:spPr/>
    </dgm:pt>
    <dgm:pt modelId="{AA4C93EA-D7D2-40F4-B61D-8968A33B1BF7}" type="pres">
      <dgm:prSet presAssocID="{6F9BF62C-01B5-4D9A-B8B6-A9B9A74E27FD}" presName="Accent" presStyleLbl="alignAcc1" presStyleIdx="2" presStyleCnt="4"/>
      <dgm:spPr/>
    </dgm:pt>
    <dgm:pt modelId="{591FCA94-BAA9-4567-BE48-01D92B7DABD2}" type="pres">
      <dgm:prSet presAssocID="{6F9BF62C-01B5-4D9A-B8B6-A9B9A74E27FD}" presName="Image" presStyleLbl="node1" presStyleIdx="2" presStyleCnt="4" custScaleX="103256" custLinFactNeighborX="-2721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11000"/>
          </a:stretch>
        </a:blipFill>
      </dgm:spPr>
      <dgm:t>
        <a:bodyPr/>
        <a:lstStyle/>
        <a:p>
          <a:endParaRPr lang="hu-HU"/>
        </a:p>
      </dgm:t>
    </dgm:pt>
    <dgm:pt modelId="{641D3AD3-58BB-44CD-80B5-4CAE5E543360}" type="pres">
      <dgm:prSet presAssocID="{6F9BF62C-01B5-4D9A-B8B6-A9B9A74E27FD}" presName="Child" presStyleLbl="revTx" presStyleIdx="2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94FD1F-FBDB-4178-BB93-04F8FE905A08}" type="pres">
      <dgm:prSet presAssocID="{6F9BF62C-01B5-4D9A-B8B6-A9B9A74E27FD}" presName="Parent" presStyleLbl="alignNode1" presStyleIdx="2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99FF13-AEA6-476B-80E6-5DF3B066A811}" type="pres">
      <dgm:prSet presAssocID="{73F3244D-F0BB-42D7-9949-385844FD3639}" presName="sibTrans" presStyleCnt="0"/>
      <dgm:spPr/>
    </dgm:pt>
    <dgm:pt modelId="{395A487D-1B02-4608-819D-B7F9AA00B925}" type="pres">
      <dgm:prSet presAssocID="{CAC52A98-1259-41F5-8D3A-E55339230974}" presName="composite" presStyleCnt="0"/>
      <dgm:spPr/>
    </dgm:pt>
    <dgm:pt modelId="{D5944E6D-B317-48F9-B532-2EF661B7768B}" type="pres">
      <dgm:prSet presAssocID="{CAC52A98-1259-41F5-8D3A-E55339230974}" presName="Accent" presStyleLbl="alignAcc1" presStyleIdx="3" presStyleCnt="4"/>
      <dgm:spPr/>
    </dgm:pt>
    <dgm:pt modelId="{636538D5-63DA-412F-AE3F-CF98B4BF8D4E}" type="pres">
      <dgm:prSet presAssocID="{CAC52A98-1259-41F5-8D3A-E55339230974}" presName="Image" presStyleLbl="node1" presStyleIdx="3" presStyleCnt="4" custScaleX="107051" custLinFactNeighborX="-15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hu-HU"/>
        </a:p>
      </dgm:t>
    </dgm:pt>
    <dgm:pt modelId="{E7E58067-3FCC-4AEA-9565-5376600DBED9}" type="pres">
      <dgm:prSet presAssocID="{CAC52A98-1259-41F5-8D3A-E55339230974}" presName="Chil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13B854-B163-4D39-B856-F89BF6E8826C}" type="pres">
      <dgm:prSet presAssocID="{CAC52A98-1259-41F5-8D3A-E55339230974}" presName="Parent" presStyleLbl="alignNode1" presStyleIdx="3" presStyleCnt="4" custScaleX="1070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2DC532D-55FA-40A2-9C5B-C3F43DBC8157}" type="presOf" srcId="{63A65DC7-BD92-498A-822F-878270DA9FD5}" destId="{641D3AD3-58BB-44CD-80B5-4CAE5E543360}" srcOrd="0" destOrd="1" presId="urn:microsoft.com/office/officeart/2008/layout/TitlePictureLineup"/>
    <dgm:cxn modelId="{5F3C8C96-C5E7-472C-9D5E-67E012FF1A57}" srcId="{151D6ACA-3DF4-4BFA-9440-50E671D82BC2}" destId="{478A9AE2-AD93-4709-B07B-86341F112D3C}" srcOrd="1" destOrd="0" parTransId="{0DA45E37-4EE9-4D2C-A88C-B24E365FA33D}" sibTransId="{9C58B1F2-302F-49AE-A379-32A034402AF3}"/>
    <dgm:cxn modelId="{4AD66B35-A4A5-4E0A-914A-077AA76CBB81}" srcId="{4E604FFC-9E57-4207-9F7A-0EC708C42063}" destId="{69DF83DF-9176-4D0A-ACEC-367C47C87A61}" srcOrd="1" destOrd="0" parTransId="{91A2F42E-8625-40F5-BA50-7E2E12445A39}" sibTransId="{E3CB7BB6-08A8-464D-9F85-1B0E8D3080D8}"/>
    <dgm:cxn modelId="{2E26DACF-CDCF-459E-8F4D-E60D8BCCBC9D}" type="presOf" srcId="{D4173F6A-D772-436B-81A9-F8C3DB7DA63B}" destId="{641D3AD3-58BB-44CD-80B5-4CAE5E543360}" srcOrd="0" destOrd="2" presId="urn:microsoft.com/office/officeart/2008/layout/TitlePictureLineup"/>
    <dgm:cxn modelId="{CF87CF8B-86FB-4E4A-BA1D-34B3897BC09B}" type="presOf" srcId="{69DF83DF-9176-4D0A-ACEC-367C47C87A61}" destId="{C15BA237-84F7-4DD7-8CC8-D089077151E0}" srcOrd="0" destOrd="1" presId="urn:microsoft.com/office/officeart/2008/layout/TitlePictureLineup"/>
    <dgm:cxn modelId="{23B55A64-141E-4BE3-BEE5-D77E7511DF78}" srcId="{CAC52A98-1259-41F5-8D3A-E55339230974}" destId="{0FBE0001-3C38-4B7B-B436-0BE587FA6D8E}" srcOrd="2" destOrd="0" parTransId="{6419FE1F-35EE-4049-BD04-EB4FB99EAE10}" sibTransId="{71D6AE6C-8995-4C34-B8E9-83DB5C36BA0E}"/>
    <dgm:cxn modelId="{DD87DC7C-F921-45F8-A85B-7D0069C91456}" srcId="{F9957D40-D5DB-4004-B6E0-71908381DF40}" destId="{151D6ACA-3DF4-4BFA-9440-50E671D82BC2}" srcOrd="1" destOrd="0" parTransId="{BA06B551-ED92-4488-8FD1-807420168E24}" sibTransId="{B2393BD5-3F5B-4BDC-85DE-8EA752F385CD}"/>
    <dgm:cxn modelId="{B5771FB9-4945-49DC-BE1B-EAA1AEB41687}" srcId="{CAC52A98-1259-41F5-8D3A-E55339230974}" destId="{803EA4F4-BECC-49F2-858B-AAEA6DBB4F62}" srcOrd="1" destOrd="0" parTransId="{85EB7D39-5194-4156-8F2A-AA09E6FA2AA5}" sibTransId="{D729C0DC-3145-4B8B-B1C7-7673F3F3BC73}"/>
    <dgm:cxn modelId="{C6B2FE53-BCC7-48C9-B7E8-63B8CF4256CD}" srcId="{F9957D40-D5DB-4004-B6E0-71908381DF40}" destId="{6F9BF62C-01B5-4D9A-B8B6-A9B9A74E27FD}" srcOrd="2" destOrd="0" parTransId="{4F4666A6-E6B7-488A-9763-4AC9FFC4B347}" sibTransId="{73F3244D-F0BB-42D7-9949-385844FD3639}"/>
    <dgm:cxn modelId="{8CCB1FB5-49C6-4F83-B6DC-E8493364C794}" srcId="{151D6ACA-3DF4-4BFA-9440-50E671D82BC2}" destId="{167FCEAD-B046-4F8E-B046-857828F8744D}" srcOrd="2" destOrd="0" parTransId="{10DB0514-2DD4-4937-A489-042AEF2F82E1}" sibTransId="{C179CEC1-AABA-40A3-B5BF-766495AA8CD7}"/>
    <dgm:cxn modelId="{D026C6C9-69B1-470C-91CB-206D916B76C3}" type="presOf" srcId="{F9957D40-D5DB-4004-B6E0-71908381DF40}" destId="{C1C46928-B744-489F-92A4-43C9FD4724D4}" srcOrd="0" destOrd="0" presId="urn:microsoft.com/office/officeart/2008/layout/TitlePictureLineup"/>
    <dgm:cxn modelId="{1314594A-453D-4C95-AE56-2AF4A8932D6B}" type="presOf" srcId="{A9A6ABD2-0E47-4C63-8398-764EF35D344D}" destId="{9D2CBA46-BCDB-4B9D-BA08-433F81A4402F}" srcOrd="0" destOrd="0" presId="urn:microsoft.com/office/officeart/2008/layout/TitlePictureLineup"/>
    <dgm:cxn modelId="{05AB2221-14B7-4A39-9755-D6CDB8A01731}" srcId="{F9957D40-D5DB-4004-B6E0-71908381DF40}" destId="{CAC52A98-1259-41F5-8D3A-E55339230974}" srcOrd="3" destOrd="0" parTransId="{B9C26977-975B-4702-BE56-A16D23FBD794}" sibTransId="{8208F916-55D0-40D9-A6D4-09876237E640}"/>
    <dgm:cxn modelId="{52EEDD6B-48FC-4817-BB88-7619858CE279}" type="presOf" srcId="{BF16B4B9-5EF0-4DBB-9212-401210462AD9}" destId="{E7E58067-3FCC-4AEA-9565-5376600DBED9}" srcOrd="0" destOrd="0" presId="urn:microsoft.com/office/officeart/2008/layout/TitlePictureLineup"/>
    <dgm:cxn modelId="{D79D1B3C-D1C8-4E12-977F-F9303325DDBB}" srcId="{4E604FFC-9E57-4207-9F7A-0EC708C42063}" destId="{42C2940D-F139-4EAF-A027-ECE08B97C3BD}" srcOrd="0" destOrd="0" parTransId="{839C572E-B2E6-4178-9ADF-B7059D003663}" sibTransId="{5073725C-0B44-4BEB-A694-95F966147BED}"/>
    <dgm:cxn modelId="{8B8E008A-EAB8-4C30-9828-40E8EDC70B45}" srcId="{CAC52A98-1259-41F5-8D3A-E55339230974}" destId="{BF16B4B9-5EF0-4DBB-9212-401210462AD9}" srcOrd="0" destOrd="0" parTransId="{3F2DD9FF-FBF4-4BF5-BE9C-B34C237444F2}" sibTransId="{B72770FD-7081-4544-BD71-D311E21DB7FC}"/>
    <dgm:cxn modelId="{877F4977-FEF8-45B7-89F8-6BF1BD1551E8}" srcId="{CAC52A98-1259-41F5-8D3A-E55339230974}" destId="{6E30A4FF-9D37-422B-881E-C99D1CE3A85F}" srcOrd="3" destOrd="0" parTransId="{D0B3EB33-49D2-4693-A58F-D2D45F3B6A72}" sibTransId="{6E290129-CB1A-42D9-A55C-099E5D101974}"/>
    <dgm:cxn modelId="{04751E54-D842-472F-9E3D-C1B85118CDDA}" type="presOf" srcId="{CAC52A98-1259-41F5-8D3A-E55339230974}" destId="{9E13B854-B163-4D39-B856-F89BF6E8826C}" srcOrd="0" destOrd="0" presId="urn:microsoft.com/office/officeart/2008/layout/TitlePictureLineup"/>
    <dgm:cxn modelId="{917E7ACE-C574-4C36-B325-5B778EA78BFB}" srcId="{6F9BF62C-01B5-4D9A-B8B6-A9B9A74E27FD}" destId="{63A65DC7-BD92-498A-822F-878270DA9FD5}" srcOrd="1" destOrd="0" parTransId="{FF8437BB-6795-47C9-B680-84FF03C3198B}" sibTransId="{2DDEA267-096C-4BDF-B593-B7554D27A2E8}"/>
    <dgm:cxn modelId="{DF90AFA7-75F8-46E1-B3B2-6FDFBCFF465A}" type="presOf" srcId="{0FBE0001-3C38-4B7B-B436-0BE587FA6D8E}" destId="{E7E58067-3FCC-4AEA-9565-5376600DBED9}" srcOrd="0" destOrd="2" presId="urn:microsoft.com/office/officeart/2008/layout/TitlePictureLineup"/>
    <dgm:cxn modelId="{F5DEFDCD-65E9-4629-8149-F120423BC456}" type="presOf" srcId="{FEAEC27A-A706-4AF3-AB4A-BF281B0AC780}" destId="{641D3AD3-58BB-44CD-80B5-4CAE5E543360}" srcOrd="0" destOrd="0" presId="urn:microsoft.com/office/officeart/2008/layout/TitlePictureLineup"/>
    <dgm:cxn modelId="{ED352064-41C7-4E11-A762-29B9C9B524DC}" type="presOf" srcId="{167FCEAD-B046-4F8E-B046-857828F8744D}" destId="{9D2CBA46-BCDB-4B9D-BA08-433F81A4402F}" srcOrd="0" destOrd="2" presId="urn:microsoft.com/office/officeart/2008/layout/TitlePictureLineup"/>
    <dgm:cxn modelId="{8054FBFB-9A72-4F27-9C4C-CC15B5553071}" srcId="{F9957D40-D5DB-4004-B6E0-71908381DF40}" destId="{4E604FFC-9E57-4207-9F7A-0EC708C42063}" srcOrd="0" destOrd="0" parTransId="{858E5B1F-1921-4872-8779-E09E1938BC73}" sibTransId="{EC4C394C-436F-4AC1-A9D1-AEAD7C8BA2B4}"/>
    <dgm:cxn modelId="{05CD6535-CCF4-418C-AF43-44450553CA19}" type="presOf" srcId="{4E604FFC-9E57-4207-9F7A-0EC708C42063}" destId="{3ADA5B88-D28B-4143-9894-E3EB15998B8A}" srcOrd="0" destOrd="0" presId="urn:microsoft.com/office/officeart/2008/layout/TitlePictureLineup"/>
    <dgm:cxn modelId="{B77E867B-2D27-45C1-808D-F2ACDA34FC6D}" srcId="{6F9BF62C-01B5-4D9A-B8B6-A9B9A74E27FD}" destId="{FEAEC27A-A706-4AF3-AB4A-BF281B0AC780}" srcOrd="0" destOrd="0" parTransId="{3907C48D-9743-4715-B489-ED181C4B9165}" sibTransId="{5886A0B1-26D9-4BD4-882F-BA361563AEB1}"/>
    <dgm:cxn modelId="{351FCEA8-BB15-4F8A-B1B1-1FE344507BE6}" type="presOf" srcId="{42C2940D-F139-4EAF-A027-ECE08B97C3BD}" destId="{C15BA237-84F7-4DD7-8CC8-D089077151E0}" srcOrd="0" destOrd="0" presId="urn:microsoft.com/office/officeart/2008/layout/TitlePictureLineup"/>
    <dgm:cxn modelId="{16708522-A566-42C9-9E66-4E421A0ECF0E}" type="presOf" srcId="{6E30A4FF-9D37-422B-881E-C99D1CE3A85F}" destId="{E7E58067-3FCC-4AEA-9565-5376600DBED9}" srcOrd="0" destOrd="3" presId="urn:microsoft.com/office/officeart/2008/layout/TitlePictureLineup"/>
    <dgm:cxn modelId="{D8C8C5FE-2613-44F7-B487-C09DB720D59F}" srcId="{151D6ACA-3DF4-4BFA-9440-50E671D82BC2}" destId="{A9A6ABD2-0E47-4C63-8398-764EF35D344D}" srcOrd="0" destOrd="0" parTransId="{4C8EC54D-A624-4408-B3E7-DD2530DF8E0B}" sibTransId="{4104DA57-37D5-47AA-8EAE-06E87FE4F1EC}"/>
    <dgm:cxn modelId="{AE8AB78D-A0DB-4CD5-AA54-477BED66E649}" srcId="{6F9BF62C-01B5-4D9A-B8B6-A9B9A74E27FD}" destId="{D4173F6A-D772-436B-81A9-F8C3DB7DA63B}" srcOrd="2" destOrd="0" parTransId="{C235EDC9-545B-4786-8498-2CFD49B69751}" sibTransId="{4BB7A753-DCD6-4A8B-8D49-BF75101B5BA4}"/>
    <dgm:cxn modelId="{1422C76C-33E6-4887-A256-3F74E29AED25}" type="presOf" srcId="{151D6ACA-3DF4-4BFA-9440-50E671D82BC2}" destId="{8119D796-AC92-43F7-A4C8-E9E8A5198314}" srcOrd="0" destOrd="0" presId="urn:microsoft.com/office/officeart/2008/layout/TitlePictureLineup"/>
    <dgm:cxn modelId="{58483539-3B44-426E-A792-C822DEC8FAD0}" type="presOf" srcId="{6F9BF62C-01B5-4D9A-B8B6-A9B9A74E27FD}" destId="{C694FD1F-FBDB-4178-BB93-04F8FE905A08}" srcOrd="0" destOrd="0" presId="urn:microsoft.com/office/officeart/2008/layout/TitlePictureLineup"/>
    <dgm:cxn modelId="{74A39BEC-C46E-4470-899B-5932BD21F36E}" type="presOf" srcId="{478A9AE2-AD93-4709-B07B-86341F112D3C}" destId="{9D2CBA46-BCDB-4B9D-BA08-433F81A4402F}" srcOrd="0" destOrd="1" presId="urn:microsoft.com/office/officeart/2008/layout/TitlePictureLineup"/>
    <dgm:cxn modelId="{882767C2-94AD-430E-A878-3655AC80376E}" type="presOf" srcId="{803EA4F4-BECC-49F2-858B-AAEA6DBB4F62}" destId="{E7E58067-3FCC-4AEA-9565-5376600DBED9}" srcOrd="0" destOrd="1" presId="urn:microsoft.com/office/officeart/2008/layout/TitlePictureLineup"/>
    <dgm:cxn modelId="{8E951137-FCBD-45C6-B8AF-A0999015AF93}" type="presParOf" srcId="{C1C46928-B744-489F-92A4-43C9FD4724D4}" destId="{56DF1331-4946-4091-9A13-990492E9FC56}" srcOrd="0" destOrd="0" presId="urn:microsoft.com/office/officeart/2008/layout/TitlePictureLineup"/>
    <dgm:cxn modelId="{B393B487-576D-4D34-8EC1-62CE956AF020}" type="presParOf" srcId="{56DF1331-4946-4091-9A13-990492E9FC56}" destId="{2ABDB328-9D04-4726-AE8F-027EF4EDEB5E}" srcOrd="0" destOrd="0" presId="urn:microsoft.com/office/officeart/2008/layout/TitlePictureLineup"/>
    <dgm:cxn modelId="{66F9C0B2-B4FB-4C09-B52F-C8ED9AD8B91E}" type="presParOf" srcId="{56DF1331-4946-4091-9A13-990492E9FC56}" destId="{C4F7B3FA-0B8C-4ACE-BB79-81694369B402}" srcOrd="1" destOrd="0" presId="urn:microsoft.com/office/officeart/2008/layout/TitlePictureLineup"/>
    <dgm:cxn modelId="{C4B618A1-2C81-4C67-99AC-DAAAB4F3A60F}" type="presParOf" srcId="{56DF1331-4946-4091-9A13-990492E9FC56}" destId="{C15BA237-84F7-4DD7-8CC8-D089077151E0}" srcOrd="2" destOrd="0" presId="urn:microsoft.com/office/officeart/2008/layout/TitlePictureLineup"/>
    <dgm:cxn modelId="{6FDBB07A-385F-4C60-8A90-2FE94A118F7D}" type="presParOf" srcId="{56DF1331-4946-4091-9A13-990492E9FC56}" destId="{3ADA5B88-D28B-4143-9894-E3EB15998B8A}" srcOrd="3" destOrd="0" presId="urn:microsoft.com/office/officeart/2008/layout/TitlePictureLineup"/>
    <dgm:cxn modelId="{D2A30A8A-FC2A-4FC8-A7E4-DBCB09E2D786}" type="presParOf" srcId="{C1C46928-B744-489F-92A4-43C9FD4724D4}" destId="{81ABDD77-68BF-4B50-AC9F-F376DCC25166}" srcOrd="1" destOrd="0" presId="urn:microsoft.com/office/officeart/2008/layout/TitlePictureLineup"/>
    <dgm:cxn modelId="{5246B616-27DA-4F5F-9550-5F0C71958696}" type="presParOf" srcId="{C1C46928-B744-489F-92A4-43C9FD4724D4}" destId="{8A3DED75-096C-466C-80D5-697C24B6158B}" srcOrd="2" destOrd="0" presId="urn:microsoft.com/office/officeart/2008/layout/TitlePictureLineup"/>
    <dgm:cxn modelId="{006084B7-EF6D-4A91-8468-4CBEAF01277C}" type="presParOf" srcId="{8A3DED75-096C-466C-80D5-697C24B6158B}" destId="{D6B27BC8-1B4D-44B7-A3CC-8B435665280C}" srcOrd="0" destOrd="0" presId="urn:microsoft.com/office/officeart/2008/layout/TitlePictureLineup"/>
    <dgm:cxn modelId="{4B50BC85-F834-45D2-BC54-45B3D19E7950}" type="presParOf" srcId="{8A3DED75-096C-466C-80D5-697C24B6158B}" destId="{C3697630-CE58-46B9-8784-945B590FAF09}" srcOrd="1" destOrd="0" presId="urn:microsoft.com/office/officeart/2008/layout/TitlePictureLineup"/>
    <dgm:cxn modelId="{40BF88E4-66D2-419A-A8FA-FDA0825329E4}" type="presParOf" srcId="{8A3DED75-096C-466C-80D5-697C24B6158B}" destId="{9D2CBA46-BCDB-4B9D-BA08-433F81A4402F}" srcOrd="2" destOrd="0" presId="urn:microsoft.com/office/officeart/2008/layout/TitlePictureLineup"/>
    <dgm:cxn modelId="{6C82260B-D80C-40A8-9B7C-5B761423E25A}" type="presParOf" srcId="{8A3DED75-096C-466C-80D5-697C24B6158B}" destId="{8119D796-AC92-43F7-A4C8-E9E8A5198314}" srcOrd="3" destOrd="0" presId="urn:microsoft.com/office/officeart/2008/layout/TitlePictureLineup"/>
    <dgm:cxn modelId="{FF3A8157-69FD-48F1-9F66-84AF4A51B6AC}" type="presParOf" srcId="{C1C46928-B744-489F-92A4-43C9FD4724D4}" destId="{95AFFE15-517A-4584-9382-E638F20F10DA}" srcOrd="3" destOrd="0" presId="urn:microsoft.com/office/officeart/2008/layout/TitlePictureLineup"/>
    <dgm:cxn modelId="{CCA68C07-402D-48CE-B137-B020320EF9FA}" type="presParOf" srcId="{C1C46928-B744-489F-92A4-43C9FD4724D4}" destId="{7C626AA2-77B7-4A3A-B59D-E30099D7FA72}" srcOrd="4" destOrd="0" presId="urn:microsoft.com/office/officeart/2008/layout/TitlePictureLineup"/>
    <dgm:cxn modelId="{1339D8F7-7107-4C46-A671-2E9832A7CDB8}" type="presParOf" srcId="{7C626AA2-77B7-4A3A-B59D-E30099D7FA72}" destId="{AA4C93EA-D7D2-40F4-B61D-8968A33B1BF7}" srcOrd="0" destOrd="0" presId="urn:microsoft.com/office/officeart/2008/layout/TitlePictureLineup"/>
    <dgm:cxn modelId="{B4043FD7-8D9D-4C14-B3C3-77DAF7C29746}" type="presParOf" srcId="{7C626AA2-77B7-4A3A-B59D-E30099D7FA72}" destId="{591FCA94-BAA9-4567-BE48-01D92B7DABD2}" srcOrd="1" destOrd="0" presId="urn:microsoft.com/office/officeart/2008/layout/TitlePictureLineup"/>
    <dgm:cxn modelId="{635BB0F6-20C6-4BE5-8719-5A91D6405390}" type="presParOf" srcId="{7C626AA2-77B7-4A3A-B59D-E30099D7FA72}" destId="{641D3AD3-58BB-44CD-80B5-4CAE5E543360}" srcOrd="2" destOrd="0" presId="urn:microsoft.com/office/officeart/2008/layout/TitlePictureLineup"/>
    <dgm:cxn modelId="{F62B09B4-8A5E-4B63-9AF6-DBBABD340D54}" type="presParOf" srcId="{7C626AA2-77B7-4A3A-B59D-E30099D7FA72}" destId="{C694FD1F-FBDB-4178-BB93-04F8FE905A08}" srcOrd="3" destOrd="0" presId="urn:microsoft.com/office/officeart/2008/layout/TitlePictureLineup"/>
    <dgm:cxn modelId="{B0DE173A-4A95-42CC-A986-269F17487649}" type="presParOf" srcId="{C1C46928-B744-489F-92A4-43C9FD4724D4}" destId="{A899FF13-AEA6-476B-80E6-5DF3B066A811}" srcOrd="5" destOrd="0" presId="urn:microsoft.com/office/officeart/2008/layout/TitlePictureLineup"/>
    <dgm:cxn modelId="{0542A683-2A43-4F70-9958-F684D951365C}" type="presParOf" srcId="{C1C46928-B744-489F-92A4-43C9FD4724D4}" destId="{395A487D-1B02-4608-819D-B7F9AA00B925}" srcOrd="6" destOrd="0" presId="urn:microsoft.com/office/officeart/2008/layout/TitlePictureLineup"/>
    <dgm:cxn modelId="{7A658499-2267-41D7-9742-419E8B88EEC7}" type="presParOf" srcId="{395A487D-1B02-4608-819D-B7F9AA00B925}" destId="{D5944E6D-B317-48F9-B532-2EF661B7768B}" srcOrd="0" destOrd="0" presId="urn:microsoft.com/office/officeart/2008/layout/TitlePictureLineup"/>
    <dgm:cxn modelId="{939A47CE-DE45-4594-B748-6003DA89D940}" type="presParOf" srcId="{395A487D-1B02-4608-819D-B7F9AA00B925}" destId="{636538D5-63DA-412F-AE3F-CF98B4BF8D4E}" srcOrd="1" destOrd="0" presId="urn:microsoft.com/office/officeart/2008/layout/TitlePictureLineup"/>
    <dgm:cxn modelId="{7C5AD3F1-302E-4BD2-8C7D-958977491AC4}" type="presParOf" srcId="{395A487D-1B02-4608-819D-B7F9AA00B925}" destId="{E7E58067-3FCC-4AEA-9565-5376600DBED9}" srcOrd="2" destOrd="0" presId="urn:microsoft.com/office/officeart/2008/layout/TitlePictureLineup"/>
    <dgm:cxn modelId="{D22539DF-9EFF-422E-AC6D-493A88A90AF9}" type="presParOf" srcId="{395A487D-1B02-4608-819D-B7F9AA00B925}" destId="{9E13B854-B163-4D39-B856-F89BF6E8826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5F4C48-4732-4B00-B622-B7DC67793391}" type="doc">
      <dgm:prSet loTypeId="urn:microsoft.com/office/officeart/2008/layout/PictureStrip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D30B8A4-3381-46BD-8887-3326E97B79A7}">
      <dgm:prSet phldrT="[Szöveg]" custT="1"/>
      <dgm:spPr/>
      <dgm:t>
        <a:bodyPr/>
        <a:lstStyle/>
        <a:p>
          <a:r>
            <a:rPr lang="hu-HU" sz="1600" dirty="0" smtClean="0"/>
            <a:t>Biztosított belépési kora</a:t>
          </a:r>
          <a:endParaRPr lang="hu-HU" sz="1600" dirty="0"/>
        </a:p>
      </dgm:t>
    </dgm:pt>
    <dgm:pt modelId="{CAEFCE97-F81E-4B8F-894E-6491BECD0689}" type="parTrans" cxnId="{B2135EBD-7C83-45E3-933A-903092CA2B2D}">
      <dgm:prSet/>
      <dgm:spPr/>
      <dgm:t>
        <a:bodyPr/>
        <a:lstStyle/>
        <a:p>
          <a:endParaRPr lang="hu-HU" sz="1600"/>
        </a:p>
      </dgm:t>
    </dgm:pt>
    <dgm:pt modelId="{6BB99D4B-A461-4EB5-86B7-AA7DDEEFAC17}" type="sibTrans" cxnId="{B2135EBD-7C83-45E3-933A-903092CA2B2D}">
      <dgm:prSet/>
      <dgm:spPr/>
      <dgm:t>
        <a:bodyPr/>
        <a:lstStyle/>
        <a:p>
          <a:endParaRPr lang="hu-HU" sz="1600"/>
        </a:p>
      </dgm:t>
    </dgm:pt>
    <dgm:pt modelId="{382AB9AF-165F-410B-B8FD-2B7E9D706151}">
      <dgm:prSet phldrT="[Szöveg]" custT="1"/>
      <dgm:spPr/>
      <dgm:t>
        <a:bodyPr/>
        <a:lstStyle/>
        <a:p>
          <a:r>
            <a:rPr lang="hu-HU" sz="1600" dirty="0" smtClean="0"/>
            <a:t>18-55 év</a:t>
          </a:r>
          <a:endParaRPr lang="hu-HU" sz="1600" dirty="0"/>
        </a:p>
      </dgm:t>
    </dgm:pt>
    <dgm:pt modelId="{DB9BF6D1-58F0-406C-95D9-8BA8BAB7B4EF}" type="parTrans" cxnId="{09F82E0D-F465-4009-94C8-C066C19E95E7}">
      <dgm:prSet/>
      <dgm:spPr/>
      <dgm:t>
        <a:bodyPr/>
        <a:lstStyle/>
        <a:p>
          <a:endParaRPr lang="hu-HU" sz="1600"/>
        </a:p>
      </dgm:t>
    </dgm:pt>
    <dgm:pt modelId="{F2DF11E9-136E-4924-BB9F-C084C3FE3B50}" type="sibTrans" cxnId="{09F82E0D-F465-4009-94C8-C066C19E95E7}">
      <dgm:prSet/>
      <dgm:spPr/>
      <dgm:t>
        <a:bodyPr/>
        <a:lstStyle/>
        <a:p>
          <a:endParaRPr lang="hu-HU" sz="1600"/>
        </a:p>
      </dgm:t>
    </dgm:pt>
    <dgm:pt modelId="{4944077B-E666-4A53-865C-BD136A47F02A}">
      <dgm:prSet phldrT="[Szöveg]" custT="1"/>
      <dgm:spPr/>
      <dgm:t>
        <a:bodyPr/>
        <a:lstStyle/>
        <a:p>
          <a:r>
            <a:rPr lang="hu-HU" sz="1600" smtClean="0"/>
            <a:t>Tartam</a:t>
          </a:r>
          <a:endParaRPr lang="hu-HU" sz="1600" dirty="0"/>
        </a:p>
      </dgm:t>
    </dgm:pt>
    <dgm:pt modelId="{C2ACF383-4AB5-4EF3-A747-C5F9A91D84BD}" type="parTrans" cxnId="{E2A5BD36-27F1-4CF4-851E-DBF21A93018C}">
      <dgm:prSet/>
      <dgm:spPr/>
      <dgm:t>
        <a:bodyPr/>
        <a:lstStyle/>
        <a:p>
          <a:endParaRPr lang="hu-HU" sz="1600"/>
        </a:p>
      </dgm:t>
    </dgm:pt>
    <dgm:pt modelId="{2866038F-FD77-42B8-A7A1-AE73EA79B129}" type="sibTrans" cxnId="{E2A5BD36-27F1-4CF4-851E-DBF21A93018C}">
      <dgm:prSet/>
      <dgm:spPr/>
      <dgm:t>
        <a:bodyPr/>
        <a:lstStyle/>
        <a:p>
          <a:endParaRPr lang="hu-HU" sz="1600"/>
        </a:p>
      </dgm:t>
    </dgm:pt>
    <dgm:pt modelId="{FAA2A1C6-2719-4A74-A29E-5447809F046C}">
      <dgm:prSet phldrT="[Szöveg]" custT="1"/>
      <dgm:spPr/>
      <dgm:t>
        <a:bodyPr/>
        <a:lstStyle/>
        <a:p>
          <a:r>
            <a:rPr lang="hu-HU" sz="1600" dirty="0" smtClean="0"/>
            <a:t>Kötelező index</a:t>
          </a:r>
          <a:endParaRPr lang="hu-HU" sz="1600" dirty="0"/>
        </a:p>
      </dgm:t>
    </dgm:pt>
    <dgm:pt modelId="{F15F3918-4F3E-434E-9E6E-21CEFA459757}" type="parTrans" cxnId="{EEDF74A4-6CC6-4BDA-ABB1-450D74ED5E6A}">
      <dgm:prSet/>
      <dgm:spPr/>
      <dgm:t>
        <a:bodyPr/>
        <a:lstStyle/>
        <a:p>
          <a:endParaRPr lang="hu-HU" sz="1600"/>
        </a:p>
      </dgm:t>
    </dgm:pt>
    <dgm:pt modelId="{24D77686-B5B5-415D-B3C5-C2790DD8A8B5}" type="sibTrans" cxnId="{EEDF74A4-6CC6-4BDA-ABB1-450D74ED5E6A}">
      <dgm:prSet/>
      <dgm:spPr/>
      <dgm:t>
        <a:bodyPr/>
        <a:lstStyle/>
        <a:p>
          <a:endParaRPr lang="hu-HU" sz="1600"/>
        </a:p>
      </dgm:t>
    </dgm:pt>
    <dgm:pt modelId="{D8FE2A74-497B-46AC-AD6F-8F00DC08C088}">
      <dgm:prSet phldrT="[Szöveg]" custT="1"/>
      <dgm:spPr/>
      <dgm:t>
        <a:bodyPr/>
        <a:lstStyle/>
        <a:p>
          <a:r>
            <a:rPr lang="hu-HU" sz="1600" dirty="0" smtClean="0"/>
            <a:t>5 %</a:t>
          </a:r>
          <a:endParaRPr lang="hu-HU" sz="1600" dirty="0"/>
        </a:p>
      </dgm:t>
    </dgm:pt>
    <dgm:pt modelId="{9D81C0BC-4920-4E17-ABDC-A91EBE5C98A6}" type="parTrans" cxnId="{90A1E94B-C178-46BD-90FA-06B4070B495E}">
      <dgm:prSet/>
      <dgm:spPr/>
      <dgm:t>
        <a:bodyPr/>
        <a:lstStyle/>
        <a:p>
          <a:endParaRPr lang="hu-HU" sz="1600"/>
        </a:p>
      </dgm:t>
    </dgm:pt>
    <dgm:pt modelId="{E9D05ACD-04C0-45E5-9FEA-6F4B2A55C161}" type="sibTrans" cxnId="{90A1E94B-C178-46BD-90FA-06B4070B495E}">
      <dgm:prSet/>
      <dgm:spPr/>
      <dgm:t>
        <a:bodyPr/>
        <a:lstStyle/>
        <a:p>
          <a:endParaRPr lang="hu-HU" sz="1600"/>
        </a:p>
      </dgm:t>
    </dgm:pt>
    <dgm:pt modelId="{D90789BD-B3B7-435F-9767-32BF57688630}">
      <dgm:prSet phldrT="[Szöveg]" custT="1"/>
      <dgm:spPr/>
      <dgm:t>
        <a:bodyPr/>
        <a:lstStyle/>
        <a:p>
          <a:r>
            <a:rPr lang="hu-HU" sz="1600" dirty="0" smtClean="0"/>
            <a:t>Stratégia</a:t>
          </a:r>
          <a:endParaRPr lang="hu-HU" sz="1600" dirty="0"/>
        </a:p>
      </dgm:t>
    </dgm:pt>
    <dgm:pt modelId="{C447FD32-2C41-4763-B8A0-4C4E9C214BAA}" type="parTrans" cxnId="{63FF5274-7C6B-4B07-B58A-DA0AFA6BD81F}">
      <dgm:prSet/>
      <dgm:spPr/>
      <dgm:t>
        <a:bodyPr/>
        <a:lstStyle/>
        <a:p>
          <a:endParaRPr lang="hu-HU" sz="1600"/>
        </a:p>
      </dgm:t>
    </dgm:pt>
    <dgm:pt modelId="{291FF0EF-7DE7-4EB1-9508-3D746710C292}" type="sibTrans" cxnId="{63FF5274-7C6B-4B07-B58A-DA0AFA6BD81F}">
      <dgm:prSet/>
      <dgm:spPr/>
      <dgm:t>
        <a:bodyPr/>
        <a:lstStyle/>
        <a:p>
          <a:endParaRPr lang="hu-HU" sz="1600"/>
        </a:p>
      </dgm:t>
    </dgm:pt>
    <dgm:pt modelId="{DC627930-45FE-4442-9F87-EEEE6E2E4D1D}">
      <dgm:prSet phldrT="[Szöveg]" custT="1"/>
      <dgm:spPr/>
      <dgm:t>
        <a:bodyPr/>
        <a:lstStyle/>
        <a:p>
          <a:r>
            <a:rPr lang="hu-HU" sz="1600" dirty="0" smtClean="0"/>
            <a:t>PortfólióFix</a:t>
          </a:r>
          <a:endParaRPr lang="hu-HU" sz="1600" dirty="0"/>
        </a:p>
      </dgm:t>
    </dgm:pt>
    <dgm:pt modelId="{0F4B49E4-ECAF-4E0B-B259-FD100DA6E776}" type="parTrans" cxnId="{3F8BB06B-9264-47E3-9A8B-9234683B0649}">
      <dgm:prSet/>
      <dgm:spPr/>
      <dgm:t>
        <a:bodyPr/>
        <a:lstStyle/>
        <a:p>
          <a:endParaRPr lang="hu-HU" sz="1600"/>
        </a:p>
      </dgm:t>
    </dgm:pt>
    <dgm:pt modelId="{F87EC128-EA3F-4A25-A236-90FFFB21AE18}" type="sibTrans" cxnId="{3F8BB06B-9264-47E3-9A8B-9234683B0649}">
      <dgm:prSet/>
      <dgm:spPr/>
      <dgm:t>
        <a:bodyPr/>
        <a:lstStyle/>
        <a:p>
          <a:endParaRPr lang="hu-HU" sz="1600"/>
        </a:p>
      </dgm:t>
    </dgm:pt>
    <dgm:pt modelId="{E91EECF6-E3F9-4305-8FB8-DA2CA5E38029}">
      <dgm:prSet phldrT="[Szöveg]" custT="1"/>
      <dgm:spPr/>
      <dgm:t>
        <a:bodyPr/>
        <a:lstStyle/>
        <a:p>
          <a:r>
            <a:rPr lang="hu-HU" sz="1600" smtClean="0"/>
            <a:t>Bónuszok</a:t>
          </a:r>
          <a:endParaRPr lang="hu-HU" sz="1600" dirty="0"/>
        </a:p>
      </dgm:t>
    </dgm:pt>
    <dgm:pt modelId="{3678E82C-9179-4BC2-8F8B-A9223FE9AB54}" type="parTrans" cxnId="{88A16561-C668-482E-873B-EE5F95240508}">
      <dgm:prSet/>
      <dgm:spPr/>
      <dgm:t>
        <a:bodyPr/>
        <a:lstStyle/>
        <a:p>
          <a:endParaRPr lang="hu-HU" sz="1600"/>
        </a:p>
      </dgm:t>
    </dgm:pt>
    <dgm:pt modelId="{C7420F2F-7BD8-481D-936A-142271653669}" type="sibTrans" cxnId="{88A16561-C668-482E-873B-EE5F95240508}">
      <dgm:prSet/>
      <dgm:spPr/>
      <dgm:t>
        <a:bodyPr/>
        <a:lstStyle/>
        <a:p>
          <a:endParaRPr lang="hu-HU" sz="1600"/>
        </a:p>
      </dgm:t>
    </dgm:pt>
    <dgm:pt modelId="{04F06970-8097-4046-BCEA-6698E3E276F8}">
      <dgm:prSet phldrT="[Szöveg]" custT="1"/>
      <dgm:spPr/>
      <dgm:t>
        <a:bodyPr/>
        <a:lstStyle/>
        <a:p>
          <a:r>
            <a:rPr lang="hu-HU" sz="1600" smtClean="0"/>
            <a:t>Ingyenes</a:t>
          </a:r>
          <a:endParaRPr lang="hu-HU" sz="1600" dirty="0"/>
        </a:p>
      </dgm:t>
    </dgm:pt>
    <dgm:pt modelId="{C75302A4-6490-4515-A1E0-AFFD7FCF8589}" type="parTrans" cxnId="{2D9148D1-FE6B-4CB8-BB3C-F0C50B7D797A}">
      <dgm:prSet/>
      <dgm:spPr/>
      <dgm:t>
        <a:bodyPr/>
        <a:lstStyle/>
        <a:p>
          <a:endParaRPr lang="hu-HU" sz="1600"/>
        </a:p>
      </dgm:t>
    </dgm:pt>
    <dgm:pt modelId="{A1484A83-9C8A-4DF1-887C-C4538343D128}" type="sibTrans" cxnId="{2D9148D1-FE6B-4CB8-BB3C-F0C50B7D797A}">
      <dgm:prSet/>
      <dgm:spPr/>
      <dgm:t>
        <a:bodyPr/>
        <a:lstStyle/>
        <a:p>
          <a:endParaRPr lang="hu-HU" sz="1600"/>
        </a:p>
      </dgm:t>
    </dgm:pt>
    <dgm:pt modelId="{C04F0CEC-E9AB-4FC9-96C3-807F39B7E3F3}">
      <dgm:prSet phldrT="[Szöveg]" custT="1"/>
      <dgm:spPr/>
      <dgm:t>
        <a:bodyPr/>
        <a:lstStyle/>
        <a:p>
          <a:r>
            <a:rPr lang="hu-HU" sz="1600" dirty="0" smtClean="0"/>
            <a:t>Áthelyezés</a:t>
          </a:r>
          <a:endParaRPr lang="hu-HU" sz="1600" dirty="0"/>
        </a:p>
      </dgm:t>
    </dgm:pt>
    <dgm:pt modelId="{61C52515-20E9-4BDC-9BA3-D75DB6B81E7F}" type="parTrans" cxnId="{672C09E4-CB74-4F55-A299-47DA56C9E1EA}">
      <dgm:prSet/>
      <dgm:spPr/>
      <dgm:t>
        <a:bodyPr/>
        <a:lstStyle/>
        <a:p>
          <a:endParaRPr lang="hu-HU" sz="1600"/>
        </a:p>
      </dgm:t>
    </dgm:pt>
    <dgm:pt modelId="{66F73D7D-AD5F-4192-859A-39732A11DDD2}" type="sibTrans" cxnId="{672C09E4-CB74-4F55-A299-47DA56C9E1EA}">
      <dgm:prSet/>
      <dgm:spPr/>
      <dgm:t>
        <a:bodyPr/>
        <a:lstStyle/>
        <a:p>
          <a:endParaRPr lang="hu-HU" sz="1600"/>
        </a:p>
      </dgm:t>
    </dgm:pt>
    <dgm:pt modelId="{FFE0EBBB-ADCB-405C-B1F7-0B5EB9018BB1}">
      <dgm:prSet phldrT="[Szöveg]" custT="1"/>
      <dgm:spPr/>
      <dgm:t>
        <a:bodyPr/>
        <a:lstStyle/>
        <a:p>
          <a:r>
            <a:rPr lang="hu-HU" sz="1600" dirty="0" smtClean="0"/>
            <a:t>Stratégia</a:t>
          </a:r>
          <a:endParaRPr lang="hu-HU" sz="1600" dirty="0"/>
        </a:p>
      </dgm:t>
    </dgm:pt>
    <dgm:pt modelId="{D941E81C-4A19-49E3-8981-C7DB5CD1877F}" type="parTrans" cxnId="{617AD410-559C-40F6-9D96-701CD50848DF}">
      <dgm:prSet/>
      <dgm:spPr/>
      <dgm:t>
        <a:bodyPr/>
        <a:lstStyle/>
        <a:p>
          <a:endParaRPr lang="hu-HU" sz="1600"/>
        </a:p>
      </dgm:t>
    </dgm:pt>
    <dgm:pt modelId="{2717413D-D32F-4779-88D8-93CAEF8DD214}" type="sibTrans" cxnId="{617AD410-559C-40F6-9D96-701CD50848DF}">
      <dgm:prSet/>
      <dgm:spPr/>
      <dgm:t>
        <a:bodyPr/>
        <a:lstStyle/>
        <a:p>
          <a:endParaRPr lang="hu-HU" sz="1600"/>
        </a:p>
      </dgm:t>
    </dgm:pt>
    <dgm:pt modelId="{C4716FB1-1051-4842-ACCB-EF89502B87AC}">
      <dgm:prSet phldrT="[Szöveg]" custT="1"/>
      <dgm:spPr/>
      <dgm:t>
        <a:bodyPr/>
        <a:lstStyle/>
        <a:p>
          <a:r>
            <a:rPr lang="hu-HU" sz="1600" dirty="0" smtClean="0"/>
            <a:t>2. évtől</a:t>
          </a:r>
          <a:endParaRPr lang="hu-HU" sz="1600" dirty="0"/>
        </a:p>
      </dgm:t>
    </dgm:pt>
    <dgm:pt modelId="{35A8521A-A0D5-4C11-942C-2D1EC5E12ABD}" type="parTrans" cxnId="{447CCEEC-DF9E-4076-8B61-BDB09D46CA5B}">
      <dgm:prSet/>
      <dgm:spPr/>
      <dgm:t>
        <a:bodyPr/>
        <a:lstStyle/>
        <a:p>
          <a:endParaRPr lang="hu-HU" sz="1600"/>
        </a:p>
      </dgm:t>
    </dgm:pt>
    <dgm:pt modelId="{6AB76E02-E70E-4FDB-8858-93C1EF985562}" type="sibTrans" cxnId="{447CCEEC-DF9E-4076-8B61-BDB09D46CA5B}">
      <dgm:prSet/>
      <dgm:spPr/>
      <dgm:t>
        <a:bodyPr/>
        <a:lstStyle/>
        <a:p>
          <a:endParaRPr lang="hu-HU" sz="1600"/>
        </a:p>
      </dgm:t>
    </dgm:pt>
    <dgm:pt modelId="{91AE7BD0-A03D-4DD8-AAAD-6CAD2EFB9C98}">
      <dgm:prSet custT="1"/>
      <dgm:spPr/>
      <dgm:t>
        <a:bodyPr/>
        <a:lstStyle/>
        <a:p>
          <a:r>
            <a:rPr lang="hu-HU" sz="1600" dirty="0" smtClean="0"/>
            <a:t>Szerződés kezdetétől</a:t>
          </a:r>
          <a:endParaRPr lang="hu-HU" sz="1600" dirty="0"/>
        </a:p>
      </dgm:t>
    </dgm:pt>
    <dgm:pt modelId="{9D0C0BB3-E66D-4F65-9BB5-77A0ECE0739E}" type="parTrans" cxnId="{3A2A1E15-E811-4EB1-9375-826A007DE5A7}">
      <dgm:prSet/>
      <dgm:spPr/>
      <dgm:t>
        <a:bodyPr/>
        <a:lstStyle/>
        <a:p>
          <a:endParaRPr lang="hu-HU" sz="1600"/>
        </a:p>
      </dgm:t>
    </dgm:pt>
    <dgm:pt modelId="{5A5E31C4-56CB-4576-B380-C9BF8F6F8A6C}" type="sibTrans" cxnId="{3A2A1E15-E811-4EB1-9375-826A007DE5A7}">
      <dgm:prSet/>
      <dgm:spPr/>
      <dgm:t>
        <a:bodyPr/>
        <a:lstStyle/>
        <a:p>
          <a:endParaRPr lang="hu-HU" sz="1600"/>
        </a:p>
      </dgm:t>
    </dgm:pt>
    <dgm:pt modelId="{F8131D87-EF9F-41BD-BD27-13477F637021}">
      <dgm:prSet phldrT="[Szöveg]" custT="1"/>
      <dgm:spPr/>
      <dgm:t>
        <a:bodyPr/>
        <a:lstStyle/>
        <a:p>
          <a:r>
            <a:rPr lang="hu-HU" sz="1600" dirty="0" smtClean="0"/>
            <a:t>Biztosítás</a:t>
          </a:r>
          <a:endParaRPr lang="hu-HU" sz="1600" dirty="0"/>
        </a:p>
      </dgm:t>
    </dgm:pt>
    <dgm:pt modelId="{284D0314-0E8C-4128-8905-B711D7E4ACB8}" type="parTrans" cxnId="{4485A300-207B-4B10-8D6A-C9012D0F949F}">
      <dgm:prSet/>
      <dgm:spPr/>
      <dgm:t>
        <a:bodyPr/>
        <a:lstStyle/>
        <a:p>
          <a:endParaRPr lang="hu-HU" sz="1600"/>
        </a:p>
      </dgm:t>
    </dgm:pt>
    <dgm:pt modelId="{271D61CA-8047-41B8-961E-80FE7AD90FDF}" type="sibTrans" cxnId="{4485A300-207B-4B10-8D6A-C9012D0F949F}">
      <dgm:prSet/>
      <dgm:spPr/>
      <dgm:t>
        <a:bodyPr/>
        <a:lstStyle/>
        <a:p>
          <a:endParaRPr lang="hu-HU" sz="1600"/>
        </a:p>
      </dgm:t>
    </dgm:pt>
    <dgm:pt modelId="{29ADF917-490D-4228-83C0-ABE8514507E5}">
      <dgm:prSet custT="1"/>
      <dgm:spPr/>
      <dgm:t>
        <a:bodyPr/>
        <a:lstStyle/>
        <a:p>
          <a:r>
            <a:rPr lang="hu-HU" sz="1600" dirty="0" smtClean="0"/>
            <a:t>4 típus </a:t>
          </a:r>
          <a:endParaRPr lang="hu-HU" sz="1600" dirty="0"/>
        </a:p>
      </dgm:t>
    </dgm:pt>
    <dgm:pt modelId="{5031AE16-6F43-473C-8E08-419F5D2808EB}" type="parTrans" cxnId="{2854F4E9-3D9A-44E3-AA67-5F4632FCAA8A}">
      <dgm:prSet/>
      <dgm:spPr/>
      <dgm:t>
        <a:bodyPr/>
        <a:lstStyle/>
        <a:p>
          <a:endParaRPr lang="hu-HU" sz="1600"/>
        </a:p>
      </dgm:t>
    </dgm:pt>
    <dgm:pt modelId="{19BEA55B-437F-44BF-9C24-E7EA1076C588}" type="sibTrans" cxnId="{2854F4E9-3D9A-44E3-AA67-5F4632FCAA8A}">
      <dgm:prSet/>
      <dgm:spPr/>
      <dgm:t>
        <a:bodyPr/>
        <a:lstStyle/>
        <a:p>
          <a:endParaRPr lang="hu-HU" sz="1600"/>
        </a:p>
      </dgm:t>
    </dgm:pt>
    <dgm:pt modelId="{8C50585C-788E-4A21-A3ED-A00949D4B669}">
      <dgm:prSet phldrT="[Szöveg]" custT="1"/>
      <dgm:spPr/>
      <dgm:t>
        <a:bodyPr/>
        <a:lstStyle/>
        <a:p>
          <a:r>
            <a:rPr lang="hu-HU" sz="1600" dirty="0" smtClean="0"/>
            <a:t>Max. lejárati kor 65. év</a:t>
          </a:r>
          <a:endParaRPr lang="hu-HU" sz="1600" dirty="0"/>
        </a:p>
      </dgm:t>
    </dgm:pt>
    <dgm:pt modelId="{EE68846A-F6F6-496A-9B60-E9A687D21EF0}" type="parTrans" cxnId="{1C0D0C6F-E842-4ADC-9CC2-4FEBD1F57255}">
      <dgm:prSet/>
      <dgm:spPr/>
      <dgm:t>
        <a:bodyPr/>
        <a:lstStyle/>
        <a:p>
          <a:endParaRPr lang="hu-HU" sz="1600"/>
        </a:p>
      </dgm:t>
    </dgm:pt>
    <dgm:pt modelId="{45E6ACDD-1F25-4402-9813-BC84EC57EE4E}" type="sibTrans" cxnId="{1C0D0C6F-E842-4ADC-9CC2-4FEBD1F57255}">
      <dgm:prSet/>
      <dgm:spPr/>
      <dgm:t>
        <a:bodyPr/>
        <a:lstStyle/>
        <a:p>
          <a:endParaRPr lang="hu-HU" sz="1600"/>
        </a:p>
      </dgm:t>
    </dgm:pt>
    <dgm:pt modelId="{BEFE1D19-DD05-4433-900F-B0327CDD3FE5}">
      <dgm:prSet phldrT="[Szöveg]" custT="1"/>
      <dgm:spPr/>
      <dgm:t>
        <a:bodyPr/>
        <a:lstStyle/>
        <a:p>
          <a:r>
            <a:rPr lang="hu-HU" sz="1600" dirty="0" smtClean="0"/>
            <a:t>Életciklus szemlélet</a:t>
          </a:r>
          <a:endParaRPr lang="hu-HU" sz="1600" dirty="0"/>
        </a:p>
      </dgm:t>
    </dgm:pt>
    <dgm:pt modelId="{1505530B-21DB-4935-BB36-C8F7703FE741}" type="parTrans" cxnId="{1B8A22AF-6C36-4308-B1A7-64EB3DBED509}">
      <dgm:prSet/>
      <dgm:spPr/>
      <dgm:t>
        <a:bodyPr/>
        <a:lstStyle/>
        <a:p>
          <a:endParaRPr lang="hu-HU" sz="1600"/>
        </a:p>
      </dgm:t>
    </dgm:pt>
    <dgm:pt modelId="{C7A7342B-3E44-4928-AFC7-83373082C994}" type="sibTrans" cxnId="{1B8A22AF-6C36-4308-B1A7-64EB3DBED509}">
      <dgm:prSet/>
      <dgm:spPr/>
      <dgm:t>
        <a:bodyPr/>
        <a:lstStyle/>
        <a:p>
          <a:endParaRPr lang="hu-HU" sz="1600"/>
        </a:p>
      </dgm:t>
    </dgm:pt>
    <dgm:pt modelId="{8D5FF31D-2272-4E85-8FE1-7CF3DAAFAFDD}">
      <dgm:prSet phldrT="[Szöveg]" custT="1"/>
      <dgm:spPr/>
      <dgm:t>
        <a:bodyPr/>
        <a:lstStyle/>
        <a:p>
          <a:r>
            <a:rPr lang="hu-HU" sz="1600" dirty="0" smtClean="0"/>
            <a:t>Min. tartam: 10 év</a:t>
          </a:r>
          <a:endParaRPr lang="hu-HU" sz="1600" dirty="0"/>
        </a:p>
      </dgm:t>
    </dgm:pt>
    <dgm:pt modelId="{82BF86DD-F066-4425-B5AE-B985D4DAAB19}" type="parTrans" cxnId="{0674C287-2B3A-480A-8FB9-8CBA6387C0F1}">
      <dgm:prSet/>
      <dgm:spPr/>
      <dgm:t>
        <a:bodyPr/>
        <a:lstStyle/>
        <a:p>
          <a:endParaRPr lang="hu-HU" sz="1600"/>
        </a:p>
      </dgm:t>
    </dgm:pt>
    <dgm:pt modelId="{52F6633C-F4FE-4893-B0D7-2AA262A88E4F}" type="sibTrans" cxnId="{0674C287-2B3A-480A-8FB9-8CBA6387C0F1}">
      <dgm:prSet/>
      <dgm:spPr/>
      <dgm:t>
        <a:bodyPr/>
        <a:lstStyle/>
        <a:p>
          <a:endParaRPr lang="hu-HU" sz="1600"/>
        </a:p>
      </dgm:t>
    </dgm:pt>
    <dgm:pt modelId="{C83381E3-8109-4A03-9BB4-7882C78673E3}">
      <dgm:prSet phldrT="[Szöveg]" custT="1"/>
      <dgm:spPr/>
      <dgm:t>
        <a:bodyPr/>
        <a:lstStyle/>
        <a:p>
          <a:r>
            <a:rPr lang="hu-HU" sz="1600" dirty="0" smtClean="0"/>
            <a:t>Adójóváírás</a:t>
          </a:r>
          <a:endParaRPr lang="hu-HU" sz="1600" dirty="0"/>
        </a:p>
      </dgm:t>
    </dgm:pt>
    <dgm:pt modelId="{E0BDF861-DE34-4FD0-8EB3-CFEC65E702D0}" type="parTrans" cxnId="{99C7900F-58EA-4441-AD78-2028C9FEF029}">
      <dgm:prSet/>
      <dgm:spPr/>
      <dgm:t>
        <a:bodyPr/>
        <a:lstStyle/>
        <a:p>
          <a:endParaRPr lang="hu-HU" sz="1600"/>
        </a:p>
      </dgm:t>
    </dgm:pt>
    <dgm:pt modelId="{29CB0651-1BA1-42DC-9906-223807C252C5}" type="sibTrans" cxnId="{99C7900F-58EA-4441-AD78-2028C9FEF029}">
      <dgm:prSet/>
      <dgm:spPr/>
      <dgm:t>
        <a:bodyPr/>
        <a:lstStyle/>
        <a:p>
          <a:endParaRPr lang="hu-HU" sz="1600"/>
        </a:p>
      </dgm:t>
    </dgm:pt>
    <dgm:pt modelId="{0B40C349-FE68-4474-9E2A-12E4381F1021}">
      <dgm:prSet phldrT="[Szöveg]" custT="1"/>
      <dgm:spPr/>
      <dgm:t>
        <a:bodyPr/>
        <a:lstStyle/>
        <a:p>
          <a:r>
            <a:rPr lang="hu-HU" sz="1600" dirty="0" smtClean="0"/>
            <a:t>Minimum díj</a:t>
          </a:r>
          <a:endParaRPr lang="hu-HU" sz="1600" dirty="0"/>
        </a:p>
      </dgm:t>
    </dgm:pt>
    <dgm:pt modelId="{F5CB9C98-6EA2-4585-9178-700D07B04419}" type="parTrans" cxnId="{648F509D-D59E-47A0-ABE8-1B25F0D9FBAD}">
      <dgm:prSet/>
      <dgm:spPr/>
      <dgm:t>
        <a:bodyPr/>
        <a:lstStyle/>
        <a:p>
          <a:endParaRPr lang="hu-HU" sz="1600"/>
        </a:p>
      </dgm:t>
    </dgm:pt>
    <dgm:pt modelId="{C35BF8FF-439A-4580-9A98-346C45396EE1}" type="sibTrans" cxnId="{648F509D-D59E-47A0-ABE8-1B25F0D9FBAD}">
      <dgm:prSet/>
      <dgm:spPr/>
      <dgm:t>
        <a:bodyPr/>
        <a:lstStyle/>
        <a:p>
          <a:endParaRPr lang="hu-HU" sz="1600"/>
        </a:p>
      </dgm:t>
    </dgm:pt>
    <dgm:pt modelId="{E799A9A3-C5F5-482A-8959-9AB7672D62A8}">
      <dgm:prSet phldrT="[Szöveg]" custT="1"/>
      <dgm:spPr/>
      <dgm:t>
        <a:bodyPr/>
        <a:lstStyle/>
        <a:p>
          <a:r>
            <a:rPr lang="hu-HU" sz="1600" dirty="0" smtClean="0"/>
            <a:t>12 000 Ft</a:t>
          </a:r>
          <a:endParaRPr lang="hu-HU" sz="1600" dirty="0"/>
        </a:p>
      </dgm:t>
    </dgm:pt>
    <dgm:pt modelId="{D5FA3106-7F3B-497D-B383-EE9D5E07153C}" type="parTrans" cxnId="{086A5549-495F-4246-B462-8348B42D2ABA}">
      <dgm:prSet/>
      <dgm:spPr/>
      <dgm:t>
        <a:bodyPr/>
        <a:lstStyle/>
        <a:p>
          <a:endParaRPr lang="hu-HU" sz="1600"/>
        </a:p>
      </dgm:t>
    </dgm:pt>
    <dgm:pt modelId="{5ECFB242-3356-4147-8B81-03CD8294CAF9}" type="sibTrans" cxnId="{086A5549-495F-4246-B462-8348B42D2ABA}">
      <dgm:prSet/>
      <dgm:spPr/>
      <dgm:t>
        <a:bodyPr/>
        <a:lstStyle/>
        <a:p>
          <a:endParaRPr lang="hu-HU" sz="1600"/>
        </a:p>
      </dgm:t>
    </dgm:pt>
    <dgm:pt modelId="{9989BC27-28A0-4D19-9656-FDFD86D5DE85}">
      <dgm:prSet phldrT="[Szöveg]" custT="1"/>
      <dgm:spPr/>
      <dgm:t>
        <a:bodyPr/>
        <a:lstStyle/>
        <a:p>
          <a:r>
            <a:rPr lang="hu-HU" sz="1600" dirty="0" smtClean="0"/>
            <a:t>20%, maximum        130 000 Ft</a:t>
          </a:r>
          <a:endParaRPr lang="hu-HU" sz="1600" dirty="0"/>
        </a:p>
      </dgm:t>
    </dgm:pt>
    <dgm:pt modelId="{0FA34E2A-2D01-4707-A7DE-2F96EEAE61BD}" type="parTrans" cxnId="{996DF707-8F1C-4281-BE5F-E6D4CA122542}">
      <dgm:prSet/>
      <dgm:spPr/>
      <dgm:t>
        <a:bodyPr/>
        <a:lstStyle/>
        <a:p>
          <a:endParaRPr lang="hu-HU" sz="1600"/>
        </a:p>
      </dgm:t>
    </dgm:pt>
    <dgm:pt modelId="{B5B5C4D2-2008-499A-BD98-D3680EB143D3}" type="sibTrans" cxnId="{996DF707-8F1C-4281-BE5F-E6D4CA122542}">
      <dgm:prSet/>
      <dgm:spPr/>
      <dgm:t>
        <a:bodyPr/>
        <a:lstStyle/>
        <a:p>
          <a:endParaRPr lang="hu-HU" sz="1600"/>
        </a:p>
      </dgm:t>
    </dgm:pt>
    <dgm:pt modelId="{927BA9EB-E282-488E-B635-3343BE04EF66}" type="pres">
      <dgm:prSet presAssocID="{4F5F4C48-4732-4B00-B622-B7DC677933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E4EAB16-200D-45B2-BBC0-CCD7B37B71F8}" type="pres">
      <dgm:prSet presAssocID="{AD30B8A4-3381-46BD-8887-3326E97B79A7}" presName="composite" presStyleCnt="0"/>
      <dgm:spPr/>
      <dgm:t>
        <a:bodyPr/>
        <a:lstStyle/>
        <a:p>
          <a:endParaRPr lang="hu-HU"/>
        </a:p>
      </dgm:t>
    </dgm:pt>
    <dgm:pt modelId="{37BDED1D-DBF9-4C57-A0D3-B792F6B1952D}" type="pres">
      <dgm:prSet presAssocID="{AD30B8A4-3381-46BD-8887-3326E97B79A7}" presName="rect1" presStyleLbl="trAlignAcc1" presStyleIdx="0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6C986E-AF7D-4FC1-B43E-072D253F1158}" type="pres">
      <dgm:prSet presAssocID="{AD30B8A4-3381-46BD-8887-3326E97B79A7}" presName="rect2" presStyleLbl="fgImgPlace1" presStyleIdx="0" presStyleCnt="8" custLinFactNeighborX="-173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hu-HU"/>
        </a:p>
      </dgm:t>
    </dgm:pt>
    <dgm:pt modelId="{B6EAAD99-579C-40B2-895E-2363914AF6F4}" type="pres">
      <dgm:prSet presAssocID="{6BB99D4B-A461-4EB5-86B7-AA7DDEEFAC17}" presName="sibTrans" presStyleCnt="0"/>
      <dgm:spPr/>
      <dgm:t>
        <a:bodyPr/>
        <a:lstStyle/>
        <a:p>
          <a:endParaRPr lang="hu-HU"/>
        </a:p>
      </dgm:t>
    </dgm:pt>
    <dgm:pt modelId="{C9083F7B-7063-4104-A7C2-EB956A649B9E}" type="pres">
      <dgm:prSet presAssocID="{4944077B-E666-4A53-865C-BD136A47F02A}" presName="composite" presStyleCnt="0"/>
      <dgm:spPr/>
      <dgm:t>
        <a:bodyPr/>
        <a:lstStyle/>
        <a:p>
          <a:endParaRPr lang="hu-HU"/>
        </a:p>
      </dgm:t>
    </dgm:pt>
    <dgm:pt modelId="{3A3C1D4B-FEE0-488D-99DF-B1C1CF2F2BE4}" type="pres">
      <dgm:prSet presAssocID="{4944077B-E666-4A53-865C-BD136A47F02A}" presName="rect1" presStyleLbl="trAlignAcc1" presStyleIdx="1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180229-777D-44BB-BB8D-4A1FA7A049DC}" type="pres">
      <dgm:prSet presAssocID="{4944077B-E666-4A53-865C-BD136A47F02A}" presName="rect2" presStyleLbl="fgImgPlace1" presStyleIdx="1" presStyleCnt="8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t="3000"/>
          </a:stretch>
        </a:blipFill>
      </dgm:spPr>
      <dgm:t>
        <a:bodyPr/>
        <a:lstStyle/>
        <a:p>
          <a:endParaRPr lang="hu-HU"/>
        </a:p>
      </dgm:t>
    </dgm:pt>
    <dgm:pt modelId="{E217C6CF-0D0A-4E91-8160-5E573C42E1B7}" type="pres">
      <dgm:prSet presAssocID="{2866038F-FD77-42B8-A7A1-AE73EA79B129}" presName="sibTrans" presStyleCnt="0"/>
      <dgm:spPr/>
      <dgm:t>
        <a:bodyPr/>
        <a:lstStyle/>
        <a:p>
          <a:endParaRPr lang="hu-HU"/>
        </a:p>
      </dgm:t>
    </dgm:pt>
    <dgm:pt modelId="{0D5CA922-316B-4213-8C3F-69E7A3606237}" type="pres">
      <dgm:prSet presAssocID="{FAA2A1C6-2719-4A74-A29E-5447809F046C}" presName="composite" presStyleCnt="0"/>
      <dgm:spPr/>
      <dgm:t>
        <a:bodyPr/>
        <a:lstStyle/>
        <a:p>
          <a:endParaRPr lang="hu-HU"/>
        </a:p>
      </dgm:t>
    </dgm:pt>
    <dgm:pt modelId="{F5897ECC-C1F3-4032-95A0-8CA27B8C2AEC}" type="pres">
      <dgm:prSet presAssocID="{FAA2A1C6-2719-4A74-A29E-5447809F046C}" presName="rect1" presStyleLbl="trAlignAcc1" presStyleIdx="2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6F01A0-F04F-4D11-A6C0-3C79FCBC8FCD}" type="pres">
      <dgm:prSet presAssocID="{FAA2A1C6-2719-4A74-A29E-5447809F046C}" presName="rect2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/>
        </a:p>
      </dgm:t>
    </dgm:pt>
    <dgm:pt modelId="{8018717E-44EE-4DFC-B359-DCE953092A58}" type="pres">
      <dgm:prSet presAssocID="{24D77686-B5B5-415D-B3C5-C2790DD8A8B5}" presName="sibTrans" presStyleCnt="0"/>
      <dgm:spPr/>
      <dgm:t>
        <a:bodyPr/>
        <a:lstStyle/>
        <a:p>
          <a:endParaRPr lang="hu-HU"/>
        </a:p>
      </dgm:t>
    </dgm:pt>
    <dgm:pt modelId="{F33D4378-8FB7-4043-BB01-547238B1BD9E}" type="pres">
      <dgm:prSet presAssocID="{D90789BD-B3B7-435F-9767-32BF57688630}" presName="composite" presStyleCnt="0"/>
      <dgm:spPr/>
      <dgm:t>
        <a:bodyPr/>
        <a:lstStyle/>
        <a:p>
          <a:endParaRPr lang="hu-HU"/>
        </a:p>
      </dgm:t>
    </dgm:pt>
    <dgm:pt modelId="{E60777E1-E197-4593-AC20-76B08BF1D48F}" type="pres">
      <dgm:prSet presAssocID="{D90789BD-B3B7-435F-9767-32BF57688630}" presName="rect1" presStyleLbl="trAlignAcc1" presStyleIdx="3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9CC773-D78E-489F-A612-A57C4F536CFE}" type="pres">
      <dgm:prSet presAssocID="{D90789BD-B3B7-435F-9767-32BF57688630}" presName="rect2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0" r="-160000"/>
          </a:stretch>
        </a:blipFill>
      </dgm:spPr>
      <dgm:t>
        <a:bodyPr/>
        <a:lstStyle/>
        <a:p>
          <a:endParaRPr lang="hu-HU"/>
        </a:p>
      </dgm:t>
    </dgm:pt>
    <dgm:pt modelId="{3D8ACFC8-9AEB-4642-81DF-AEF8503CB3FD}" type="pres">
      <dgm:prSet presAssocID="{291FF0EF-7DE7-4EB1-9508-3D746710C292}" presName="sibTrans" presStyleCnt="0"/>
      <dgm:spPr/>
      <dgm:t>
        <a:bodyPr/>
        <a:lstStyle/>
        <a:p>
          <a:endParaRPr lang="hu-HU"/>
        </a:p>
      </dgm:t>
    </dgm:pt>
    <dgm:pt modelId="{73608C3A-1393-432D-850D-329D8287CEF4}" type="pres">
      <dgm:prSet presAssocID="{E91EECF6-E3F9-4305-8FB8-DA2CA5E38029}" presName="composite" presStyleCnt="0"/>
      <dgm:spPr/>
      <dgm:t>
        <a:bodyPr/>
        <a:lstStyle/>
        <a:p>
          <a:endParaRPr lang="hu-HU"/>
        </a:p>
      </dgm:t>
    </dgm:pt>
    <dgm:pt modelId="{163D70BE-3546-44AD-BBAB-AAD8CE457E3E}" type="pres">
      <dgm:prSet presAssocID="{E91EECF6-E3F9-4305-8FB8-DA2CA5E38029}" presName="rect1" presStyleLbl="trAlignAcc1" presStyleIdx="4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C7E286-69C5-40D3-AA4C-319D20ABCD63}" type="pres">
      <dgm:prSet presAssocID="{E91EECF6-E3F9-4305-8FB8-DA2CA5E38029}" presName="rect2" presStyleLbl="fgImgPlace1" presStyleIdx="4" presStyleCnt="8" custLinFactNeighborX="-65" custLinFactNeighborY="-128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u-HU"/>
        </a:p>
      </dgm:t>
    </dgm:pt>
    <dgm:pt modelId="{9CEF5C3F-1AAA-4B15-AA34-128A08865E76}" type="pres">
      <dgm:prSet presAssocID="{C7420F2F-7BD8-481D-936A-142271653669}" presName="sibTrans" presStyleCnt="0"/>
      <dgm:spPr/>
      <dgm:t>
        <a:bodyPr/>
        <a:lstStyle/>
        <a:p>
          <a:endParaRPr lang="hu-HU"/>
        </a:p>
      </dgm:t>
    </dgm:pt>
    <dgm:pt modelId="{B402DDB1-887C-4628-A878-52E2CC3B3459}" type="pres">
      <dgm:prSet presAssocID="{04F06970-8097-4046-BCEA-6698E3E276F8}" presName="composite" presStyleCnt="0"/>
      <dgm:spPr/>
      <dgm:t>
        <a:bodyPr/>
        <a:lstStyle/>
        <a:p>
          <a:endParaRPr lang="hu-HU"/>
        </a:p>
      </dgm:t>
    </dgm:pt>
    <dgm:pt modelId="{F40A6BDB-7F97-4A7D-80A4-67A1E773DA55}" type="pres">
      <dgm:prSet presAssocID="{04F06970-8097-4046-BCEA-6698E3E276F8}" presName="rect1" presStyleLbl="trAlignAcc1" presStyleIdx="5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04936A-4A99-4F63-AAA6-FF885A78FA2D}" type="pres">
      <dgm:prSet presAssocID="{04F06970-8097-4046-BCEA-6698E3E276F8}" presName="rect2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9000" t="4000" r="-42000" b="-29000"/>
          </a:stretch>
        </a:blipFill>
      </dgm:spPr>
      <dgm:t>
        <a:bodyPr/>
        <a:lstStyle/>
        <a:p>
          <a:endParaRPr lang="hu-HU"/>
        </a:p>
      </dgm:t>
    </dgm:pt>
    <dgm:pt modelId="{C6924416-C825-47C1-9BEF-864DC8D0BD13}" type="pres">
      <dgm:prSet presAssocID="{A1484A83-9C8A-4DF1-887C-C4538343D128}" presName="sibTrans" presStyleCnt="0"/>
      <dgm:spPr/>
    </dgm:pt>
    <dgm:pt modelId="{CE9DD5F9-F1A4-4307-AB83-BAE6EE24F350}" type="pres">
      <dgm:prSet presAssocID="{C83381E3-8109-4A03-9BB4-7882C78673E3}" presName="composite" presStyleCnt="0"/>
      <dgm:spPr/>
    </dgm:pt>
    <dgm:pt modelId="{AC3C6EFF-3AFC-49E3-AF7F-C63FD8F9AA46}" type="pres">
      <dgm:prSet presAssocID="{C83381E3-8109-4A03-9BB4-7882C78673E3}" presName="rect1" presStyleLbl="trAlignAcc1" presStyleIdx="6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8ECBFE-EBC0-46BE-949E-7A27D17F9E9E}" type="pres">
      <dgm:prSet presAssocID="{C83381E3-8109-4A03-9BB4-7882C78673E3}" presName="rect2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20000"/>
          </a:stretch>
        </a:blipFill>
      </dgm:spPr>
      <dgm:t>
        <a:bodyPr/>
        <a:lstStyle/>
        <a:p>
          <a:endParaRPr lang="hu-HU"/>
        </a:p>
      </dgm:t>
    </dgm:pt>
    <dgm:pt modelId="{20AE0FFC-D530-4A9E-A513-17D9A16F9BA8}" type="pres">
      <dgm:prSet presAssocID="{29CB0651-1BA1-42DC-9906-223807C252C5}" presName="sibTrans" presStyleCnt="0"/>
      <dgm:spPr/>
    </dgm:pt>
    <dgm:pt modelId="{2D3C5888-1799-4FB9-97F7-A1CF498097CF}" type="pres">
      <dgm:prSet presAssocID="{0B40C349-FE68-4474-9E2A-12E4381F1021}" presName="composite" presStyleCnt="0"/>
      <dgm:spPr/>
    </dgm:pt>
    <dgm:pt modelId="{8587C9BC-57DD-4453-AAEF-84629AB5FED5}" type="pres">
      <dgm:prSet presAssocID="{0B40C349-FE68-4474-9E2A-12E4381F1021}" presName="rect1" presStyleLbl="trAlignAcc1" presStyleIdx="7" presStyleCnt="8" custScaleY="133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AE5DF1-0CC1-4734-B687-2C9624A26EB4}" type="pres">
      <dgm:prSet presAssocID="{0B40C349-FE68-4474-9E2A-12E4381F1021}" presName="rect2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hu-HU"/>
        </a:p>
      </dgm:t>
    </dgm:pt>
  </dgm:ptLst>
  <dgm:cxnLst>
    <dgm:cxn modelId="{07F558A6-CCF2-45F3-8E8A-CC732F664D9F}" type="presOf" srcId="{C83381E3-8109-4A03-9BB4-7882C78673E3}" destId="{AC3C6EFF-3AFC-49E3-AF7F-C63FD8F9AA46}" srcOrd="0" destOrd="0" presId="urn:microsoft.com/office/officeart/2008/layout/PictureStrips"/>
    <dgm:cxn modelId="{FC9F8492-B5C0-4160-831F-F3C76A242DD1}" type="presOf" srcId="{382AB9AF-165F-410B-B8FD-2B7E9D706151}" destId="{37BDED1D-DBF9-4C57-A0D3-B792F6B1952D}" srcOrd="0" destOrd="1" presId="urn:microsoft.com/office/officeart/2008/layout/PictureStrips"/>
    <dgm:cxn modelId="{B2135EBD-7C83-45E3-933A-903092CA2B2D}" srcId="{4F5F4C48-4732-4B00-B622-B7DC67793391}" destId="{AD30B8A4-3381-46BD-8887-3326E97B79A7}" srcOrd="0" destOrd="0" parTransId="{CAEFCE97-F81E-4B8F-894E-6491BECD0689}" sibTransId="{6BB99D4B-A461-4EB5-86B7-AA7DDEEFAC17}"/>
    <dgm:cxn modelId="{9894F67A-9A8B-4BE9-9E8C-021CF8607B4A}" type="presOf" srcId="{04F06970-8097-4046-BCEA-6698E3E276F8}" destId="{F40A6BDB-7F97-4A7D-80A4-67A1E773DA55}" srcOrd="0" destOrd="0" presId="urn:microsoft.com/office/officeart/2008/layout/PictureStrips"/>
    <dgm:cxn modelId="{1B8A22AF-6C36-4308-B1A7-64EB3DBED509}" srcId="{D90789BD-B3B7-435F-9767-32BF57688630}" destId="{BEFE1D19-DD05-4433-900F-B0327CDD3FE5}" srcOrd="1" destOrd="0" parTransId="{1505530B-21DB-4935-BB36-C8F7703FE741}" sibTransId="{C7A7342B-3E44-4928-AFC7-83373082C994}"/>
    <dgm:cxn modelId="{2D9148D1-FE6B-4CB8-BB3C-F0C50B7D797A}" srcId="{4F5F4C48-4732-4B00-B622-B7DC67793391}" destId="{04F06970-8097-4046-BCEA-6698E3E276F8}" srcOrd="5" destOrd="0" parTransId="{C75302A4-6490-4515-A1E0-AFFD7FCF8589}" sibTransId="{A1484A83-9C8A-4DF1-887C-C4538343D128}"/>
    <dgm:cxn modelId="{2854F4E9-3D9A-44E3-AA67-5F4632FCAA8A}" srcId="{E91EECF6-E3F9-4305-8FB8-DA2CA5E38029}" destId="{29ADF917-490D-4228-83C0-ABE8514507E5}" srcOrd="1" destOrd="0" parTransId="{5031AE16-6F43-473C-8E08-419F5D2808EB}" sibTransId="{19BEA55B-437F-44BF-9C24-E7EA1076C588}"/>
    <dgm:cxn modelId="{13BCC624-E29D-4309-8BF6-7C82BF71D4CF}" type="presOf" srcId="{FFE0EBBB-ADCB-405C-B1F7-0B5EB9018BB1}" destId="{F40A6BDB-7F97-4A7D-80A4-67A1E773DA55}" srcOrd="0" destOrd="2" presId="urn:microsoft.com/office/officeart/2008/layout/PictureStrips"/>
    <dgm:cxn modelId="{3A2A1E15-E811-4EB1-9375-826A007DE5A7}" srcId="{E91EECF6-E3F9-4305-8FB8-DA2CA5E38029}" destId="{91AE7BD0-A03D-4DD8-AAAD-6CAD2EFB9C98}" srcOrd="0" destOrd="0" parTransId="{9D0C0BB3-E66D-4F65-9BB5-77A0ECE0739E}" sibTransId="{5A5E31C4-56CB-4576-B380-C9BF8F6F8A6C}"/>
    <dgm:cxn modelId="{0674C287-2B3A-480A-8FB9-8CBA6387C0F1}" srcId="{4944077B-E666-4A53-865C-BD136A47F02A}" destId="{8D5FF31D-2272-4E85-8FE1-7CF3DAAFAFDD}" srcOrd="0" destOrd="0" parTransId="{82BF86DD-F066-4425-B5AE-B985D4DAAB19}" sibTransId="{52F6633C-F4FE-4893-B0D7-2AA262A88E4F}"/>
    <dgm:cxn modelId="{D57E1A19-C152-4F5E-B609-3F6713FF4817}" type="presOf" srcId="{4F5F4C48-4732-4B00-B622-B7DC67793391}" destId="{927BA9EB-E282-488E-B635-3343BE04EF66}" srcOrd="0" destOrd="0" presId="urn:microsoft.com/office/officeart/2008/layout/PictureStrips"/>
    <dgm:cxn modelId="{FAA3B3D6-F460-417F-AF86-0DB80AFC550B}" type="presOf" srcId="{4944077B-E666-4A53-865C-BD136A47F02A}" destId="{3A3C1D4B-FEE0-488D-99DF-B1C1CF2F2BE4}" srcOrd="0" destOrd="0" presId="urn:microsoft.com/office/officeart/2008/layout/PictureStrips"/>
    <dgm:cxn modelId="{447CCEEC-DF9E-4076-8B61-BDB09D46CA5B}" srcId="{FAA2A1C6-2719-4A74-A29E-5447809F046C}" destId="{C4716FB1-1051-4842-ACCB-EF89502B87AC}" srcOrd="0" destOrd="0" parTransId="{35A8521A-A0D5-4C11-942C-2D1EC5E12ABD}" sibTransId="{6AB76E02-E70E-4FDB-8858-93C1EF985562}"/>
    <dgm:cxn modelId="{99C7900F-58EA-4441-AD78-2028C9FEF029}" srcId="{4F5F4C48-4732-4B00-B622-B7DC67793391}" destId="{C83381E3-8109-4A03-9BB4-7882C78673E3}" srcOrd="6" destOrd="0" parTransId="{E0BDF861-DE34-4FD0-8EB3-CFEC65E702D0}" sibTransId="{29CB0651-1BA1-42DC-9906-223807C252C5}"/>
    <dgm:cxn modelId="{EEDF74A4-6CC6-4BDA-ABB1-450D74ED5E6A}" srcId="{4F5F4C48-4732-4B00-B622-B7DC67793391}" destId="{FAA2A1C6-2719-4A74-A29E-5447809F046C}" srcOrd="2" destOrd="0" parTransId="{F15F3918-4F3E-434E-9E6E-21CEFA459757}" sibTransId="{24D77686-B5B5-415D-B3C5-C2790DD8A8B5}"/>
    <dgm:cxn modelId="{672C09E4-CB74-4F55-A299-47DA56C9E1EA}" srcId="{04F06970-8097-4046-BCEA-6698E3E276F8}" destId="{C04F0CEC-E9AB-4FC9-96C3-807F39B7E3F3}" srcOrd="0" destOrd="0" parTransId="{61C52515-20E9-4BDC-9BA3-D75DB6B81E7F}" sibTransId="{66F73D7D-AD5F-4192-859A-39732A11DDD2}"/>
    <dgm:cxn modelId="{09F82E0D-F465-4009-94C8-C066C19E95E7}" srcId="{AD30B8A4-3381-46BD-8887-3326E97B79A7}" destId="{382AB9AF-165F-410B-B8FD-2B7E9D706151}" srcOrd="0" destOrd="0" parTransId="{DB9BF6D1-58F0-406C-95D9-8BA8BAB7B4EF}" sibTransId="{F2DF11E9-136E-4924-BB9F-C084C3FE3B50}"/>
    <dgm:cxn modelId="{0EFB9D70-EEF2-4264-93ED-C24A58D111A8}" type="presOf" srcId="{0B40C349-FE68-4474-9E2A-12E4381F1021}" destId="{8587C9BC-57DD-4453-AAEF-84629AB5FED5}" srcOrd="0" destOrd="0" presId="urn:microsoft.com/office/officeart/2008/layout/PictureStrips"/>
    <dgm:cxn modelId="{0F9C74CC-B0AA-4FB4-A3F2-42A9ED0AEC19}" type="presOf" srcId="{91AE7BD0-A03D-4DD8-AAAD-6CAD2EFB9C98}" destId="{163D70BE-3546-44AD-BBAB-AAD8CE457E3E}" srcOrd="0" destOrd="1" presId="urn:microsoft.com/office/officeart/2008/layout/PictureStrips"/>
    <dgm:cxn modelId="{FABAD39D-11F0-4D14-B2A7-F57FC9E81768}" type="presOf" srcId="{F8131D87-EF9F-41BD-BD27-13477F637021}" destId="{F40A6BDB-7F97-4A7D-80A4-67A1E773DA55}" srcOrd="0" destOrd="3" presId="urn:microsoft.com/office/officeart/2008/layout/PictureStrips"/>
    <dgm:cxn modelId="{648F509D-D59E-47A0-ABE8-1B25F0D9FBAD}" srcId="{4F5F4C48-4732-4B00-B622-B7DC67793391}" destId="{0B40C349-FE68-4474-9E2A-12E4381F1021}" srcOrd="7" destOrd="0" parTransId="{F5CB9C98-6EA2-4585-9178-700D07B04419}" sibTransId="{C35BF8FF-439A-4580-9A98-346C45396EE1}"/>
    <dgm:cxn modelId="{4993E4A7-6171-4513-A33F-AD25FF9D53BD}" type="presOf" srcId="{E91EECF6-E3F9-4305-8FB8-DA2CA5E38029}" destId="{163D70BE-3546-44AD-BBAB-AAD8CE457E3E}" srcOrd="0" destOrd="0" presId="urn:microsoft.com/office/officeart/2008/layout/PictureStrips"/>
    <dgm:cxn modelId="{617AD410-559C-40F6-9D96-701CD50848DF}" srcId="{04F06970-8097-4046-BCEA-6698E3E276F8}" destId="{FFE0EBBB-ADCB-405C-B1F7-0B5EB9018BB1}" srcOrd="1" destOrd="0" parTransId="{D941E81C-4A19-49E3-8981-C7DB5CD1877F}" sibTransId="{2717413D-D32F-4779-88D8-93CAEF8DD214}"/>
    <dgm:cxn modelId="{3F8BB06B-9264-47E3-9A8B-9234683B0649}" srcId="{D90789BD-B3B7-435F-9767-32BF57688630}" destId="{DC627930-45FE-4442-9F87-EEEE6E2E4D1D}" srcOrd="0" destOrd="0" parTransId="{0F4B49E4-ECAF-4E0B-B259-FD100DA6E776}" sibTransId="{F87EC128-EA3F-4A25-A236-90FFFB21AE18}"/>
    <dgm:cxn modelId="{BF2E1ECB-1100-435D-99CA-BF29C91AB206}" type="presOf" srcId="{9989BC27-28A0-4D19-9656-FDFD86D5DE85}" destId="{AC3C6EFF-3AFC-49E3-AF7F-C63FD8F9AA46}" srcOrd="0" destOrd="1" presId="urn:microsoft.com/office/officeart/2008/layout/PictureStrips"/>
    <dgm:cxn modelId="{1C0D0C6F-E842-4ADC-9CC2-4FEBD1F57255}" srcId="{AD30B8A4-3381-46BD-8887-3326E97B79A7}" destId="{8C50585C-788E-4A21-A3ED-A00949D4B669}" srcOrd="1" destOrd="0" parTransId="{EE68846A-F6F6-496A-9B60-E9A687D21EF0}" sibTransId="{45E6ACDD-1F25-4402-9813-BC84EC57EE4E}"/>
    <dgm:cxn modelId="{4485A300-207B-4B10-8D6A-C9012D0F949F}" srcId="{04F06970-8097-4046-BCEA-6698E3E276F8}" destId="{F8131D87-EF9F-41BD-BD27-13477F637021}" srcOrd="2" destOrd="0" parTransId="{284D0314-0E8C-4128-8905-B711D7E4ACB8}" sibTransId="{271D61CA-8047-41B8-961E-80FE7AD90FDF}"/>
    <dgm:cxn modelId="{CD112B10-C596-4505-AFF3-F54EA60DF265}" type="presOf" srcId="{D90789BD-B3B7-435F-9767-32BF57688630}" destId="{E60777E1-E197-4593-AC20-76B08BF1D48F}" srcOrd="0" destOrd="0" presId="urn:microsoft.com/office/officeart/2008/layout/PictureStrips"/>
    <dgm:cxn modelId="{90A1E94B-C178-46BD-90FA-06B4070B495E}" srcId="{FAA2A1C6-2719-4A74-A29E-5447809F046C}" destId="{D8FE2A74-497B-46AC-AD6F-8F00DC08C088}" srcOrd="1" destOrd="0" parTransId="{9D81C0BC-4920-4E17-ABDC-A91EBE5C98A6}" sibTransId="{E9D05ACD-04C0-45E5-9FEA-6F4B2A55C161}"/>
    <dgm:cxn modelId="{657A399E-44BF-45CE-BAAE-B276EB4F0E36}" type="presOf" srcId="{FAA2A1C6-2719-4A74-A29E-5447809F046C}" destId="{F5897ECC-C1F3-4032-95A0-8CA27B8C2AEC}" srcOrd="0" destOrd="0" presId="urn:microsoft.com/office/officeart/2008/layout/PictureStrips"/>
    <dgm:cxn modelId="{88A16561-C668-482E-873B-EE5F95240508}" srcId="{4F5F4C48-4732-4B00-B622-B7DC67793391}" destId="{E91EECF6-E3F9-4305-8FB8-DA2CA5E38029}" srcOrd="4" destOrd="0" parTransId="{3678E82C-9179-4BC2-8F8B-A9223FE9AB54}" sibTransId="{C7420F2F-7BD8-481D-936A-142271653669}"/>
    <dgm:cxn modelId="{3C0D9FFB-D117-41F8-B3AD-A21E6AAF1033}" type="presOf" srcId="{BEFE1D19-DD05-4433-900F-B0327CDD3FE5}" destId="{E60777E1-E197-4593-AC20-76B08BF1D48F}" srcOrd="0" destOrd="2" presId="urn:microsoft.com/office/officeart/2008/layout/PictureStrips"/>
    <dgm:cxn modelId="{BBE741E2-1D45-487A-B658-CE21962B6F46}" type="presOf" srcId="{E799A9A3-C5F5-482A-8959-9AB7672D62A8}" destId="{8587C9BC-57DD-4453-AAEF-84629AB5FED5}" srcOrd="0" destOrd="1" presId="urn:microsoft.com/office/officeart/2008/layout/PictureStrips"/>
    <dgm:cxn modelId="{E2A5BD36-27F1-4CF4-851E-DBF21A93018C}" srcId="{4F5F4C48-4732-4B00-B622-B7DC67793391}" destId="{4944077B-E666-4A53-865C-BD136A47F02A}" srcOrd="1" destOrd="0" parTransId="{C2ACF383-4AB5-4EF3-A747-C5F9A91D84BD}" sibTransId="{2866038F-FD77-42B8-A7A1-AE73EA79B129}"/>
    <dgm:cxn modelId="{ECD457AB-DEB7-451B-B238-A136DB9C30A0}" type="presOf" srcId="{8D5FF31D-2272-4E85-8FE1-7CF3DAAFAFDD}" destId="{3A3C1D4B-FEE0-488D-99DF-B1C1CF2F2BE4}" srcOrd="0" destOrd="1" presId="urn:microsoft.com/office/officeart/2008/layout/PictureStrips"/>
    <dgm:cxn modelId="{2700AFE2-D8B8-46F2-8691-B3A8F425E900}" type="presOf" srcId="{DC627930-45FE-4442-9F87-EEEE6E2E4D1D}" destId="{E60777E1-E197-4593-AC20-76B08BF1D48F}" srcOrd="0" destOrd="1" presId="urn:microsoft.com/office/officeart/2008/layout/PictureStrips"/>
    <dgm:cxn modelId="{086A5549-495F-4246-B462-8348B42D2ABA}" srcId="{0B40C349-FE68-4474-9E2A-12E4381F1021}" destId="{E799A9A3-C5F5-482A-8959-9AB7672D62A8}" srcOrd="0" destOrd="0" parTransId="{D5FA3106-7F3B-497D-B383-EE9D5E07153C}" sibTransId="{5ECFB242-3356-4147-8B81-03CD8294CAF9}"/>
    <dgm:cxn modelId="{09A598F9-F46C-4B16-87D9-DB9DA173829E}" type="presOf" srcId="{D8FE2A74-497B-46AC-AD6F-8F00DC08C088}" destId="{F5897ECC-C1F3-4032-95A0-8CA27B8C2AEC}" srcOrd="0" destOrd="2" presId="urn:microsoft.com/office/officeart/2008/layout/PictureStrips"/>
    <dgm:cxn modelId="{3FB522B4-1F0F-44CF-AFD6-8851CA82C1F8}" type="presOf" srcId="{AD30B8A4-3381-46BD-8887-3326E97B79A7}" destId="{37BDED1D-DBF9-4C57-A0D3-B792F6B1952D}" srcOrd="0" destOrd="0" presId="urn:microsoft.com/office/officeart/2008/layout/PictureStrips"/>
    <dgm:cxn modelId="{996DF707-8F1C-4281-BE5F-E6D4CA122542}" srcId="{C83381E3-8109-4A03-9BB4-7882C78673E3}" destId="{9989BC27-28A0-4D19-9656-FDFD86D5DE85}" srcOrd="0" destOrd="0" parTransId="{0FA34E2A-2D01-4707-A7DE-2F96EEAE61BD}" sibTransId="{B5B5C4D2-2008-499A-BD98-D3680EB143D3}"/>
    <dgm:cxn modelId="{63FF5274-7C6B-4B07-B58A-DA0AFA6BD81F}" srcId="{4F5F4C48-4732-4B00-B622-B7DC67793391}" destId="{D90789BD-B3B7-435F-9767-32BF57688630}" srcOrd="3" destOrd="0" parTransId="{C447FD32-2C41-4763-B8A0-4C4E9C214BAA}" sibTransId="{291FF0EF-7DE7-4EB1-9508-3D746710C292}"/>
    <dgm:cxn modelId="{5A0651ED-8E6B-4407-97A9-51BCCDF0240F}" type="presOf" srcId="{8C50585C-788E-4A21-A3ED-A00949D4B669}" destId="{37BDED1D-DBF9-4C57-A0D3-B792F6B1952D}" srcOrd="0" destOrd="2" presId="urn:microsoft.com/office/officeart/2008/layout/PictureStrips"/>
    <dgm:cxn modelId="{ECB94278-A554-419B-A219-9B1531F4FE13}" type="presOf" srcId="{29ADF917-490D-4228-83C0-ABE8514507E5}" destId="{163D70BE-3546-44AD-BBAB-AAD8CE457E3E}" srcOrd="0" destOrd="2" presId="urn:microsoft.com/office/officeart/2008/layout/PictureStrips"/>
    <dgm:cxn modelId="{1449A538-D92B-4784-A89A-68C51B9EC681}" type="presOf" srcId="{C04F0CEC-E9AB-4FC9-96C3-807F39B7E3F3}" destId="{F40A6BDB-7F97-4A7D-80A4-67A1E773DA55}" srcOrd="0" destOrd="1" presId="urn:microsoft.com/office/officeart/2008/layout/PictureStrips"/>
    <dgm:cxn modelId="{7759BA55-26E5-4483-84B0-B79B67365FC2}" type="presOf" srcId="{C4716FB1-1051-4842-ACCB-EF89502B87AC}" destId="{F5897ECC-C1F3-4032-95A0-8CA27B8C2AEC}" srcOrd="0" destOrd="1" presId="urn:microsoft.com/office/officeart/2008/layout/PictureStrips"/>
    <dgm:cxn modelId="{A6FFB868-83BA-45DC-A795-922345E7E0D4}" type="presParOf" srcId="{927BA9EB-E282-488E-B635-3343BE04EF66}" destId="{7E4EAB16-200D-45B2-BBC0-CCD7B37B71F8}" srcOrd="0" destOrd="0" presId="urn:microsoft.com/office/officeart/2008/layout/PictureStrips"/>
    <dgm:cxn modelId="{3E3DCA99-2AA5-4935-BBF6-83A7CFAC4E7D}" type="presParOf" srcId="{7E4EAB16-200D-45B2-BBC0-CCD7B37B71F8}" destId="{37BDED1D-DBF9-4C57-A0D3-B792F6B1952D}" srcOrd="0" destOrd="0" presId="urn:microsoft.com/office/officeart/2008/layout/PictureStrips"/>
    <dgm:cxn modelId="{9DA92C81-0E37-4A83-9ED4-C114A8AEF9DC}" type="presParOf" srcId="{7E4EAB16-200D-45B2-BBC0-CCD7B37B71F8}" destId="{1E6C986E-AF7D-4FC1-B43E-072D253F1158}" srcOrd="1" destOrd="0" presId="urn:microsoft.com/office/officeart/2008/layout/PictureStrips"/>
    <dgm:cxn modelId="{32EEBCED-ACCF-48B6-A5CF-44F2FF728C51}" type="presParOf" srcId="{927BA9EB-E282-488E-B635-3343BE04EF66}" destId="{B6EAAD99-579C-40B2-895E-2363914AF6F4}" srcOrd="1" destOrd="0" presId="urn:microsoft.com/office/officeart/2008/layout/PictureStrips"/>
    <dgm:cxn modelId="{F6D18CC7-9261-4757-B7F0-EEDEA0BA20CE}" type="presParOf" srcId="{927BA9EB-E282-488E-B635-3343BE04EF66}" destId="{C9083F7B-7063-4104-A7C2-EB956A649B9E}" srcOrd="2" destOrd="0" presId="urn:microsoft.com/office/officeart/2008/layout/PictureStrips"/>
    <dgm:cxn modelId="{3419390F-5463-470F-A2AF-06517801A239}" type="presParOf" srcId="{C9083F7B-7063-4104-A7C2-EB956A649B9E}" destId="{3A3C1D4B-FEE0-488D-99DF-B1C1CF2F2BE4}" srcOrd="0" destOrd="0" presId="urn:microsoft.com/office/officeart/2008/layout/PictureStrips"/>
    <dgm:cxn modelId="{E6AFFE06-2477-4B4E-9BFE-9977934ED0EE}" type="presParOf" srcId="{C9083F7B-7063-4104-A7C2-EB956A649B9E}" destId="{39180229-777D-44BB-BB8D-4A1FA7A049DC}" srcOrd="1" destOrd="0" presId="urn:microsoft.com/office/officeart/2008/layout/PictureStrips"/>
    <dgm:cxn modelId="{0A3B16BC-55BF-41D3-921A-CFA21FABF8C4}" type="presParOf" srcId="{927BA9EB-E282-488E-B635-3343BE04EF66}" destId="{E217C6CF-0D0A-4E91-8160-5E573C42E1B7}" srcOrd="3" destOrd="0" presId="urn:microsoft.com/office/officeart/2008/layout/PictureStrips"/>
    <dgm:cxn modelId="{4E08AB75-590C-47ED-8F60-BD416DEC6E42}" type="presParOf" srcId="{927BA9EB-E282-488E-B635-3343BE04EF66}" destId="{0D5CA922-316B-4213-8C3F-69E7A3606237}" srcOrd="4" destOrd="0" presId="urn:microsoft.com/office/officeart/2008/layout/PictureStrips"/>
    <dgm:cxn modelId="{6F1D5862-04A3-4204-B6D1-1A3EA4D20D91}" type="presParOf" srcId="{0D5CA922-316B-4213-8C3F-69E7A3606237}" destId="{F5897ECC-C1F3-4032-95A0-8CA27B8C2AEC}" srcOrd="0" destOrd="0" presId="urn:microsoft.com/office/officeart/2008/layout/PictureStrips"/>
    <dgm:cxn modelId="{6C6FBC11-7A0E-48A2-82AA-E8B25BEBD170}" type="presParOf" srcId="{0D5CA922-316B-4213-8C3F-69E7A3606237}" destId="{D26F01A0-F04F-4D11-A6C0-3C79FCBC8FCD}" srcOrd="1" destOrd="0" presId="urn:microsoft.com/office/officeart/2008/layout/PictureStrips"/>
    <dgm:cxn modelId="{8C5771CB-B786-4638-B62D-94FC0B4A3A1A}" type="presParOf" srcId="{927BA9EB-E282-488E-B635-3343BE04EF66}" destId="{8018717E-44EE-4DFC-B359-DCE953092A58}" srcOrd="5" destOrd="0" presId="urn:microsoft.com/office/officeart/2008/layout/PictureStrips"/>
    <dgm:cxn modelId="{5DB3E24D-F06C-40E2-9DBC-7B4E653FBCAE}" type="presParOf" srcId="{927BA9EB-E282-488E-B635-3343BE04EF66}" destId="{F33D4378-8FB7-4043-BB01-547238B1BD9E}" srcOrd="6" destOrd="0" presId="urn:microsoft.com/office/officeart/2008/layout/PictureStrips"/>
    <dgm:cxn modelId="{4136E38A-A179-4E19-99CE-CCDF44D9841F}" type="presParOf" srcId="{F33D4378-8FB7-4043-BB01-547238B1BD9E}" destId="{E60777E1-E197-4593-AC20-76B08BF1D48F}" srcOrd="0" destOrd="0" presId="urn:microsoft.com/office/officeart/2008/layout/PictureStrips"/>
    <dgm:cxn modelId="{96007E93-2C46-49F8-9FCD-6F0784DFC4D9}" type="presParOf" srcId="{F33D4378-8FB7-4043-BB01-547238B1BD9E}" destId="{749CC773-D78E-489F-A612-A57C4F536CFE}" srcOrd="1" destOrd="0" presId="urn:microsoft.com/office/officeart/2008/layout/PictureStrips"/>
    <dgm:cxn modelId="{4D1D13DE-EFD2-4B0E-A985-C77ADF26EB0B}" type="presParOf" srcId="{927BA9EB-E282-488E-B635-3343BE04EF66}" destId="{3D8ACFC8-9AEB-4642-81DF-AEF8503CB3FD}" srcOrd="7" destOrd="0" presId="urn:microsoft.com/office/officeart/2008/layout/PictureStrips"/>
    <dgm:cxn modelId="{AD6F56A1-68B3-43A6-B87C-0875BDCD5FC1}" type="presParOf" srcId="{927BA9EB-E282-488E-B635-3343BE04EF66}" destId="{73608C3A-1393-432D-850D-329D8287CEF4}" srcOrd="8" destOrd="0" presId="urn:microsoft.com/office/officeart/2008/layout/PictureStrips"/>
    <dgm:cxn modelId="{BEC7F2EF-77DA-4DD5-8215-19B6C94C92E2}" type="presParOf" srcId="{73608C3A-1393-432D-850D-329D8287CEF4}" destId="{163D70BE-3546-44AD-BBAB-AAD8CE457E3E}" srcOrd="0" destOrd="0" presId="urn:microsoft.com/office/officeart/2008/layout/PictureStrips"/>
    <dgm:cxn modelId="{285B2BBA-CF11-4004-8C1F-337C84B1225B}" type="presParOf" srcId="{73608C3A-1393-432D-850D-329D8287CEF4}" destId="{8FC7E286-69C5-40D3-AA4C-319D20ABCD63}" srcOrd="1" destOrd="0" presId="urn:microsoft.com/office/officeart/2008/layout/PictureStrips"/>
    <dgm:cxn modelId="{172584F3-60F8-43DB-BA1E-F247F7B28427}" type="presParOf" srcId="{927BA9EB-E282-488E-B635-3343BE04EF66}" destId="{9CEF5C3F-1AAA-4B15-AA34-128A08865E76}" srcOrd="9" destOrd="0" presId="urn:microsoft.com/office/officeart/2008/layout/PictureStrips"/>
    <dgm:cxn modelId="{E0074869-6C60-4599-B8D0-186A83A3E571}" type="presParOf" srcId="{927BA9EB-E282-488E-B635-3343BE04EF66}" destId="{B402DDB1-887C-4628-A878-52E2CC3B3459}" srcOrd="10" destOrd="0" presId="urn:microsoft.com/office/officeart/2008/layout/PictureStrips"/>
    <dgm:cxn modelId="{AC4BDD00-4528-4533-860F-1E202F2DA52F}" type="presParOf" srcId="{B402DDB1-887C-4628-A878-52E2CC3B3459}" destId="{F40A6BDB-7F97-4A7D-80A4-67A1E773DA55}" srcOrd="0" destOrd="0" presId="urn:microsoft.com/office/officeart/2008/layout/PictureStrips"/>
    <dgm:cxn modelId="{8624464D-088C-40D0-96C3-8787873708A2}" type="presParOf" srcId="{B402DDB1-887C-4628-A878-52E2CC3B3459}" destId="{9104936A-4A99-4F63-AAA6-FF885A78FA2D}" srcOrd="1" destOrd="0" presId="urn:microsoft.com/office/officeart/2008/layout/PictureStrips"/>
    <dgm:cxn modelId="{96B31CF0-2E03-4E01-A455-471CD1933739}" type="presParOf" srcId="{927BA9EB-E282-488E-B635-3343BE04EF66}" destId="{C6924416-C825-47C1-9BEF-864DC8D0BD13}" srcOrd="11" destOrd="0" presId="urn:microsoft.com/office/officeart/2008/layout/PictureStrips"/>
    <dgm:cxn modelId="{75119EA5-FD35-49DC-80AC-E141834253F5}" type="presParOf" srcId="{927BA9EB-E282-488E-B635-3343BE04EF66}" destId="{CE9DD5F9-F1A4-4307-AB83-BAE6EE24F350}" srcOrd="12" destOrd="0" presId="urn:microsoft.com/office/officeart/2008/layout/PictureStrips"/>
    <dgm:cxn modelId="{DE61333A-B1A5-4429-94E6-A42B8616C6FC}" type="presParOf" srcId="{CE9DD5F9-F1A4-4307-AB83-BAE6EE24F350}" destId="{AC3C6EFF-3AFC-49E3-AF7F-C63FD8F9AA46}" srcOrd="0" destOrd="0" presId="urn:microsoft.com/office/officeart/2008/layout/PictureStrips"/>
    <dgm:cxn modelId="{F457A749-60CB-4F15-A45A-D414BEDC3C15}" type="presParOf" srcId="{CE9DD5F9-F1A4-4307-AB83-BAE6EE24F350}" destId="{328ECBFE-EBC0-46BE-949E-7A27D17F9E9E}" srcOrd="1" destOrd="0" presId="urn:microsoft.com/office/officeart/2008/layout/PictureStrips"/>
    <dgm:cxn modelId="{ABFA4012-9399-4E34-ADAE-46333029180B}" type="presParOf" srcId="{927BA9EB-E282-488E-B635-3343BE04EF66}" destId="{20AE0FFC-D530-4A9E-A513-17D9A16F9BA8}" srcOrd="13" destOrd="0" presId="urn:microsoft.com/office/officeart/2008/layout/PictureStrips"/>
    <dgm:cxn modelId="{F1F1868C-C3CB-40E3-9D19-153320205DA9}" type="presParOf" srcId="{927BA9EB-E282-488E-B635-3343BE04EF66}" destId="{2D3C5888-1799-4FB9-97F7-A1CF498097CF}" srcOrd="14" destOrd="0" presId="urn:microsoft.com/office/officeart/2008/layout/PictureStrips"/>
    <dgm:cxn modelId="{BAA3B9B7-5885-4DCA-BAC2-685CD27E8828}" type="presParOf" srcId="{2D3C5888-1799-4FB9-97F7-A1CF498097CF}" destId="{8587C9BC-57DD-4453-AAEF-84629AB5FED5}" srcOrd="0" destOrd="0" presId="urn:microsoft.com/office/officeart/2008/layout/PictureStrips"/>
    <dgm:cxn modelId="{B699ADD0-5657-476C-8DB1-70E4A515B8DD}" type="presParOf" srcId="{2D3C5888-1799-4FB9-97F7-A1CF498097CF}" destId="{DDAE5DF1-0CC1-4734-B687-2C9624A26E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51D075FB-4421-471F-A95E-F0438A7EE9AF}">
      <dgm:prSet phldrT="[Szöveg]" custT="1"/>
      <dgm:spPr/>
      <dgm:t>
        <a:bodyPr/>
        <a:lstStyle/>
        <a:p>
          <a:r>
            <a:rPr lang="hu-HU" sz="1800" dirty="0" smtClean="0"/>
            <a:t>16-20 évig 8%</a:t>
          </a:r>
          <a:endParaRPr lang="hu-HU" sz="1800" dirty="0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4-15 évig 5%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5547B433-627A-4D4C-A021-D0B69A28E083}" type="sibTrans" cxnId="{D2DF45F3-D2A7-4C8F-A0C1-BE0B8582B1D6}">
      <dgm:prSet/>
      <dgm:spPr/>
      <dgm:t>
        <a:bodyPr/>
        <a:lstStyle/>
        <a:p>
          <a:endParaRPr lang="hu-HU"/>
        </a:p>
      </dgm:t>
    </dgm:pt>
    <dgm:pt modelId="{0628015F-B096-4345-A236-FCB037B30609}" type="parTrans" cxnId="{D2DF45F3-D2A7-4C8F-A0C1-BE0B8582B1D6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A52D8F1F-413A-4D2F-B0D4-590EC57C62B5}">
      <dgm:prSet phldrT="[Szöveg]" custT="1"/>
      <dgm:spPr/>
      <dgm:t>
        <a:bodyPr/>
        <a:lstStyle/>
        <a:p>
          <a:r>
            <a:rPr lang="hu-HU" sz="1800" b="0" dirty="0" smtClean="0"/>
            <a:t>Első 3 év szerződéskötési költsége</a:t>
          </a:r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AA2B73B3-A72F-4211-A170-B3AF9921C313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3B3054E3-32DE-4F9E-90A7-D56D2B1AD1E7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70D75210-039E-4FFF-92FA-C893557966E0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0F9C4B50-79B3-4843-AE47-00C079BD0F2F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A86275-8C78-4D5E-86D3-145FFF8A5CA4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0B50BD-E534-4739-8D0C-F8C8B25E0DF9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8179BED8-A6DB-4FE5-923D-157CC065159B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4D0B621C-9EC0-4CA8-8625-52C62B20673D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0EB41785-0F68-497A-AAB0-7B2EA1776948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E9A709-670C-43F7-AC0B-CD9D9BDC8BD9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3F2397-44EC-46C3-8525-A98328EA7BF3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1CE4BEB8-C31B-4066-A570-E3E811640A71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3DFB3B43-F633-4ACC-86D2-186729408E3E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E9E571-318D-42BB-85FE-9FFFF983CABE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8C7D07-7DBC-47E5-B864-57B67E4A2A0F}" type="presOf" srcId="{D194867D-B07F-42B3-8D37-A8467971BAF3}" destId="{0F9C4B50-79B3-4843-AE47-00C079BD0F2F}" srcOrd="0" destOrd="0" presId="urn:microsoft.com/office/officeart/2005/8/layout/StepDownProcess"/>
    <dgm:cxn modelId="{EC528A4B-0312-4FAC-9FBE-12B0267E0F6D}" type="presOf" srcId="{BA5B0387-6E47-4A83-B5D4-9ED97C57B53F}" destId="{2EE9E571-318D-42BB-85FE-9FFFF983CABE}" srcOrd="0" destOrd="0" presId="urn:microsoft.com/office/officeart/2005/8/layout/StepDownProcess"/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B6DAE768-83E4-4AC6-A175-6FC07FB22603}" type="presOf" srcId="{527A8DA5-F74A-4DC3-A3E5-788A78523F89}" destId="{AA2B73B3-A72F-4211-A170-B3AF9921C313}" srcOrd="0" destOrd="0" presId="urn:microsoft.com/office/officeart/2005/8/layout/StepDownProcess"/>
    <dgm:cxn modelId="{6BAE2EAA-6150-4F00-8C6D-DBFDC1DDA5B9}" type="presOf" srcId="{16125796-0CEB-4457-9B81-2321EF53820F}" destId="{3DFB3B43-F633-4ACC-86D2-186729408E3E}" srcOrd="0" destOrd="0" presId="urn:microsoft.com/office/officeart/2005/8/layout/StepDownProcess"/>
    <dgm:cxn modelId="{D2DF45F3-D2A7-4C8F-A0C1-BE0B8582B1D6}" srcId="{24682279-0884-4BAC-B0BB-69A16B7A3CF8}" destId="{51D075FB-4421-471F-A95E-F0438A7EE9AF}" srcOrd="1" destOrd="0" parTransId="{0628015F-B096-4345-A236-FCB037B30609}" sibTransId="{5547B433-627A-4D4C-A021-D0B69A28E083}"/>
    <dgm:cxn modelId="{B9E3AB15-9C9D-4200-B812-BB2BF309472E}" type="presOf" srcId="{A6B45335-000C-4EC9-8A01-0D5C26B68B98}" destId="{38E9A709-670C-43F7-AC0B-CD9D9BDC8BD9}" srcOrd="0" destOrd="0" presId="urn:microsoft.com/office/officeart/2005/8/layout/StepDownProcess"/>
    <dgm:cxn modelId="{03D9C551-21FE-4DF4-8F13-F368FAD00DEA}" type="presOf" srcId="{A52D8F1F-413A-4D2F-B0D4-590EC57C62B5}" destId="{FCA86275-8C78-4D5E-86D3-145FFF8A5CA4}" srcOrd="0" destOrd="0" presId="urn:microsoft.com/office/officeart/2005/8/layout/StepDownProcess"/>
    <dgm:cxn modelId="{A12B1941-C332-4AAE-8878-085D7C7E453E}" type="presOf" srcId="{51D075FB-4421-471F-A95E-F0438A7EE9AF}" destId="{38E9A709-670C-43F7-AC0B-CD9D9BDC8BD9}" srcOrd="0" destOrd="1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98850519-020B-4A84-A72A-5AAB3EEF7A59}" type="presOf" srcId="{24682279-0884-4BAC-B0BB-69A16B7A3CF8}" destId="{0EB41785-0F68-497A-AAB0-7B2EA1776948}" srcOrd="0" destOrd="0" presId="urn:microsoft.com/office/officeart/2005/8/layout/StepDownProcess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165D92A6-DC7E-4D6C-B248-7F560282CB52}" type="presParOf" srcId="{AA2B73B3-A72F-4211-A170-B3AF9921C313}" destId="{3B3054E3-32DE-4F9E-90A7-D56D2B1AD1E7}" srcOrd="0" destOrd="0" presId="urn:microsoft.com/office/officeart/2005/8/layout/StepDownProcess"/>
    <dgm:cxn modelId="{CABA637A-2BB1-4CA4-8FB6-7845F7A71D10}" type="presParOf" srcId="{3B3054E3-32DE-4F9E-90A7-D56D2B1AD1E7}" destId="{70D75210-039E-4FFF-92FA-C893557966E0}" srcOrd="0" destOrd="0" presId="urn:microsoft.com/office/officeart/2005/8/layout/StepDownProcess"/>
    <dgm:cxn modelId="{73AA8942-FD0B-445D-9BBC-4B8B9C36B4DE}" type="presParOf" srcId="{3B3054E3-32DE-4F9E-90A7-D56D2B1AD1E7}" destId="{0F9C4B50-79B3-4843-AE47-00C079BD0F2F}" srcOrd="1" destOrd="0" presId="urn:microsoft.com/office/officeart/2005/8/layout/StepDownProcess"/>
    <dgm:cxn modelId="{D56DFDA4-5572-4F06-8ABE-5E4F5CA4DA90}" type="presParOf" srcId="{3B3054E3-32DE-4F9E-90A7-D56D2B1AD1E7}" destId="{FCA86275-8C78-4D5E-86D3-145FFF8A5CA4}" srcOrd="2" destOrd="0" presId="urn:microsoft.com/office/officeart/2005/8/layout/StepDownProcess"/>
    <dgm:cxn modelId="{32984F16-93D5-4A5C-A0F4-2662F97A67B7}" type="presParOf" srcId="{AA2B73B3-A72F-4211-A170-B3AF9921C313}" destId="{5C0B50BD-E534-4739-8D0C-F8C8B25E0DF9}" srcOrd="1" destOrd="0" presId="urn:microsoft.com/office/officeart/2005/8/layout/StepDownProcess"/>
    <dgm:cxn modelId="{C6EB373D-87C4-4EBA-BCE8-5194B5589991}" type="presParOf" srcId="{AA2B73B3-A72F-4211-A170-B3AF9921C313}" destId="{8179BED8-A6DB-4FE5-923D-157CC065159B}" srcOrd="2" destOrd="0" presId="urn:microsoft.com/office/officeart/2005/8/layout/StepDownProcess"/>
    <dgm:cxn modelId="{DB64160D-9EAB-4C2B-83C4-D9502BD8507C}" type="presParOf" srcId="{8179BED8-A6DB-4FE5-923D-157CC065159B}" destId="{4D0B621C-9EC0-4CA8-8625-52C62B20673D}" srcOrd="0" destOrd="0" presId="urn:microsoft.com/office/officeart/2005/8/layout/StepDownProcess"/>
    <dgm:cxn modelId="{C5406708-A70C-4B6E-988B-999F6A8D3DB3}" type="presParOf" srcId="{8179BED8-A6DB-4FE5-923D-157CC065159B}" destId="{0EB41785-0F68-497A-AAB0-7B2EA1776948}" srcOrd="1" destOrd="0" presId="urn:microsoft.com/office/officeart/2005/8/layout/StepDownProcess"/>
    <dgm:cxn modelId="{E6DABA23-FBA4-478B-B586-50CFFA5E3959}" type="presParOf" srcId="{8179BED8-A6DB-4FE5-923D-157CC065159B}" destId="{38E9A709-670C-43F7-AC0B-CD9D9BDC8BD9}" srcOrd="2" destOrd="0" presId="urn:microsoft.com/office/officeart/2005/8/layout/StepDownProcess"/>
    <dgm:cxn modelId="{BB31F545-7573-4C95-B2CA-5EFF1BDE203C}" type="presParOf" srcId="{AA2B73B3-A72F-4211-A170-B3AF9921C313}" destId="{563F2397-44EC-46C3-8525-A98328EA7BF3}" srcOrd="3" destOrd="0" presId="urn:microsoft.com/office/officeart/2005/8/layout/StepDownProcess"/>
    <dgm:cxn modelId="{75D88260-69CD-44D0-8D1B-F2E3D93AC0FE}" type="presParOf" srcId="{AA2B73B3-A72F-4211-A170-B3AF9921C313}" destId="{1CE4BEB8-C31B-4066-A570-E3E811640A71}" srcOrd="4" destOrd="0" presId="urn:microsoft.com/office/officeart/2005/8/layout/StepDownProcess"/>
    <dgm:cxn modelId="{534DC0A4-8089-4D71-87DF-1C0AA87F9818}" type="presParOf" srcId="{1CE4BEB8-C31B-4066-A570-E3E811640A71}" destId="{3DFB3B43-F633-4ACC-86D2-186729408E3E}" srcOrd="0" destOrd="0" presId="urn:microsoft.com/office/officeart/2005/8/layout/StepDownProcess"/>
    <dgm:cxn modelId="{BC16CFFE-15E0-480D-AD38-C717D563D560}" type="presParOf" srcId="{1CE4BEB8-C31B-4066-A570-E3E811640A71}" destId="{2EE9E571-318D-42BB-85FE-9FFFF983CAB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+1%-kal több díj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25 000 Ft/hótól</a:t>
          </a:r>
          <a:endParaRPr lang="hu-HU" sz="18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F1B84D57-A1E0-4698-8398-AE29F69578A9}">
      <dgm:prSet phldrT="[Szöveg]" custT="1"/>
      <dgm:spPr/>
      <dgm:t>
        <a:bodyPr/>
        <a:lstStyle/>
        <a:p>
          <a:endParaRPr lang="hu-HU" sz="1800" dirty="0"/>
        </a:p>
      </dgm:t>
    </dgm:pt>
    <dgm:pt modelId="{80FAE237-5E55-4D3B-8DBC-76FE21AFAC02}" type="parTrans" cxnId="{61F14F2D-09B0-43C0-9809-0BA261263B9E}">
      <dgm:prSet/>
      <dgm:spPr/>
      <dgm:t>
        <a:bodyPr/>
        <a:lstStyle/>
        <a:p>
          <a:endParaRPr lang="hu-HU"/>
        </a:p>
      </dgm:t>
    </dgm:pt>
    <dgm:pt modelId="{14B8289F-000C-4E5F-938B-D392E8DD9A34}" type="sibTrans" cxnId="{61F14F2D-09B0-43C0-9809-0BA261263B9E}">
      <dgm:prSet/>
      <dgm:spPr/>
      <dgm:t>
        <a:bodyPr/>
        <a:lstStyle/>
        <a:p>
          <a:endParaRPr lang="hu-HU"/>
        </a:p>
      </dgm:t>
    </dgm:pt>
    <dgm:pt modelId="{49EE8034-ACF5-4517-A48A-AA83C08F5D5F}">
      <dgm:prSet phldrT="[Szöveg]" custT="1"/>
      <dgm:spPr/>
      <dgm:t>
        <a:bodyPr/>
        <a:lstStyle/>
        <a:p>
          <a:r>
            <a:rPr lang="hu-HU" sz="1800" dirty="0" smtClean="0"/>
            <a:t>Szerződés kezdetétől</a:t>
          </a:r>
          <a:endParaRPr lang="hu-HU" sz="1800" dirty="0"/>
        </a:p>
      </dgm:t>
    </dgm:pt>
    <dgm:pt modelId="{12AD26E1-DD7D-47EE-B009-7240B9A5B297}" type="parTrans" cxnId="{F851EDD2-03F3-4069-9B52-423CE5B3E7FD}">
      <dgm:prSet/>
      <dgm:spPr/>
      <dgm:t>
        <a:bodyPr/>
        <a:lstStyle/>
        <a:p>
          <a:endParaRPr lang="hu-HU"/>
        </a:p>
      </dgm:t>
    </dgm:pt>
    <dgm:pt modelId="{32E04B54-00CB-4A5D-89B3-875AE7E12D3B}" type="sibTrans" cxnId="{F851EDD2-03F3-4069-9B52-423CE5B3E7FD}">
      <dgm:prSet/>
      <dgm:spPr/>
      <dgm:t>
        <a:bodyPr/>
        <a:lstStyle/>
        <a:p>
          <a:endParaRPr lang="hu-HU"/>
        </a:p>
      </dgm:t>
    </dgm:pt>
    <dgm:pt modelId="{8CE491AA-57B4-4F36-89F1-F3C6B1392059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26E9D0BC-0174-4438-9C2E-2F89833D4D85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1B2B7E70-901A-4499-9BD2-5CEA41A5C5B5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8584E689-BA0A-4782-8F06-3982B6D71249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1B8AA8-A64F-4FF3-8C88-47A2B5409B98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578BD5-CA09-432A-AD29-0AF0B4906370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D3EF9060-ED16-4071-8966-8485A9D1D3B1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B6578978-4A59-456C-A50A-5761194B347B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1DA99E9A-74FC-45EE-A394-AC62B20E8EB7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97E51E-9E15-41D5-9518-F0EB37D42020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F50C62-2AE3-4034-8934-AE07EB3BAE87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C7519DA9-EB3C-4131-A0E8-31C17DCF18B5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6676CA05-4AEB-43DE-A863-976FE64C824B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8AFD49-4EB0-4075-BAB1-221470AFD72E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7C024330-E286-40FF-B239-EB4D496D155F}" type="presOf" srcId="{16125796-0CEB-4457-9B81-2321EF53820F}" destId="{6676CA05-4AEB-43DE-A863-976FE64C824B}" srcOrd="0" destOrd="0" presId="urn:microsoft.com/office/officeart/2005/8/layout/StepDownProcess"/>
    <dgm:cxn modelId="{081E3AC5-3CBD-4ED6-9C75-1AF0BA31AA2D}" type="presOf" srcId="{527A8DA5-F74A-4DC3-A3E5-788A78523F89}" destId="{8CE491AA-57B4-4F36-89F1-F3C6B1392059}" srcOrd="0" destOrd="0" presId="urn:microsoft.com/office/officeart/2005/8/layout/StepDownProcess"/>
    <dgm:cxn modelId="{7725FC45-1468-4619-9688-9E7D857DCF78}" type="presOf" srcId="{A52D8F1F-413A-4D2F-B0D4-590EC57C62B5}" destId="{C71B8AA8-A64F-4FF3-8C88-47A2B5409B98}" srcOrd="0" destOrd="0" presId="urn:microsoft.com/office/officeart/2005/8/layout/StepDownProcess"/>
    <dgm:cxn modelId="{F851EDD2-03F3-4069-9B52-423CE5B3E7FD}" srcId="{24682279-0884-4BAC-B0BB-69A16B7A3CF8}" destId="{49EE8034-ACF5-4517-A48A-AA83C08F5D5F}" srcOrd="1" destOrd="0" parTransId="{12AD26E1-DD7D-47EE-B009-7240B9A5B297}" sibTransId="{32E04B54-00CB-4A5D-89B3-875AE7E12D3B}"/>
    <dgm:cxn modelId="{C80362CC-C491-4BDF-A34B-2569DDAD9F94}" type="presOf" srcId="{BA5B0387-6E47-4A83-B5D4-9ED97C57B53F}" destId="{468AFD49-4EB0-4075-BAB1-221470AFD72E}" srcOrd="0" destOrd="0" presId="urn:microsoft.com/office/officeart/2005/8/layout/StepDownProcess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B6867055-B26F-42D3-AEE3-9509FEB3DD51}" type="presOf" srcId="{F1B84D57-A1E0-4698-8398-AE29F69578A9}" destId="{468AFD49-4EB0-4075-BAB1-221470AFD72E}" srcOrd="0" destOrd="1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44A6A83F-2FF6-4C04-BFAD-5932517F9D5C}" type="presOf" srcId="{D194867D-B07F-42B3-8D37-A8467971BAF3}" destId="{8584E689-BA0A-4782-8F06-3982B6D71249}" srcOrd="0" destOrd="0" presId="urn:microsoft.com/office/officeart/2005/8/layout/StepDownProcess"/>
    <dgm:cxn modelId="{41AC9845-5C64-479B-8252-C52B2D71D03E}" type="presOf" srcId="{24682279-0884-4BAC-B0BB-69A16B7A3CF8}" destId="{1DA99E9A-74FC-45EE-A394-AC62B20E8EB7}" srcOrd="0" destOrd="0" presId="urn:microsoft.com/office/officeart/2005/8/layout/StepDownProcess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822CC34C-0F62-4310-ACC7-2A092B57C767}" type="presOf" srcId="{7287CDCF-8715-4596-893B-A71F391B21FC}" destId="{C71B8AA8-A64F-4FF3-8C88-47A2B5409B98}" srcOrd="0" destOrd="1" presId="urn:microsoft.com/office/officeart/2005/8/layout/StepDownProcess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61F14F2D-09B0-43C0-9809-0BA261263B9E}" srcId="{16125796-0CEB-4457-9B81-2321EF53820F}" destId="{F1B84D57-A1E0-4698-8398-AE29F69578A9}" srcOrd="1" destOrd="0" parTransId="{80FAE237-5E55-4D3B-8DBC-76FE21AFAC02}" sibTransId="{14B8289F-000C-4E5F-938B-D392E8DD9A34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D60A9D57-E834-43A4-9A39-376006BDA9A4}" type="presOf" srcId="{A6B45335-000C-4EC9-8A01-0D5C26B68B98}" destId="{2997E51E-9E15-41D5-9518-F0EB37D42020}" srcOrd="0" destOrd="0" presId="urn:microsoft.com/office/officeart/2005/8/layout/StepDownProcess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92282D69-DC21-42D1-A23D-A756CB55E80F}" type="presOf" srcId="{49EE8034-ACF5-4517-A48A-AA83C08F5D5F}" destId="{2997E51E-9E15-41D5-9518-F0EB37D42020}" srcOrd="0" destOrd="1" presId="urn:microsoft.com/office/officeart/2005/8/layout/StepDownProcess"/>
    <dgm:cxn modelId="{B902CC9F-1B51-4910-B1DC-CE3533704098}" type="presParOf" srcId="{8CE491AA-57B4-4F36-89F1-F3C6B1392059}" destId="{26E9D0BC-0174-4438-9C2E-2F89833D4D85}" srcOrd="0" destOrd="0" presId="urn:microsoft.com/office/officeart/2005/8/layout/StepDownProcess"/>
    <dgm:cxn modelId="{C15961CF-3C68-49A2-AC0C-F02560C7A117}" type="presParOf" srcId="{26E9D0BC-0174-4438-9C2E-2F89833D4D85}" destId="{1B2B7E70-901A-4499-9BD2-5CEA41A5C5B5}" srcOrd="0" destOrd="0" presId="urn:microsoft.com/office/officeart/2005/8/layout/StepDownProcess"/>
    <dgm:cxn modelId="{BE010EA5-1960-48A2-9E38-8A38C7F1750D}" type="presParOf" srcId="{26E9D0BC-0174-4438-9C2E-2F89833D4D85}" destId="{8584E689-BA0A-4782-8F06-3982B6D71249}" srcOrd="1" destOrd="0" presId="urn:microsoft.com/office/officeart/2005/8/layout/StepDownProcess"/>
    <dgm:cxn modelId="{8AA27D60-5F05-43B4-B6EA-6916F1851B4E}" type="presParOf" srcId="{26E9D0BC-0174-4438-9C2E-2F89833D4D85}" destId="{C71B8AA8-A64F-4FF3-8C88-47A2B5409B98}" srcOrd="2" destOrd="0" presId="urn:microsoft.com/office/officeart/2005/8/layout/StepDownProcess"/>
    <dgm:cxn modelId="{20ADA742-C845-478F-BBFE-7F7AB9E7BDCA}" type="presParOf" srcId="{8CE491AA-57B4-4F36-89F1-F3C6B1392059}" destId="{B1578BD5-CA09-432A-AD29-0AF0B4906370}" srcOrd="1" destOrd="0" presId="urn:microsoft.com/office/officeart/2005/8/layout/StepDownProcess"/>
    <dgm:cxn modelId="{0B89D15C-C49C-4234-96F2-BA905D65CA6F}" type="presParOf" srcId="{8CE491AA-57B4-4F36-89F1-F3C6B1392059}" destId="{D3EF9060-ED16-4071-8966-8485A9D1D3B1}" srcOrd="2" destOrd="0" presId="urn:microsoft.com/office/officeart/2005/8/layout/StepDownProcess"/>
    <dgm:cxn modelId="{FBC9844B-191F-4143-BE21-2014DEAB70B5}" type="presParOf" srcId="{D3EF9060-ED16-4071-8966-8485A9D1D3B1}" destId="{B6578978-4A59-456C-A50A-5761194B347B}" srcOrd="0" destOrd="0" presId="urn:microsoft.com/office/officeart/2005/8/layout/StepDownProcess"/>
    <dgm:cxn modelId="{1B57D36E-509F-47D8-8B44-D3F389E1853C}" type="presParOf" srcId="{D3EF9060-ED16-4071-8966-8485A9D1D3B1}" destId="{1DA99E9A-74FC-45EE-A394-AC62B20E8EB7}" srcOrd="1" destOrd="0" presId="urn:microsoft.com/office/officeart/2005/8/layout/StepDownProcess"/>
    <dgm:cxn modelId="{B38E2781-4018-4337-87E2-A2A71517A164}" type="presParOf" srcId="{D3EF9060-ED16-4071-8966-8485A9D1D3B1}" destId="{2997E51E-9E15-41D5-9518-F0EB37D42020}" srcOrd="2" destOrd="0" presId="urn:microsoft.com/office/officeart/2005/8/layout/StepDownProcess"/>
    <dgm:cxn modelId="{85F4A836-9A35-42BA-99AF-4CC006E7A9F5}" type="presParOf" srcId="{8CE491AA-57B4-4F36-89F1-F3C6B1392059}" destId="{8BF50C62-2AE3-4034-8934-AE07EB3BAE87}" srcOrd="3" destOrd="0" presId="urn:microsoft.com/office/officeart/2005/8/layout/StepDownProcess"/>
    <dgm:cxn modelId="{625C1F0D-2408-4F67-8833-1B8C39E1269C}" type="presParOf" srcId="{8CE491AA-57B4-4F36-89F1-F3C6B1392059}" destId="{C7519DA9-EB3C-4131-A0E8-31C17DCF18B5}" srcOrd="4" destOrd="0" presId="urn:microsoft.com/office/officeart/2005/8/layout/StepDownProcess"/>
    <dgm:cxn modelId="{3C584EEF-14D1-4D5C-8DD9-67083F15C0EA}" type="presParOf" srcId="{C7519DA9-EB3C-4131-A0E8-31C17DCF18B5}" destId="{6676CA05-4AEB-43DE-A863-976FE64C824B}" srcOrd="0" destOrd="0" presId="urn:microsoft.com/office/officeart/2005/8/layout/StepDownProcess"/>
    <dgm:cxn modelId="{75A08E37-055D-4198-BE9A-4E4EEA68DB71}" type="presParOf" srcId="{C7519DA9-EB3C-4131-A0E8-31C17DCF18B5}" destId="{468AFD49-4EB0-4075-BAB1-221470AFD72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Lojalitási számla</a:t>
          </a:r>
          <a:endParaRPr lang="hu-HU" sz="1800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+1%-kal több díj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Banki átutalás</a:t>
          </a:r>
          <a:endParaRPr lang="hu-HU" sz="18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04BB042E-0379-444A-A208-F796DE1A5D5A}">
      <dgm:prSet phldrT="[Szöveg]" custT="1"/>
      <dgm:spPr/>
      <dgm:t>
        <a:bodyPr/>
        <a:lstStyle/>
        <a:p>
          <a:endParaRPr lang="hu-HU" sz="1800" dirty="0"/>
        </a:p>
      </dgm:t>
    </dgm:pt>
    <dgm:pt modelId="{0C0246F9-FD88-444B-8A95-2BBAE6419E6D}" type="parTrans" cxnId="{B1E99212-952F-434D-9C94-5EEE4CF266FC}">
      <dgm:prSet/>
      <dgm:spPr/>
      <dgm:t>
        <a:bodyPr/>
        <a:lstStyle/>
        <a:p>
          <a:endParaRPr lang="hu-HU"/>
        </a:p>
      </dgm:t>
    </dgm:pt>
    <dgm:pt modelId="{9FB55C0D-8164-47AD-9B7A-423722184C1C}" type="sibTrans" cxnId="{B1E99212-952F-434D-9C94-5EEE4CF266FC}">
      <dgm:prSet/>
      <dgm:spPr/>
      <dgm:t>
        <a:bodyPr/>
        <a:lstStyle/>
        <a:p>
          <a:endParaRPr lang="hu-HU"/>
        </a:p>
      </dgm:t>
    </dgm:pt>
    <dgm:pt modelId="{F1B84D57-A1E0-4698-8398-AE29F69578A9}">
      <dgm:prSet phldrT="[Szöveg]" custT="1"/>
      <dgm:spPr/>
      <dgm:t>
        <a:bodyPr/>
        <a:lstStyle/>
        <a:p>
          <a:endParaRPr lang="hu-HU" sz="1800" dirty="0"/>
        </a:p>
      </dgm:t>
    </dgm:pt>
    <dgm:pt modelId="{80FAE237-5E55-4D3B-8DBC-76FE21AFAC02}" type="parTrans" cxnId="{61F14F2D-09B0-43C0-9809-0BA261263B9E}">
      <dgm:prSet/>
      <dgm:spPr/>
      <dgm:t>
        <a:bodyPr/>
        <a:lstStyle/>
        <a:p>
          <a:endParaRPr lang="hu-HU"/>
        </a:p>
      </dgm:t>
    </dgm:pt>
    <dgm:pt modelId="{14B8289F-000C-4E5F-938B-D392E8DD9A34}" type="sibTrans" cxnId="{61F14F2D-09B0-43C0-9809-0BA261263B9E}">
      <dgm:prSet/>
      <dgm:spPr/>
      <dgm:t>
        <a:bodyPr/>
        <a:lstStyle/>
        <a:p>
          <a:endParaRPr lang="hu-HU"/>
        </a:p>
      </dgm:t>
    </dgm:pt>
    <dgm:pt modelId="{640D948A-85D3-4CA1-AD43-35C797128D50}">
      <dgm:prSet phldrT="[Szöveg]" custT="1"/>
      <dgm:spPr/>
      <dgm:t>
        <a:bodyPr/>
        <a:lstStyle/>
        <a:p>
          <a:r>
            <a:rPr lang="hu-HU" sz="1800" b="0" dirty="0" smtClean="0"/>
            <a:t>CSOB</a:t>
          </a:r>
          <a:endParaRPr lang="hu-HU" sz="1800" b="0" dirty="0"/>
        </a:p>
      </dgm:t>
    </dgm:pt>
    <dgm:pt modelId="{4A567DCA-B4D0-4759-BE38-66C5EA6B93E8}" type="parTrans" cxnId="{4B909C69-3461-4C8D-8BEF-4406B63FFEA6}">
      <dgm:prSet/>
      <dgm:spPr/>
      <dgm:t>
        <a:bodyPr/>
        <a:lstStyle/>
        <a:p>
          <a:endParaRPr lang="hu-HU"/>
        </a:p>
      </dgm:t>
    </dgm:pt>
    <dgm:pt modelId="{D209DC5E-FF80-45C4-9BA2-F38A58A64B09}" type="sibTrans" cxnId="{4B909C69-3461-4C8D-8BEF-4406B63FFEA6}">
      <dgm:prSet/>
      <dgm:spPr/>
      <dgm:t>
        <a:bodyPr/>
        <a:lstStyle/>
        <a:p>
          <a:endParaRPr lang="hu-HU"/>
        </a:p>
      </dgm:t>
    </dgm:pt>
    <dgm:pt modelId="{24685369-0662-448D-A886-F16EE5D12066}">
      <dgm:prSet phldrT="[Szöveg]" custT="1"/>
      <dgm:spPr/>
      <dgm:t>
        <a:bodyPr/>
        <a:lstStyle/>
        <a:p>
          <a:r>
            <a:rPr lang="hu-HU" sz="1800" dirty="0" smtClean="0"/>
            <a:t>Szerződés kezdetétől</a:t>
          </a:r>
          <a:endParaRPr lang="hu-HU" sz="1800" dirty="0"/>
        </a:p>
      </dgm:t>
    </dgm:pt>
    <dgm:pt modelId="{BF6ECC2A-4D37-461A-A55F-F688F583A8E0}" type="parTrans" cxnId="{96A26ACE-84EB-414E-8CA6-08B47BDD68A8}">
      <dgm:prSet/>
      <dgm:spPr/>
      <dgm:t>
        <a:bodyPr/>
        <a:lstStyle/>
        <a:p>
          <a:endParaRPr lang="hu-HU"/>
        </a:p>
      </dgm:t>
    </dgm:pt>
    <dgm:pt modelId="{933A410B-8C35-4117-9DB2-A432F4FFB562}" type="sibTrans" cxnId="{96A26ACE-84EB-414E-8CA6-08B47BDD68A8}">
      <dgm:prSet/>
      <dgm:spPr/>
      <dgm:t>
        <a:bodyPr/>
        <a:lstStyle/>
        <a:p>
          <a:endParaRPr lang="hu-HU"/>
        </a:p>
      </dgm:t>
    </dgm:pt>
    <dgm:pt modelId="{7BCEDF58-493C-418E-980B-9BDD75A7618E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FE379ECF-494C-4D25-A75E-FAEC9266D03E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8D913DE3-6670-4E87-B420-6A62F1D2714A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20642497-AE6B-43D5-BBF5-7FCA786B047C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0E25F-396F-49F6-9B52-E941286CBDD3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3CD906-783A-45B3-9E92-F80BB7A9C9DE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E5CA98F6-94EE-4C95-8C77-61D3A83987FF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471486F2-2B8A-4486-8FE3-62B174E18FE2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7CE07F10-62D9-4CB8-92EF-C63512C477DB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087EC1-0580-4423-AB3A-30CC6EB54200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A18B8E-774C-42F5-9834-6D8EA5C794EA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301768F5-B493-4684-8930-B1474B597DF0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18D7B4FE-EB8A-4B02-BB70-DC7CA30AFA3C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84F327-AAD1-47B5-B720-108BF5178695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A197547-C121-4EFB-9919-7DA4BCADED96}" type="presOf" srcId="{640D948A-85D3-4CA1-AD43-35C797128D50}" destId="{3E20E25F-396F-49F6-9B52-E941286CBDD3}" srcOrd="0" destOrd="2" presId="urn:microsoft.com/office/officeart/2005/8/layout/StepDownProcess"/>
    <dgm:cxn modelId="{96A26ACE-84EB-414E-8CA6-08B47BDD68A8}" srcId="{24682279-0884-4BAC-B0BB-69A16B7A3CF8}" destId="{24685369-0662-448D-A886-F16EE5D12066}" srcOrd="1" destOrd="0" parTransId="{BF6ECC2A-4D37-461A-A55F-F688F583A8E0}" sibTransId="{933A410B-8C35-4117-9DB2-A432F4FFB562}"/>
    <dgm:cxn modelId="{C2DC40F4-6B92-4A6D-953E-DD6C6154B056}" type="presOf" srcId="{F1B84D57-A1E0-4698-8398-AE29F69578A9}" destId="{DC84F327-AAD1-47B5-B720-108BF5178695}" srcOrd="0" destOrd="1" presId="urn:microsoft.com/office/officeart/2005/8/layout/StepDownProcess"/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0B297E5F-4480-4174-8CEF-05E518DE6425}" type="presOf" srcId="{16125796-0CEB-4457-9B81-2321EF53820F}" destId="{18D7B4FE-EB8A-4B02-BB70-DC7CA30AFA3C}" srcOrd="0" destOrd="0" presId="urn:microsoft.com/office/officeart/2005/8/layout/StepDownProcess"/>
    <dgm:cxn modelId="{0FE3564D-AF5C-4643-90A2-B36C4FC3C912}" type="presOf" srcId="{04BB042E-0379-444A-A208-F796DE1A5D5A}" destId="{DC84F327-AAD1-47B5-B720-108BF5178695}" srcOrd="0" destOrd="2" presId="urn:microsoft.com/office/officeart/2005/8/layout/StepDownProcess"/>
    <dgm:cxn modelId="{4EF8E96C-2FB4-4B1A-947D-25889D433CF6}" type="presOf" srcId="{7287CDCF-8715-4596-893B-A71F391B21FC}" destId="{3E20E25F-396F-49F6-9B52-E941286CBDD3}" srcOrd="0" destOrd="1" presId="urn:microsoft.com/office/officeart/2005/8/layout/StepDownProcess"/>
    <dgm:cxn modelId="{5BDCBB94-7010-4709-85B2-40137DE9FF20}" type="presOf" srcId="{527A8DA5-F74A-4DC3-A3E5-788A78523F89}" destId="{7BCEDF58-493C-418E-980B-9BDD75A7618E}" srcOrd="0" destOrd="0" presId="urn:microsoft.com/office/officeart/2005/8/layout/StepDownProcess"/>
    <dgm:cxn modelId="{B1E99212-952F-434D-9C94-5EEE4CF266FC}" srcId="{16125796-0CEB-4457-9B81-2321EF53820F}" destId="{04BB042E-0379-444A-A208-F796DE1A5D5A}" srcOrd="2" destOrd="0" parTransId="{0C0246F9-FD88-444B-8A95-2BBAE6419E6D}" sibTransId="{9FB55C0D-8164-47AD-9B7A-423722184C1C}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55E801F4-9A1D-4756-A8D6-59E52E0C7A29}" type="presOf" srcId="{A6B45335-000C-4EC9-8A01-0D5C26B68B98}" destId="{58087EC1-0580-4423-AB3A-30CC6EB54200}" srcOrd="0" destOrd="0" presId="urn:microsoft.com/office/officeart/2005/8/layout/StepDownProcess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B049F076-2897-4AEB-9135-566656C67F55}" type="presOf" srcId="{A52D8F1F-413A-4D2F-B0D4-590EC57C62B5}" destId="{3E20E25F-396F-49F6-9B52-E941286CBDD3}" srcOrd="0" destOrd="0" presId="urn:microsoft.com/office/officeart/2005/8/layout/StepDownProcess"/>
    <dgm:cxn modelId="{4B909C69-3461-4C8D-8BEF-4406B63FFEA6}" srcId="{D194867D-B07F-42B3-8D37-A8467971BAF3}" destId="{640D948A-85D3-4CA1-AD43-35C797128D50}" srcOrd="2" destOrd="0" parTransId="{4A567DCA-B4D0-4759-BE38-66C5EA6B93E8}" sibTransId="{D209DC5E-FF80-45C4-9BA2-F38A58A64B09}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9E04139A-5E9D-4BAE-B895-C4E7A10F28A1}" type="presOf" srcId="{BA5B0387-6E47-4A83-B5D4-9ED97C57B53F}" destId="{DC84F327-AAD1-47B5-B720-108BF5178695}" srcOrd="0" destOrd="0" presId="urn:microsoft.com/office/officeart/2005/8/layout/StepDownProcess"/>
    <dgm:cxn modelId="{61F14F2D-09B0-43C0-9809-0BA261263B9E}" srcId="{16125796-0CEB-4457-9B81-2321EF53820F}" destId="{F1B84D57-A1E0-4698-8398-AE29F69578A9}" srcOrd="1" destOrd="0" parTransId="{80FAE237-5E55-4D3B-8DBC-76FE21AFAC02}" sibTransId="{14B8289F-000C-4E5F-938B-D392E8DD9A34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7CFB8E5C-40C8-4D95-B06A-F2CBC1EABBA3}" type="presOf" srcId="{24682279-0884-4BAC-B0BB-69A16B7A3CF8}" destId="{7CE07F10-62D9-4CB8-92EF-C63512C477DB}" srcOrd="0" destOrd="0" presId="urn:microsoft.com/office/officeart/2005/8/layout/StepDownProcess"/>
    <dgm:cxn modelId="{A10B7C16-C44C-4E72-B744-B06FD84F89E5}" type="presOf" srcId="{D194867D-B07F-42B3-8D37-A8467971BAF3}" destId="{20642497-AE6B-43D5-BBF5-7FCA786B047C}" srcOrd="0" destOrd="0" presId="urn:microsoft.com/office/officeart/2005/8/layout/StepDownProcess"/>
    <dgm:cxn modelId="{B71C0210-DE02-42AB-9447-4CAFCC65802E}" type="presOf" srcId="{24685369-0662-448D-A886-F16EE5D12066}" destId="{58087EC1-0580-4423-AB3A-30CC6EB54200}" srcOrd="0" destOrd="1" presId="urn:microsoft.com/office/officeart/2005/8/layout/StepDownProcess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E5AF0B2B-530E-4B96-85A8-98CFFCE71579}" type="presParOf" srcId="{7BCEDF58-493C-418E-980B-9BDD75A7618E}" destId="{FE379ECF-494C-4D25-A75E-FAEC9266D03E}" srcOrd="0" destOrd="0" presId="urn:microsoft.com/office/officeart/2005/8/layout/StepDownProcess"/>
    <dgm:cxn modelId="{41BEA457-303F-4EB3-B1DA-F138A4BAECCC}" type="presParOf" srcId="{FE379ECF-494C-4D25-A75E-FAEC9266D03E}" destId="{8D913DE3-6670-4E87-B420-6A62F1D2714A}" srcOrd="0" destOrd="0" presId="urn:microsoft.com/office/officeart/2005/8/layout/StepDownProcess"/>
    <dgm:cxn modelId="{801716FC-0B17-44BE-B90A-F78495750F89}" type="presParOf" srcId="{FE379ECF-494C-4D25-A75E-FAEC9266D03E}" destId="{20642497-AE6B-43D5-BBF5-7FCA786B047C}" srcOrd="1" destOrd="0" presId="urn:microsoft.com/office/officeart/2005/8/layout/StepDownProcess"/>
    <dgm:cxn modelId="{3D24E5E3-9774-4272-BE54-6B79E91AFEA2}" type="presParOf" srcId="{FE379ECF-494C-4D25-A75E-FAEC9266D03E}" destId="{3E20E25F-396F-49F6-9B52-E941286CBDD3}" srcOrd="2" destOrd="0" presId="urn:microsoft.com/office/officeart/2005/8/layout/StepDownProcess"/>
    <dgm:cxn modelId="{31121386-6339-481B-80BD-A86079F56BBB}" type="presParOf" srcId="{7BCEDF58-493C-418E-980B-9BDD75A7618E}" destId="{D53CD906-783A-45B3-9E92-F80BB7A9C9DE}" srcOrd="1" destOrd="0" presId="urn:microsoft.com/office/officeart/2005/8/layout/StepDownProcess"/>
    <dgm:cxn modelId="{A879D5A7-6E26-4295-8AEF-C3007A94F034}" type="presParOf" srcId="{7BCEDF58-493C-418E-980B-9BDD75A7618E}" destId="{E5CA98F6-94EE-4C95-8C77-61D3A83987FF}" srcOrd="2" destOrd="0" presId="urn:microsoft.com/office/officeart/2005/8/layout/StepDownProcess"/>
    <dgm:cxn modelId="{87DB5B67-170F-4C4A-B8D2-CF94E155BA56}" type="presParOf" srcId="{E5CA98F6-94EE-4C95-8C77-61D3A83987FF}" destId="{471486F2-2B8A-4486-8FE3-62B174E18FE2}" srcOrd="0" destOrd="0" presId="urn:microsoft.com/office/officeart/2005/8/layout/StepDownProcess"/>
    <dgm:cxn modelId="{2F80BC7B-DCF7-4AB9-9B8D-D223A253CDA2}" type="presParOf" srcId="{E5CA98F6-94EE-4C95-8C77-61D3A83987FF}" destId="{7CE07F10-62D9-4CB8-92EF-C63512C477DB}" srcOrd="1" destOrd="0" presId="urn:microsoft.com/office/officeart/2005/8/layout/StepDownProcess"/>
    <dgm:cxn modelId="{814C8133-3189-4FBD-9488-10A1E60A7A2E}" type="presParOf" srcId="{E5CA98F6-94EE-4C95-8C77-61D3A83987FF}" destId="{58087EC1-0580-4423-AB3A-30CC6EB54200}" srcOrd="2" destOrd="0" presId="urn:microsoft.com/office/officeart/2005/8/layout/StepDownProcess"/>
    <dgm:cxn modelId="{85594E90-B486-4559-9D79-596C587A5D48}" type="presParOf" srcId="{7BCEDF58-493C-418E-980B-9BDD75A7618E}" destId="{F6A18B8E-774C-42F5-9834-6D8EA5C794EA}" srcOrd="3" destOrd="0" presId="urn:microsoft.com/office/officeart/2005/8/layout/StepDownProcess"/>
    <dgm:cxn modelId="{5887A66E-C8FD-45DB-9DB3-4074C590E866}" type="presParOf" srcId="{7BCEDF58-493C-418E-980B-9BDD75A7618E}" destId="{301768F5-B493-4684-8930-B1474B597DF0}" srcOrd="4" destOrd="0" presId="urn:microsoft.com/office/officeart/2005/8/layout/StepDownProcess"/>
    <dgm:cxn modelId="{F8E2C7D7-9C64-47D7-BBA8-624D29E754A3}" type="presParOf" srcId="{301768F5-B493-4684-8930-B1474B597DF0}" destId="{18D7B4FE-EB8A-4B02-BB70-DC7CA30AFA3C}" srcOrd="0" destOrd="0" presId="urn:microsoft.com/office/officeart/2005/8/layout/StepDownProcess"/>
    <dgm:cxn modelId="{DF84018B-1C24-470F-9B4F-BC43E10A784B}" type="presParOf" srcId="{301768F5-B493-4684-8930-B1474B597DF0}" destId="{DC84F327-AAD1-47B5-B720-108BF517869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7A8DA5-F74A-4DC3-A3E5-788A78523F89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BA5B0387-6E47-4A83-B5D4-9ED97C57B53F}">
      <dgm:prSet phldrT="[Szöveg]" custT="1"/>
      <dgm:spPr/>
      <dgm:t>
        <a:bodyPr/>
        <a:lstStyle/>
        <a:p>
          <a:r>
            <a:rPr lang="hu-HU" sz="1800" dirty="0" smtClean="0"/>
            <a:t>Főszámlá</a:t>
          </a:r>
          <a:r>
            <a:rPr lang="hu-HU" sz="1800" b="1" dirty="0" smtClean="0"/>
            <a:t>k</a:t>
          </a:r>
          <a:endParaRPr lang="hu-HU" sz="1800" b="1" dirty="0"/>
        </a:p>
      </dgm:t>
    </dgm:pt>
    <dgm:pt modelId="{16125796-0CEB-4457-9B81-2321EF53820F}">
      <dgm:prSet phldrT="[Szöveg]" custT="1"/>
      <dgm:spPr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hu-HU" sz="2000" dirty="0" smtClean="0"/>
            <a:t>Nyilvántartása</a:t>
          </a:r>
          <a:endParaRPr lang="hu-HU" sz="2000" dirty="0"/>
        </a:p>
      </dgm:t>
    </dgm:pt>
    <dgm:pt modelId="{A2C0298B-7679-4EF9-90FF-6487E90821EB}" type="sibTrans" cxnId="{FBC88A32-2E25-4939-9C66-108990BE4AF2}">
      <dgm:prSet/>
      <dgm:spPr/>
      <dgm:t>
        <a:bodyPr/>
        <a:lstStyle/>
        <a:p>
          <a:endParaRPr lang="hu-HU"/>
        </a:p>
      </dgm:t>
    </dgm:pt>
    <dgm:pt modelId="{07BE53E0-7B34-4DC5-B613-A5679C72E947}" type="parTrans" cxnId="{FBC88A32-2E25-4939-9C66-108990BE4AF2}">
      <dgm:prSet/>
      <dgm:spPr/>
      <dgm:t>
        <a:bodyPr/>
        <a:lstStyle/>
        <a:p>
          <a:endParaRPr lang="hu-HU"/>
        </a:p>
      </dgm:t>
    </dgm:pt>
    <dgm:pt modelId="{B2A220F3-BE59-4F42-BB5D-D969B6AE96A3}" type="sibTrans" cxnId="{79E72D27-1E00-4004-97DD-3930ED9B7975}">
      <dgm:prSet/>
      <dgm:spPr/>
      <dgm:t>
        <a:bodyPr/>
        <a:lstStyle/>
        <a:p>
          <a:endParaRPr lang="hu-HU"/>
        </a:p>
      </dgm:t>
    </dgm:pt>
    <dgm:pt modelId="{821E14F9-72AD-4A42-A673-F36D9E2DEEC0}" type="parTrans" cxnId="{79E72D27-1E00-4004-97DD-3930ED9B7975}">
      <dgm:prSet/>
      <dgm:spPr/>
      <dgm:t>
        <a:bodyPr/>
        <a:lstStyle/>
        <a:p>
          <a:endParaRPr lang="hu-HU"/>
        </a:p>
      </dgm:t>
    </dgm:pt>
    <dgm:pt modelId="{A6B45335-000C-4EC9-8A01-0D5C26B68B98}">
      <dgm:prSet phldrT="[Szöveg]" custT="1"/>
      <dgm:spPr/>
      <dgm:t>
        <a:bodyPr/>
        <a:lstStyle/>
        <a:p>
          <a:r>
            <a:rPr lang="hu-HU" sz="1800" dirty="0" smtClean="0"/>
            <a:t>0,35-1%/év</a:t>
          </a:r>
          <a:endParaRPr lang="hu-HU" sz="1800" dirty="0"/>
        </a:p>
      </dgm:t>
    </dgm:pt>
    <dgm:pt modelId="{24682279-0884-4BAC-B0BB-69A16B7A3CF8}">
      <dgm:prSet phldrT="[Szöveg]" custT="1"/>
      <dgm:spPr/>
      <dgm:t>
        <a:bodyPr/>
        <a:lstStyle/>
        <a:p>
          <a:r>
            <a:rPr lang="hu-HU" sz="2000" dirty="0" smtClean="0"/>
            <a:t>Jóváírás</a:t>
          </a:r>
          <a:endParaRPr lang="hu-HU" sz="2000" dirty="0"/>
        </a:p>
      </dgm:t>
    </dgm:pt>
    <dgm:pt modelId="{4F7CCD60-5116-4B30-A31A-4B2E77E3F3A1}" type="sibTrans" cxnId="{DECC846D-AAB0-40DD-B8A2-7C48B70749A1}">
      <dgm:prSet/>
      <dgm:spPr/>
      <dgm:t>
        <a:bodyPr/>
        <a:lstStyle/>
        <a:p>
          <a:endParaRPr lang="hu-HU"/>
        </a:p>
      </dgm:t>
    </dgm:pt>
    <dgm:pt modelId="{9FC27F85-F285-4EC8-BD23-A97786732ABE}" type="parTrans" cxnId="{DECC846D-AAB0-40DD-B8A2-7C48B70749A1}">
      <dgm:prSet/>
      <dgm:spPr/>
      <dgm:t>
        <a:bodyPr/>
        <a:lstStyle/>
        <a:p>
          <a:endParaRPr lang="hu-HU"/>
        </a:p>
      </dgm:t>
    </dgm:pt>
    <dgm:pt modelId="{E5AFB1C5-FEA6-48B1-81D6-8D05871E8A2D}" type="sibTrans" cxnId="{89B5F3A5-B537-4517-BF11-BBF7D4457778}">
      <dgm:prSet/>
      <dgm:spPr/>
      <dgm:t>
        <a:bodyPr/>
        <a:lstStyle/>
        <a:p>
          <a:endParaRPr lang="hu-HU"/>
        </a:p>
      </dgm:t>
    </dgm:pt>
    <dgm:pt modelId="{BAB1BC51-066B-4A00-A8F5-B7E3184BB405}" type="parTrans" cxnId="{89B5F3A5-B537-4517-BF11-BBF7D4457778}">
      <dgm:prSet/>
      <dgm:spPr/>
      <dgm:t>
        <a:bodyPr/>
        <a:lstStyle/>
        <a:p>
          <a:endParaRPr lang="hu-HU"/>
        </a:p>
      </dgm:t>
    </dgm:pt>
    <dgm:pt modelId="{7287CDCF-8715-4596-893B-A71F391B21FC}">
      <dgm:prSet phldrT="[Szöveg]" custT="1"/>
      <dgm:spPr/>
      <dgm:t>
        <a:bodyPr/>
        <a:lstStyle/>
        <a:p>
          <a:r>
            <a:rPr lang="hu-HU" sz="1800" b="0" dirty="0" smtClean="0"/>
            <a:t>Befektetéseinek aktuális értéke </a:t>
          </a:r>
          <a:r>
            <a:rPr lang="hu-HU" sz="1200" b="0" dirty="0" smtClean="0"/>
            <a:t>(Fő, Lojalitási, Eseti, adószámla)</a:t>
          </a:r>
          <a:endParaRPr lang="hu-HU" sz="1200" b="0" dirty="0"/>
        </a:p>
      </dgm:t>
    </dgm:pt>
    <dgm:pt modelId="{A52D8F1F-413A-4D2F-B0D4-590EC57C62B5}">
      <dgm:prSet phldrT="[Szöveg]" custT="1"/>
      <dgm:spPr/>
      <dgm:t>
        <a:bodyPr/>
        <a:lstStyle/>
        <a:p>
          <a:endParaRPr lang="hu-HU" sz="1800" b="0" dirty="0"/>
        </a:p>
      </dgm:t>
    </dgm:pt>
    <dgm:pt modelId="{D194867D-B07F-42B3-8D37-A8467971BAF3}">
      <dgm:prSet phldrT="[Szöveg]" custT="1"/>
      <dgm:spPr/>
      <dgm:t>
        <a:bodyPr/>
        <a:lstStyle/>
        <a:p>
          <a:r>
            <a:rPr lang="hu-HU" sz="2000" dirty="0" smtClean="0"/>
            <a:t>Alapja</a:t>
          </a:r>
          <a:endParaRPr lang="hu-HU" sz="2000" dirty="0"/>
        </a:p>
      </dgm:t>
    </dgm:pt>
    <dgm:pt modelId="{57038C9E-48BC-4CCE-BBA3-7EFB6C11C9A3}" type="sibTrans" cxnId="{1039EF37-A533-4C15-9F6D-00B59FE96EAB}">
      <dgm:prSet/>
      <dgm:spPr/>
      <dgm:t>
        <a:bodyPr/>
        <a:lstStyle/>
        <a:p>
          <a:endParaRPr lang="hu-HU"/>
        </a:p>
      </dgm:t>
    </dgm:pt>
    <dgm:pt modelId="{6B9B377C-7552-473A-BF9A-555B562980B8}" type="parTrans" cxnId="{1039EF37-A533-4C15-9F6D-00B59FE96EAB}">
      <dgm:prSet/>
      <dgm:spPr/>
      <dgm:t>
        <a:bodyPr/>
        <a:lstStyle/>
        <a:p>
          <a:endParaRPr lang="hu-HU"/>
        </a:p>
      </dgm:t>
    </dgm:pt>
    <dgm:pt modelId="{E44C2E36-BEB8-44CA-95DC-37EBC5C88F69}" type="sibTrans" cxnId="{271D2EDA-99C9-4C37-9379-0BADECFC9D5F}">
      <dgm:prSet/>
      <dgm:spPr/>
      <dgm:t>
        <a:bodyPr/>
        <a:lstStyle/>
        <a:p>
          <a:endParaRPr lang="hu-HU"/>
        </a:p>
      </dgm:t>
    </dgm:pt>
    <dgm:pt modelId="{2AC58AA1-F48F-4E1F-9806-F57D699738A2}" type="parTrans" cxnId="{271D2EDA-99C9-4C37-9379-0BADECFC9D5F}">
      <dgm:prSet/>
      <dgm:spPr/>
      <dgm:t>
        <a:bodyPr/>
        <a:lstStyle/>
        <a:p>
          <a:endParaRPr lang="hu-HU"/>
        </a:p>
      </dgm:t>
    </dgm:pt>
    <dgm:pt modelId="{45915887-65B5-4EE0-994F-09798466147F}" type="sibTrans" cxnId="{0B5379BC-AEFE-4820-922F-F25F1B7B69C0}">
      <dgm:prSet/>
      <dgm:spPr/>
      <dgm:t>
        <a:bodyPr/>
        <a:lstStyle/>
        <a:p>
          <a:endParaRPr lang="hu-HU"/>
        </a:p>
      </dgm:t>
    </dgm:pt>
    <dgm:pt modelId="{CD5E93A1-A893-442C-8A9F-E4561D4A40F8}" type="parTrans" cxnId="{0B5379BC-AEFE-4820-922F-F25F1B7B69C0}">
      <dgm:prSet/>
      <dgm:spPr/>
      <dgm:t>
        <a:bodyPr/>
        <a:lstStyle/>
        <a:p>
          <a:endParaRPr lang="hu-HU"/>
        </a:p>
      </dgm:t>
    </dgm:pt>
    <dgm:pt modelId="{04BB042E-0379-444A-A208-F796DE1A5D5A}">
      <dgm:prSet phldrT="[Szöveg]" custT="1"/>
      <dgm:spPr/>
      <dgm:t>
        <a:bodyPr/>
        <a:lstStyle/>
        <a:p>
          <a:endParaRPr lang="hu-HU" sz="1800" dirty="0"/>
        </a:p>
      </dgm:t>
    </dgm:pt>
    <dgm:pt modelId="{0C0246F9-FD88-444B-8A95-2BBAE6419E6D}" type="parTrans" cxnId="{B1E99212-952F-434D-9C94-5EEE4CF266FC}">
      <dgm:prSet/>
      <dgm:spPr/>
      <dgm:t>
        <a:bodyPr/>
        <a:lstStyle/>
        <a:p>
          <a:endParaRPr lang="hu-HU"/>
        </a:p>
      </dgm:t>
    </dgm:pt>
    <dgm:pt modelId="{9FB55C0D-8164-47AD-9B7A-423722184C1C}" type="sibTrans" cxnId="{B1E99212-952F-434D-9C94-5EEE4CF266FC}">
      <dgm:prSet/>
      <dgm:spPr/>
      <dgm:t>
        <a:bodyPr/>
        <a:lstStyle/>
        <a:p>
          <a:endParaRPr lang="hu-HU"/>
        </a:p>
      </dgm:t>
    </dgm:pt>
    <dgm:pt modelId="{E049A100-069E-4CEC-8A65-EC524F4791A4}">
      <dgm:prSet phldrT="[Szöveg]" custT="1"/>
      <dgm:spPr/>
      <dgm:t>
        <a:bodyPr/>
        <a:lstStyle/>
        <a:p>
          <a:r>
            <a:rPr lang="hu-HU" sz="1800" dirty="0" smtClean="0"/>
            <a:t>Negyedévente</a:t>
          </a:r>
          <a:endParaRPr lang="hu-HU" sz="1800" dirty="0"/>
        </a:p>
      </dgm:t>
    </dgm:pt>
    <dgm:pt modelId="{25F27F56-1BB5-4D24-A029-04579E5A03FA}" type="parTrans" cxnId="{AF484FE1-CDFA-4D2E-89E1-C0A5909023B7}">
      <dgm:prSet/>
      <dgm:spPr/>
      <dgm:t>
        <a:bodyPr/>
        <a:lstStyle/>
        <a:p>
          <a:endParaRPr lang="hu-HU"/>
        </a:p>
      </dgm:t>
    </dgm:pt>
    <dgm:pt modelId="{6DB9E351-4D04-4E8C-8A1A-88AF657C592C}" type="sibTrans" cxnId="{AF484FE1-CDFA-4D2E-89E1-C0A5909023B7}">
      <dgm:prSet/>
      <dgm:spPr/>
      <dgm:t>
        <a:bodyPr/>
        <a:lstStyle/>
        <a:p>
          <a:endParaRPr lang="hu-HU"/>
        </a:p>
      </dgm:t>
    </dgm:pt>
    <dgm:pt modelId="{FCB853B3-7128-4295-8387-B751A0898A15}">
      <dgm:prSet phldrT="[Szöveg]" custT="1"/>
      <dgm:spPr/>
      <dgm:t>
        <a:bodyPr/>
        <a:lstStyle/>
        <a:p>
          <a:r>
            <a:rPr lang="hu-HU" sz="1800" dirty="0" smtClean="0"/>
            <a:t>Eseti számlá</a:t>
          </a:r>
          <a:r>
            <a:rPr lang="hu-HU" sz="1800" b="1" dirty="0" smtClean="0"/>
            <a:t>k</a:t>
          </a:r>
          <a:endParaRPr lang="hu-HU" sz="1800" b="1" dirty="0"/>
        </a:p>
      </dgm:t>
    </dgm:pt>
    <dgm:pt modelId="{C18C5EB2-21B8-4C0D-9291-C6E11170704D}" type="parTrans" cxnId="{C60515C2-FE4C-404B-8F8D-E0C83A14F6CA}">
      <dgm:prSet/>
      <dgm:spPr/>
      <dgm:t>
        <a:bodyPr/>
        <a:lstStyle/>
        <a:p>
          <a:endParaRPr lang="hu-HU"/>
        </a:p>
      </dgm:t>
    </dgm:pt>
    <dgm:pt modelId="{2A22B981-4070-4E46-A25F-7C6BF13868D2}" type="sibTrans" cxnId="{C60515C2-FE4C-404B-8F8D-E0C83A14F6CA}">
      <dgm:prSet/>
      <dgm:spPr/>
      <dgm:t>
        <a:bodyPr/>
        <a:lstStyle/>
        <a:p>
          <a:endParaRPr lang="hu-HU"/>
        </a:p>
      </dgm:t>
    </dgm:pt>
    <dgm:pt modelId="{14C2A8C2-CF5B-48B5-AB58-37F205C3588D}">
      <dgm:prSet phldrT="[Szöveg]" custT="1"/>
      <dgm:spPr/>
      <dgm:t>
        <a:bodyPr/>
        <a:lstStyle/>
        <a:p>
          <a:r>
            <a:rPr lang="hu-HU" sz="1800" dirty="0" smtClean="0"/>
            <a:t>Adószámla</a:t>
          </a:r>
          <a:endParaRPr lang="hu-HU" sz="1800" dirty="0"/>
        </a:p>
      </dgm:t>
    </dgm:pt>
    <dgm:pt modelId="{C309048E-CBE9-4978-A734-2AC74906DD9A}" type="parTrans" cxnId="{1BBF1CA0-CBB6-4D0E-9C2E-AEB862DD9F07}">
      <dgm:prSet/>
      <dgm:spPr/>
      <dgm:t>
        <a:bodyPr/>
        <a:lstStyle/>
        <a:p>
          <a:endParaRPr lang="hu-HU"/>
        </a:p>
      </dgm:t>
    </dgm:pt>
    <dgm:pt modelId="{D54AD958-3000-4EBB-A6CC-51155FF64F8C}" type="sibTrans" cxnId="{1BBF1CA0-CBB6-4D0E-9C2E-AEB862DD9F07}">
      <dgm:prSet/>
      <dgm:spPr/>
      <dgm:t>
        <a:bodyPr/>
        <a:lstStyle/>
        <a:p>
          <a:endParaRPr lang="hu-HU"/>
        </a:p>
      </dgm:t>
    </dgm:pt>
    <dgm:pt modelId="{F92459D2-FB0B-41E8-B79C-224427A6084B}" type="pres">
      <dgm:prSet presAssocID="{527A8DA5-F74A-4DC3-A3E5-788A78523F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5ECC5BF8-B74E-4750-BCF3-08DAC5F54858}" type="pres">
      <dgm:prSet presAssocID="{D194867D-B07F-42B3-8D37-A8467971BAF3}" presName="composite" presStyleCnt="0"/>
      <dgm:spPr/>
      <dgm:t>
        <a:bodyPr/>
        <a:lstStyle/>
        <a:p>
          <a:endParaRPr lang="hu-HU"/>
        </a:p>
      </dgm:t>
    </dgm:pt>
    <dgm:pt modelId="{D3828939-7DEF-4E14-A8E5-B3099390415F}" type="pres">
      <dgm:prSet presAssocID="{D194867D-B07F-42B3-8D37-A8467971BAF3}" presName="bentUpArrow1" presStyleLbl="alignImgPlace1" presStyleIdx="0" presStyleCnt="2"/>
      <dgm:spPr/>
      <dgm:t>
        <a:bodyPr/>
        <a:lstStyle/>
        <a:p>
          <a:endParaRPr lang="hu-HU"/>
        </a:p>
      </dgm:t>
    </dgm:pt>
    <dgm:pt modelId="{A6568485-3D46-45DB-95CD-A253ACA16F46}" type="pres">
      <dgm:prSet presAssocID="{D194867D-B07F-42B3-8D37-A8467971BAF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5C03A6-62C9-4356-A094-E5A154D468B0}" type="pres">
      <dgm:prSet presAssocID="{D194867D-B07F-42B3-8D37-A8467971BAF3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24F9EE-BE2C-40D8-8829-69F650316763}" type="pres">
      <dgm:prSet presAssocID="{57038C9E-48BC-4CCE-BBA3-7EFB6C11C9A3}" presName="sibTrans" presStyleCnt="0"/>
      <dgm:spPr/>
      <dgm:t>
        <a:bodyPr/>
        <a:lstStyle/>
        <a:p>
          <a:endParaRPr lang="hu-HU"/>
        </a:p>
      </dgm:t>
    </dgm:pt>
    <dgm:pt modelId="{AF5EDAD1-6449-4805-BA49-DD2871B7A8DF}" type="pres">
      <dgm:prSet presAssocID="{24682279-0884-4BAC-B0BB-69A16B7A3CF8}" presName="composite" presStyleCnt="0"/>
      <dgm:spPr/>
      <dgm:t>
        <a:bodyPr/>
        <a:lstStyle/>
        <a:p>
          <a:endParaRPr lang="hu-HU"/>
        </a:p>
      </dgm:t>
    </dgm:pt>
    <dgm:pt modelId="{08519975-BF4B-45FB-BFD1-E0668E32C3C8}" type="pres">
      <dgm:prSet presAssocID="{24682279-0884-4BAC-B0BB-69A16B7A3CF8}" presName="bentUpArrow1" presStyleLbl="alignImgPlace1" presStyleIdx="1" presStyleCnt="2"/>
      <dgm:spPr/>
      <dgm:t>
        <a:bodyPr/>
        <a:lstStyle/>
        <a:p>
          <a:endParaRPr lang="hu-HU"/>
        </a:p>
      </dgm:t>
    </dgm:pt>
    <dgm:pt modelId="{6C9AB0B6-DF1D-48A5-A430-C478EAE0DC6B}" type="pres">
      <dgm:prSet presAssocID="{24682279-0884-4BAC-B0BB-69A16B7A3CF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E04279-8558-4ACC-BD44-37160F89DE1F}" type="pres">
      <dgm:prSet presAssocID="{24682279-0884-4BAC-B0BB-69A16B7A3CF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130EE2-0EC7-4DEA-8B93-5B814F0EB50D}" type="pres">
      <dgm:prSet presAssocID="{4F7CCD60-5116-4B30-A31A-4B2E77E3F3A1}" presName="sibTrans" presStyleCnt="0"/>
      <dgm:spPr/>
      <dgm:t>
        <a:bodyPr/>
        <a:lstStyle/>
        <a:p>
          <a:endParaRPr lang="hu-HU"/>
        </a:p>
      </dgm:t>
    </dgm:pt>
    <dgm:pt modelId="{E8440455-9578-4B9B-B68F-C1DD01CFF1C4}" type="pres">
      <dgm:prSet presAssocID="{16125796-0CEB-4457-9B81-2321EF53820F}" presName="composite" presStyleCnt="0"/>
      <dgm:spPr/>
      <dgm:t>
        <a:bodyPr/>
        <a:lstStyle/>
        <a:p>
          <a:endParaRPr lang="hu-HU"/>
        </a:p>
      </dgm:t>
    </dgm:pt>
    <dgm:pt modelId="{38632402-3A8E-47F4-A396-938CEA5ACC60}" type="pres">
      <dgm:prSet presAssocID="{16125796-0CEB-4457-9B81-2321EF5382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1C9029-A151-4DA3-98CE-49FAEB23D525}" type="pres">
      <dgm:prSet presAssocID="{16125796-0CEB-4457-9B81-2321EF53820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ECC846D-AAB0-40DD-B8A2-7C48B70749A1}" srcId="{527A8DA5-F74A-4DC3-A3E5-788A78523F89}" destId="{24682279-0884-4BAC-B0BB-69A16B7A3CF8}" srcOrd="1" destOrd="0" parTransId="{9FC27F85-F285-4EC8-BD23-A97786732ABE}" sibTransId="{4F7CCD60-5116-4B30-A31A-4B2E77E3F3A1}"/>
    <dgm:cxn modelId="{D26FB35E-C352-4CD0-B270-9E577EF5604E}" type="presOf" srcId="{FCB853B3-7128-4295-8387-B751A0898A15}" destId="{5D1C9029-A151-4DA3-98CE-49FAEB23D525}" srcOrd="0" destOrd="1" presId="urn:microsoft.com/office/officeart/2005/8/layout/StepDownProcess"/>
    <dgm:cxn modelId="{11577067-F0E2-40FE-B702-68844AF2FAB1}" type="presOf" srcId="{A6B45335-000C-4EC9-8A01-0D5C26B68B98}" destId="{B0E04279-8558-4ACC-BD44-37160F89DE1F}" srcOrd="0" destOrd="0" presId="urn:microsoft.com/office/officeart/2005/8/layout/StepDownProcess"/>
    <dgm:cxn modelId="{C60515C2-FE4C-404B-8F8D-E0C83A14F6CA}" srcId="{16125796-0CEB-4457-9B81-2321EF53820F}" destId="{FCB853B3-7128-4295-8387-B751A0898A15}" srcOrd="1" destOrd="0" parTransId="{C18C5EB2-21B8-4C0D-9291-C6E11170704D}" sibTransId="{2A22B981-4070-4E46-A25F-7C6BF13868D2}"/>
    <dgm:cxn modelId="{1BBF1CA0-CBB6-4D0E-9C2E-AEB862DD9F07}" srcId="{16125796-0CEB-4457-9B81-2321EF53820F}" destId="{14C2A8C2-CF5B-48B5-AB58-37F205C3588D}" srcOrd="2" destOrd="0" parTransId="{C309048E-CBE9-4978-A734-2AC74906DD9A}" sibTransId="{D54AD958-3000-4EBB-A6CC-51155FF64F8C}"/>
    <dgm:cxn modelId="{F0B1C79E-26CF-4F5F-A895-D4F0AE77D94D}" type="presOf" srcId="{D194867D-B07F-42B3-8D37-A8467971BAF3}" destId="{A6568485-3D46-45DB-95CD-A253ACA16F46}" srcOrd="0" destOrd="0" presId="urn:microsoft.com/office/officeart/2005/8/layout/StepDownProcess"/>
    <dgm:cxn modelId="{8143A4CC-7912-40DA-9B6C-9626228DA894}" type="presOf" srcId="{14C2A8C2-CF5B-48B5-AB58-37F205C3588D}" destId="{5D1C9029-A151-4DA3-98CE-49FAEB23D525}" srcOrd="0" destOrd="2" presId="urn:microsoft.com/office/officeart/2005/8/layout/StepDownProcess"/>
    <dgm:cxn modelId="{35F42C18-9542-4CE7-A1A5-4BF2C0D6DFDF}" type="presOf" srcId="{24682279-0884-4BAC-B0BB-69A16B7A3CF8}" destId="{6C9AB0B6-DF1D-48A5-A430-C478EAE0DC6B}" srcOrd="0" destOrd="0" presId="urn:microsoft.com/office/officeart/2005/8/layout/StepDownProcess"/>
    <dgm:cxn modelId="{B1E99212-952F-434D-9C94-5EEE4CF266FC}" srcId="{16125796-0CEB-4457-9B81-2321EF53820F}" destId="{04BB042E-0379-444A-A208-F796DE1A5D5A}" srcOrd="3" destOrd="0" parTransId="{0C0246F9-FD88-444B-8A95-2BBAE6419E6D}" sibTransId="{9FB55C0D-8164-47AD-9B7A-423722184C1C}"/>
    <dgm:cxn modelId="{271D2EDA-99C9-4C37-9379-0BADECFC9D5F}" srcId="{D194867D-B07F-42B3-8D37-A8467971BAF3}" destId="{7287CDCF-8715-4596-893B-A71F391B21FC}" srcOrd="1" destOrd="0" parTransId="{2AC58AA1-F48F-4E1F-9806-F57D699738A2}" sibTransId="{E44C2E36-BEB8-44CA-95DC-37EBC5C88F69}"/>
    <dgm:cxn modelId="{0B5379BC-AEFE-4820-922F-F25F1B7B69C0}" srcId="{D194867D-B07F-42B3-8D37-A8467971BAF3}" destId="{A52D8F1F-413A-4D2F-B0D4-590EC57C62B5}" srcOrd="0" destOrd="0" parTransId="{CD5E93A1-A893-442C-8A9F-E4561D4A40F8}" sibTransId="{45915887-65B5-4EE0-994F-09798466147F}"/>
    <dgm:cxn modelId="{46D754E6-5477-4EC9-AA1B-E1C26C9DAEE1}" type="presOf" srcId="{04BB042E-0379-444A-A208-F796DE1A5D5A}" destId="{5D1C9029-A151-4DA3-98CE-49FAEB23D525}" srcOrd="0" destOrd="3" presId="urn:microsoft.com/office/officeart/2005/8/layout/StepDownProcess"/>
    <dgm:cxn modelId="{F5256E74-DAB2-4DFA-B526-CBD58ABCD4B5}" type="presOf" srcId="{7287CDCF-8715-4596-893B-A71F391B21FC}" destId="{345C03A6-62C9-4356-A094-E5A154D468B0}" srcOrd="0" destOrd="1" presId="urn:microsoft.com/office/officeart/2005/8/layout/StepDownProcess"/>
    <dgm:cxn modelId="{9520E550-C679-48D6-9E36-3794111CC261}" type="presOf" srcId="{16125796-0CEB-4457-9B81-2321EF53820F}" destId="{38632402-3A8E-47F4-A396-938CEA5ACC60}" srcOrd="0" destOrd="0" presId="urn:microsoft.com/office/officeart/2005/8/layout/StepDownProcess"/>
    <dgm:cxn modelId="{CB0BF84B-AC8B-46A7-ADCD-8A59F02EAFCA}" type="presOf" srcId="{E049A100-069E-4CEC-8A65-EC524F4791A4}" destId="{B0E04279-8558-4ACC-BD44-37160F89DE1F}" srcOrd="0" destOrd="1" presId="urn:microsoft.com/office/officeart/2005/8/layout/StepDownProcess"/>
    <dgm:cxn modelId="{1039EF37-A533-4C15-9F6D-00B59FE96EAB}" srcId="{527A8DA5-F74A-4DC3-A3E5-788A78523F89}" destId="{D194867D-B07F-42B3-8D37-A8467971BAF3}" srcOrd="0" destOrd="0" parTransId="{6B9B377C-7552-473A-BF9A-555B562980B8}" sibTransId="{57038C9E-48BC-4CCE-BBA3-7EFB6C11C9A3}"/>
    <dgm:cxn modelId="{FBC88A32-2E25-4939-9C66-108990BE4AF2}" srcId="{527A8DA5-F74A-4DC3-A3E5-788A78523F89}" destId="{16125796-0CEB-4457-9B81-2321EF53820F}" srcOrd="2" destOrd="0" parTransId="{07BE53E0-7B34-4DC5-B613-A5679C72E947}" sibTransId="{A2C0298B-7679-4EF9-90FF-6487E90821EB}"/>
    <dgm:cxn modelId="{D127A2EA-66DF-4DF3-9491-D67B54E36F63}" type="presOf" srcId="{A52D8F1F-413A-4D2F-B0D4-590EC57C62B5}" destId="{345C03A6-62C9-4356-A094-E5A154D468B0}" srcOrd="0" destOrd="0" presId="urn:microsoft.com/office/officeart/2005/8/layout/StepDownProcess"/>
    <dgm:cxn modelId="{AF484FE1-CDFA-4D2E-89E1-C0A5909023B7}" srcId="{24682279-0884-4BAC-B0BB-69A16B7A3CF8}" destId="{E049A100-069E-4CEC-8A65-EC524F4791A4}" srcOrd="1" destOrd="0" parTransId="{25F27F56-1BB5-4D24-A029-04579E5A03FA}" sibTransId="{6DB9E351-4D04-4E8C-8A1A-88AF657C592C}"/>
    <dgm:cxn modelId="{79E72D27-1E00-4004-97DD-3930ED9B7975}" srcId="{16125796-0CEB-4457-9B81-2321EF53820F}" destId="{BA5B0387-6E47-4A83-B5D4-9ED97C57B53F}" srcOrd="0" destOrd="0" parTransId="{821E14F9-72AD-4A42-A673-F36D9E2DEEC0}" sibTransId="{B2A220F3-BE59-4F42-BB5D-D969B6AE96A3}"/>
    <dgm:cxn modelId="{89B5F3A5-B537-4517-BF11-BBF7D4457778}" srcId="{24682279-0884-4BAC-B0BB-69A16B7A3CF8}" destId="{A6B45335-000C-4EC9-8A01-0D5C26B68B98}" srcOrd="0" destOrd="0" parTransId="{BAB1BC51-066B-4A00-A8F5-B7E3184BB405}" sibTransId="{E5AFB1C5-FEA6-48B1-81D6-8D05871E8A2D}"/>
    <dgm:cxn modelId="{70AC3F1E-3A86-47A1-B060-1C54DFA50B6E}" type="presOf" srcId="{BA5B0387-6E47-4A83-B5D4-9ED97C57B53F}" destId="{5D1C9029-A151-4DA3-98CE-49FAEB23D525}" srcOrd="0" destOrd="0" presId="urn:microsoft.com/office/officeart/2005/8/layout/StepDownProcess"/>
    <dgm:cxn modelId="{437CAC51-7204-46B9-858C-BABB7045C470}" type="presOf" srcId="{527A8DA5-F74A-4DC3-A3E5-788A78523F89}" destId="{F92459D2-FB0B-41E8-B79C-224427A6084B}" srcOrd="0" destOrd="0" presId="urn:microsoft.com/office/officeart/2005/8/layout/StepDownProcess"/>
    <dgm:cxn modelId="{7ECCAE28-C9A8-4B6D-AC3A-7266F75199D6}" type="presParOf" srcId="{F92459D2-FB0B-41E8-B79C-224427A6084B}" destId="{5ECC5BF8-B74E-4750-BCF3-08DAC5F54858}" srcOrd="0" destOrd="0" presId="urn:microsoft.com/office/officeart/2005/8/layout/StepDownProcess"/>
    <dgm:cxn modelId="{DC9DF60F-6F07-4802-9429-22D3FAED6DFE}" type="presParOf" srcId="{5ECC5BF8-B74E-4750-BCF3-08DAC5F54858}" destId="{D3828939-7DEF-4E14-A8E5-B3099390415F}" srcOrd="0" destOrd="0" presId="urn:microsoft.com/office/officeart/2005/8/layout/StepDownProcess"/>
    <dgm:cxn modelId="{DE5F483C-30B7-46B4-B860-E289849DFBF7}" type="presParOf" srcId="{5ECC5BF8-B74E-4750-BCF3-08DAC5F54858}" destId="{A6568485-3D46-45DB-95CD-A253ACA16F46}" srcOrd="1" destOrd="0" presId="urn:microsoft.com/office/officeart/2005/8/layout/StepDownProcess"/>
    <dgm:cxn modelId="{BE65DE0C-8ABB-4166-A78B-7C48AB023FA1}" type="presParOf" srcId="{5ECC5BF8-B74E-4750-BCF3-08DAC5F54858}" destId="{345C03A6-62C9-4356-A094-E5A154D468B0}" srcOrd="2" destOrd="0" presId="urn:microsoft.com/office/officeart/2005/8/layout/StepDownProcess"/>
    <dgm:cxn modelId="{9D36BECC-94ED-4A73-8B92-22F2936C9BCE}" type="presParOf" srcId="{F92459D2-FB0B-41E8-B79C-224427A6084B}" destId="{6E24F9EE-BE2C-40D8-8829-69F650316763}" srcOrd="1" destOrd="0" presId="urn:microsoft.com/office/officeart/2005/8/layout/StepDownProcess"/>
    <dgm:cxn modelId="{C9A94FD6-23C2-41F9-801C-EB56D8AC3F4D}" type="presParOf" srcId="{F92459D2-FB0B-41E8-B79C-224427A6084B}" destId="{AF5EDAD1-6449-4805-BA49-DD2871B7A8DF}" srcOrd="2" destOrd="0" presId="urn:microsoft.com/office/officeart/2005/8/layout/StepDownProcess"/>
    <dgm:cxn modelId="{0804B533-2AE9-4656-B8BD-188291DE4A53}" type="presParOf" srcId="{AF5EDAD1-6449-4805-BA49-DD2871B7A8DF}" destId="{08519975-BF4B-45FB-BFD1-E0668E32C3C8}" srcOrd="0" destOrd="0" presId="urn:microsoft.com/office/officeart/2005/8/layout/StepDownProcess"/>
    <dgm:cxn modelId="{AA5AB0C3-AC78-41B6-B2DA-6FB006C598FF}" type="presParOf" srcId="{AF5EDAD1-6449-4805-BA49-DD2871B7A8DF}" destId="{6C9AB0B6-DF1D-48A5-A430-C478EAE0DC6B}" srcOrd="1" destOrd="0" presId="urn:microsoft.com/office/officeart/2005/8/layout/StepDownProcess"/>
    <dgm:cxn modelId="{F4306258-DB72-4310-80F3-B7575BD9FE2F}" type="presParOf" srcId="{AF5EDAD1-6449-4805-BA49-DD2871B7A8DF}" destId="{B0E04279-8558-4ACC-BD44-37160F89DE1F}" srcOrd="2" destOrd="0" presId="urn:microsoft.com/office/officeart/2005/8/layout/StepDownProcess"/>
    <dgm:cxn modelId="{40CBAAF4-3D6A-4F50-BD88-CB6DA8225F03}" type="presParOf" srcId="{F92459D2-FB0B-41E8-B79C-224427A6084B}" destId="{3E130EE2-0EC7-4DEA-8B93-5B814F0EB50D}" srcOrd="3" destOrd="0" presId="urn:microsoft.com/office/officeart/2005/8/layout/StepDownProcess"/>
    <dgm:cxn modelId="{1F1D340F-425B-4FC1-8720-AFB1834B29F7}" type="presParOf" srcId="{F92459D2-FB0B-41E8-B79C-224427A6084B}" destId="{E8440455-9578-4B9B-B68F-C1DD01CFF1C4}" srcOrd="4" destOrd="0" presId="urn:microsoft.com/office/officeart/2005/8/layout/StepDownProcess"/>
    <dgm:cxn modelId="{6E27E481-B3BA-465D-8F6D-C71F4C5B03A9}" type="presParOf" srcId="{E8440455-9578-4B9B-B68F-C1DD01CFF1C4}" destId="{38632402-3A8E-47F4-A396-938CEA5ACC60}" srcOrd="0" destOrd="0" presId="urn:microsoft.com/office/officeart/2005/8/layout/StepDownProcess"/>
    <dgm:cxn modelId="{1FE7C6F4-2CE5-4717-8C95-F3F12A34629D}" type="presParOf" srcId="{E8440455-9578-4B9B-B68F-C1DD01CFF1C4}" destId="{5D1C9029-A151-4DA3-98CE-49FAEB23D5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707575-C052-44C6-9A0E-87E8C4B61240}" type="doc">
      <dgm:prSet loTypeId="urn:microsoft.com/office/officeart/2008/layout/CaptionedPictures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0DF7EFEB-D237-4003-B154-DFD203A6A733}">
      <dgm:prSet phldrT="[Szöveg]" custT="1"/>
      <dgm:spPr/>
      <dgm:t>
        <a:bodyPr/>
        <a:lstStyle/>
        <a:p>
          <a:r>
            <a:rPr lang="hu-HU" sz="2000" dirty="0" smtClean="0">
              <a:solidFill>
                <a:schemeClr val="tx1"/>
              </a:solidFill>
            </a:rPr>
            <a:t>EXKLUZÍV</a:t>
          </a:r>
        </a:p>
        <a:p>
          <a:r>
            <a:rPr lang="hu-HU" sz="2000" dirty="0" smtClean="0">
              <a:solidFill>
                <a:schemeClr val="tx1"/>
              </a:solidFill>
            </a:rPr>
            <a:t>Befektetések</a:t>
          </a:r>
          <a:endParaRPr lang="hu-HU" sz="2000" dirty="0">
            <a:solidFill>
              <a:schemeClr val="tx1"/>
            </a:solidFill>
          </a:endParaRPr>
        </a:p>
      </dgm:t>
    </dgm:pt>
    <dgm:pt modelId="{54676C20-FDDC-4410-9626-EF24F5B15D40}" type="parTrans" cxnId="{75B4225A-E3FF-480D-AEC7-A9DE3C28C2E3}">
      <dgm:prSet/>
      <dgm:spPr/>
      <dgm:t>
        <a:bodyPr/>
        <a:lstStyle/>
        <a:p>
          <a:endParaRPr lang="hu-HU"/>
        </a:p>
      </dgm:t>
    </dgm:pt>
    <dgm:pt modelId="{20091A1D-4096-4BDF-AE67-360D5B3FADCE}" type="sibTrans" cxnId="{75B4225A-E3FF-480D-AEC7-A9DE3C28C2E3}">
      <dgm:prSet/>
      <dgm:spPr/>
      <dgm:t>
        <a:bodyPr/>
        <a:lstStyle/>
        <a:p>
          <a:endParaRPr lang="hu-HU"/>
        </a:p>
      </dgm:t>
    </dgm:pt>
    <dgm:pt modelId="{738EB1D6-BE71-4C6C-BE01-C5921B7B96E9}" type="pres">
      <dgm:prSet presAssocID="{05707575-C052-44C6-9A0E-87E8C4B6124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hu-HU"/>
        </a:p>
      </dgm:t>
    </dgm:pt>
    <dgm:pt modelId="{26A0C998-042C-435E-84D4-3A4A8819C9F0}" type="pres">
      <dgm:prSet presAssocID="{0DF7EFEB-D237-4003-B154-DFD203A6A733}" presName="composite" presStyleCnt="0">
        <dgm:presLayoutVars>
          <dgm:chMax val="1"/>
          <dgm:chPref val="1"/>
        </dgm:presLayoutVars>
      </dgm:prSet>
      <dgm:spPr/>
    </dgm:pt>
    <dgm:pt modelId="{5FC9CE24-F7B3-4C1D-9FD2-748198BFD7B2}" type="pres">
      <dgm:prSet presAssocID="{0DF7EFEB-D237-4003-B154-DFD203A6A733}" presName="Accent" presStyleLbl="trAlignAcc1" presStyleIdx="0" presStyleCnt="1">
        <dgm:presLayoutVars>
          <dgm:chMax val="0"/>
          <dgm:chPref val="0"/>
        </dgm:presLayoutVars>
      </dgm:prSet>
      <dgm:spPr/>
    </dgm:pt>
    <dgm:pt modelId="{C3C88496-EF89-4B11-AEE3-6A834FB1B0CB}" type="pres">
      <dgm:prSet presAssocID="{0DF7EFEB-D237-4003-B154-DFD203A6A733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hu-HU"/>
        </a:p>
      </dgm:t>
    </dgm:pt>
    <dgm:pt modelId="{1669D65D-97EE-4D2D-B6CF-965D6BE4062A}" type="pres">
      <dgm:prSet presAssocID="{0DF7EFEB-D237-4003-B154-DFD203A6A733}" presName="ChildComposite" presStyleCnt="0"/>
      <dgm:spPr/>
    </dgm:pt>
    <dgm:pt modelId="{6E1E1B4A-82AC-43B4-B768-39EBDD20556B}" type="pres">
      <dgm:prSet presAssocID="{0DF7EFEB-D237-4003-B154-DFD203A6A73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54AB43-9A35-4FE9-97EB-0A5AB61627B5}" type="pres">
      <dgm:prSet presAssocID="{0DF7EFEB-D237-4003-B154-DFD203A6A733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0EFD970-59A7-4580-95D0-E39783153871}" type="presOf" srcId="{0DF7EFEB-D237-4003-B154-DFD203A6A733}" destId="{FD54AB43-9A35-4FE9-97EB-0A5AB61627B5}" srcOrd="0" destOrd="0" presId="urn:microsoft.com/office/officeart/2008/layout/CaptionedPictures"/>
    <dgm:cxn modelId="{75B4225A-E3FF-480D-AEC7-A9DE3C28C2E3}" srcId="{05707575-C052-44C6-9A0E-87E8C4B61240}" destId="{0DF7EFEB-D237-4003-B154-DFD203A6A733}" srcOrd="0" destOrd="0" parTransId="{54676C20-FDDC-4410-9626-EF24F5B15D40}" sibTransId="{20091A1D-4096-4BDF-AE67-360D5B3FADCE}"/>
    <dgm:cxn modelId="{E3D31F4F-D7E6-4915-BAC0-7382D6026AB8}" type="presOf" srcId="{05707575-C052-44C6-9A0E-87E8C4B61240}" destId="{738EB1D6-BE71-4C6C-BE01-C5921B7B96E9}" srcOrd="0" destOrd="0" presId="urn:microsoft.com/office/officeart/2008/layout/CaptionedPictures"/>
    <dgm:cxn modelId="{1FAD1658-4825-462D-A81F-3536E4FBC0FF}" type="presParOf" srcId="{738EB1D6-BE71-4C6C-BE01-C5921B7B96E9}" destId="{26A0C998-042C-435E-84D4-3A4A8819C9F0}" srcOrd="0" destOrd="0" presId="urn:microsoft.com/office/officeart/2008/layout/CaptionedPictures"/>
    <dgm:cxn modelId="{2E369CDF-4946-4224-9872-DB59684F700A}" type="presParOf" srcId="{26A0C998-042C-435E-84D4-3A4A8819C9F0}" destId="{5FC9CE24-F7B3-4C1D-9FD2-748198BFD7B2}" srcOrd="0" destOrd="0" presId="urn:microsoft.com/office/officeart/2008/layout/CaptionedPictures"/>
    <dgm:cxn modelId="{624B2005-19FE-486C-86FA-D4FB629FE795}" type="presParOf" srcId="{26A0C998-042C-435E-84D4-3A4A8819C9F0}" destId="{C3C88496-EF89-4B11-AEE3-6A834FB1B0CB}" srcOrd="1" destOrd="0" presId="urn:microsoft.com/office/officeart/2008/layout/CaptionedPictures"/>
    <dgm:cxn modelId="{AF311C89-AC51-4257-A6D1-E2BD60B81F85}" type="presParOf" srcId="{26A0C998-042C-435E-84D4-3A4A8819C9F0}" destId="{1669D65D-97EE-4D2D-B6CF-965D6BE4062A}" srcOrd="2" destOrd="0" presId="urn:microsoft.com/office/officeart/2008/layout/CaptionedPictures"/>
    <dgm:cxn modelId="{C63EEA37-4F35-4959-B718-DEBE7BA64101}" type="presParOf" srcId="{1669D65D-97EE-4D2D-B6CF-965D6BE4062A}" destId="{6E1E1B4A-82AC-43B4-B768-39EBDD20556B}" srcOrd="0" destOrd="0" presId="urn:microsoft.com/office/officeart/2008/layout/CaptionedPictures"/>
    <dgm:cxn modelId="{5D5FD9D7-EEB0-4303-87D3-124C0747B63D}" type="presParOf" srcId="{1669D65D-97EE-4D2D-B6CF-965D6BE4062A}" destId="{FD54AB43-9A35-4FE9-97EB-0A5AB61627B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FC32-29E5-46CD-8878-639234B45439}">
      <dsp:nvSpPr>
        <dsp:cNvPr id="0" name=""/>
        <dsp:cNvSpPr/>
      </dsp:nvSpPr>
      <dsp:spPr>
        <a:xfrm>
          <a:off x="3257" y="804288"/>
          <a:ext cx="2366324" cy="2783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8CE18D-0311-497A-B54D-F6E6F55DE62D}">
      <dsp:nvSpPr>
        <dsp:cNvPr id="0" name=""/>
        <dsp:cNvSpPr/>
      </dsp:nvSpPr>
      <dsp:spPr>
        <a:xfrm>
          <a:off x="121573" y="915645"/>
          <a:ext cx="2129691" cy="18095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3511C6-B11C-4A04-B6A6-87B9A8ACCD9F}">
      <dsp:nvSpPr>
        <dsp:cNvPr id="0" name=""/>
        <dsp:cNvSpPr/>
      </dsp:nvSpPr>
      <dsp:spPr>
        <a:xfrm>
          <a:off x="121573" y="2808312"/>
          <a:ext cx="2129691" cy="75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KOMPLEX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Megoldások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121573" y="2808312"/>
        <a:ext cx="2129691" cy="751655"/>
      </dsp:txXfrm>
    </dsp:sp>
    <dsp:sp modelId="{5FC9CE24-F7B3-4C1D-9FD2-748198BFD7B2}">
      <dsp:nvSpPr>
        <dsp:cNvPr id="0" name=""/>
        <dsp:cNvSpPr/>
      </dsp:nvSpPr>
      <dsp:spPr>
        <a:xfrm>
          <a:off x="2885289" y="804288"/>
          <a:ext cx="2366324" cy="2783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C88496-EF89-4B11-AEE3-6A834FB1B0CB}">
      <dsp:nvSpPr>
        <dsp:cNvPr id="0" name=""/>
        <dsp:cNvSpPr/>
      </dsp:nvSpPr>
      <dsp:spPr>
        <a:xfrm>
          <a:off x="3003606" y="915645"/>
          <a:ext cx="2129691" cy="18095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54AB43-9A35-4FE9-97EB-0A5AB61627B5}">
      <dsp:nvSpPr>
        <dsp:cNvPr id="0" name=""/>
        <dsp:cNvSpPr/>
      </dsp:nvSpPr>
      <dsp:spPr>
        <a:xfrm>
          <a:off x="3003606" y="2725187"/>
          <a:ext cx="2129691" cy="75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EXKLUZÍV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Befektetések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3003606" y="2725187"/>
        <a:ext cx="2129691" cy="751655"/>
      </dsp:txXfrm>
    </dsp:sp>
    <dsp:sp modelId="{4CF7475F-997F-44BF-A9D1-D3A57743D1BC}">
      <dsp:nvSpPr>
        <dsp:cNvPr id="0" name=""/>
        <dsp:cNvSpPr/>
      </dsp:nvSpPr>
      <dsp:spPr>
        <a:xfrm>
          <a:off x="5767322" y="804288"/>
          <a:ext cx="2366324" cy="27839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7D986D-BA3C-4009-A319-F4EA3CE80ECB}">
      <dsp:nvSpPr>
        <dsp:cNvPr id="0" name=""/>
        <dsp:cNvSpPr/>
      </dsp:nvSpPr>
      <dsp:spPr>
        <a:xfrm>
          <a:off x="5885638" y="915645"/>
          <a:ext cx="2129691" cy="180954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925EF1-2EB7-46CF-826B-86328E4CD7E7}">
      <dsp:nvSpPr>
        <dsp:cNvPr id="0" name=""/>
        <dsp:cNvSpPr/>
      </dsp:nvSpPr>
      <dsp:spPr>
        <a:xfrm>
          <a:off x="5885638" y="2725187"/>
          <a:ext cx="2129691" cy="75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840"/>
            </a:spcAft>
          </a:pPr>
          <a:r>
            <a:rPr lang="hu-HU" sz="2000" kern="1200" dirty="0" smtClean="0">
              <a:solidFill>
                <a:schemeClr val="tx1"/>
              </a:solidFill>
            </a:rPr>
            <a:t>ÜGYFÉLBARÁT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840"/>
            </a:spcAft>
          </a:pPr>
          <a:r>
            <a:rPr lang="hu-HU" sz="2000" kern="1200" dirty="0" smtClean="0">
              <a:solidFill>
                <a:schemeClr val="tx1"/>
              </a:solidFill>
            </a:rPr>
            <a:t>Kondíciók</a:t>
          </a:r>
        </a:p>
      </dsp:txBody>
      <dsp:txXfrm>
        <a:off x="5885638" y="2725187"/>
        <a:ext cx="2129691" cy="7516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AD0C-7C9B-4980-B5F4-80C92B243C41}">
      <dsp:nvSpPr>
        <dsp:cNvPr id="0" name=""/>
        <dsp:cNvSpPr/>
      </dsp:nvSpPr>
      <dsp:spPr>
        <a:xfrm>
          <a:off x="2201644" y="0"/>
          <a:ext cx="3733614" cy="4392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F74FDA-0A85-47D4-894B-D3642457FFFF}">
      <dsp:nvSpPr>
        <dsp:cNvPr id="0" name=""/>
        <dsp:cNvSpPr/>
      </dsp:nvSpPr>
      <dsp:spPr>
        <a:xfrm>
          <a:off x="2388325" y="175699"/>
          <a:ext cx="3360253" cy="285511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27557D-6257-4124-AA71-D36E6B6503BF}">
      <dsp:nvSpPr>
        <dsp:cNvPr id="0" name=""/>
        <dsp:cNvSpPr/>
      </dsp:nvSpPr>
      <dsp:spPr>
        <a:xfrm>
          <a:off x="2388325" y="3030816"/>
          <a:ext cx="3360253" cy="1185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KOMPLEX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solidFill>
                <a:schemeClr val="tx1"/>
              </a:solidFill>
            </a:rPr>
            <a:t>Megoldások</a:t>
          </a:r>
          <a:endParaRPr lang="hu-HU" sz="2000" kern="1200" dirty="0">
            <a:solidFill>
              <a:schemeClr val="tx1"/>
            </a:solidFill>
          </a:endParaRPr>
        </a:p>
      </dsp:txBody>
      <dsp:txXfrm>
        <a:off x="2388325" y="3030816"/>
        <a:ext cx="3360253" cy="11859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DB328-9D04-4726-AE8F-027EF4EDEB5E}">
      <dsp:nvSpPr>
        <dsp:cNvPr id="0" name=""/>
        <dsp:cNvSpPr/>
      </dsp:nvSpPr>
      <dsp:spPr>
        <a:xfrm>
          <a:off x="66056" y="1327444"/>
          <a:ext cx="0" cy="330114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B3FA-0B8C-4ACE-BB79-81694369B402}">
      <dsp:nvSpPr>
        <dsp:cNvPr id="0" name=""/>
        <dsp:cNvSpPr/>
      </dsp:nvSpPr>
      <dsp:spPr>
        <a:xfrm>
          <a:off x="23519" y="1437482"/>
          <a:ext cx="1858639" cy="148551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16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BA237-84F7-4DD7-8CC8-D089077151E0}">
      <dsp:nvSpPr>
        <dsp:cNvPr id="0" name=""/>
        <dsp:cNvSpPr/>
      </dsp:nvSpPr>
      <dsp:spPr>
        <a:xfrm>
          <a:off x="96544" y="2922997"/>
          <a:ext cx="1858639" cy="170559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Rendszeres befizetések</a:t>
          </a:r>
          <a:endParaRPr lang="hu-HU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kern="1200" dirty="0">
            <a:solidFill>
              <a:schemeClr val="tx1"/>
            </a:solidFill>
            <a:latin typeface="+mj-lt"/>
          </a:endParaRPr>
        </a:p>
      </dsp:txBody>
      <dsp:txXfrm>
        <a:off x="96544" y="2922997"/>
        <a:ext cx="1858639" cy="1705591"/>
      </dsp:txXfrm>
    </dsp:sp>
    <dsp:sp modelId="{3ADA5B88-D28B-4143-9894-E3EB15998B8A}">
      <dsp:nvSpPr>
        <dsp:cNvPr id="0" name=""/>
        <dsp:cNvSpPr/>
      </dsp:nvSpPr>
      <dsp:spPr>
        <a:xfrm>
          <a:off x="1399" y="960650"/>
          <a:ext cx="1963282" cy="36679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+mj-lt"/>
            </a:rPr>
            <a:t>Főszámla</a:t>
          </a:r>
          <a:endParaRPr lang="hu-HU" sz="2200" kern="1200" dirty="0">
            <a:latin typeface="+mj-lt"/>
          </a:endParaRPr>
        </a:p>
      </dsp:txBody>
      <dsp:txXfrm>
        <a:off x="1399" y="960650"/>
        <a:ext cx="1963282" cy="366793"/>
      </dsp:txXfrm>
    </dsp:sp>
    <dsp:sp modelId="{D6B27BC8-1B4D-44B7-A3CC-8B435665280C}">
      <dsp:nvSpPr>
        <dsp:cNvPr id="0" name=""/>
        <dsp:cNvSpPr/>
      </dsp:nvSpPr>
      <dsp:spPr>
        <a:xfrm>
          <a:off x="2315256" y="1327444"/>
          <a:ext cx="0" cy="330114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97630-CE58-46B9-8784-945B590FAF09}">
      <dsp:nvSpPr>
        <dsp:cNvPr id="0" name=""/>
        <dsp:cNvSpPr/>
      </dsp:nvSpPr>
      <dsp:spPr>
        <a:xfrm>
          <a:off x="2316801" y="1437482"/>
          <a:ext cx="1858639" cy="1485515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11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CBA46-BCDB-4B9D-BA08-433F81A4402F}">
      <dsp:nvSpPr>
        <dsp:cNvPr id="0" name=""/>
        <dsp:cNvSpPr/>
      </dsp:nvSpPr>
      <dsp:spPr>
        <a:xfrm>
          <a:off x="2345744" y="2922997"/>
          <a:ext cx="1858639" cy="170559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Díjnagyság szerinti bónusz</a:t>
          </a:r>
          <a:endParaRPr lang="hu-HU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Díjfizetési mód szerinti bónusz</a:t>
          </a:r>
          <a:endParaRPr lang="hu-HU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Öngondoskodási bónusz</a:t>
          </a:r>
          <a:endParaRPr lang="hu-HU" sz="1800" kern="1200" dirty="0">
            <a:solidFill>
              <a:schemeClr val="tx1"/>
            </a:solidFill>
            <a:latin typeface="+mj-lt"/>
          </a:endParaRPr>
        </a:p>
      </dsp:txBody>
      <dsp:txXfrm>
        <a:off x="2345744" y="2922997"/>
        <a:ext cx="1858639" cy="1705591"/>
      </dsp:txXfrm>
    </dsp:sp>
    <dsp:sp modelId="{8119D796-AC92-43F7-A4C8-E9E8A5198314}">
      <dsp:nvSpPr>
        <dsp:cNvPr id="0" name=""/>
        <dsp:cNvSpPr/>
      </dsp:nvSpPr>
      <dsp:spPr>
        <a:xfrm>
          <a:off x="2250600" y="960650"/>
          <a:ext cx="1963282" cy="366793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+mj-lt"/>
            </a:rPr>
            <a:t>Lojalitási számla</a:t>
          </a:r>
          <a:endParaRPr lang="hu-HU" sz="2200" kern="1200" dirty="0">
            <a:solidFill>
              <a:schemeClr val="bg1">
                <a:lumMod val="50000"/>
              </a:schemeClr>
            </a:solidFill>
            <a:latin typeface="+mj-lt"/>
          </a:endParaRPr>
        </a:p>
      </dsp:txBody>
      <dsp:txXfrm>
        <a:off x="2250600" y="960650"/>
        <a:ext cx="1963282" cy="366793"/>
      </dsp:txXfrm>
    </dsp:sp>
    <dsp:sp modelId="{AA4C93EA-D7D2-40F4-B61D-8968A33B1BF7}">
      <dsp:nvSpPr>
        <dsp:cNvPr id="0" name=""/>
        <dsp:cNvSpPr/>
      </dsp:nvSpPr>
      <dsp:spPr>
        <a:xfrm>
          <a:off x="4564456" y="1327444"/>
          <a:ext cx="0" cy="330114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FCA94-BAA9-4567-BE48-01D92B7DABD2}">
      <dsp:nvSpPr>
        <dsp:cNvPr id="0" name=""/>
        <dsp:cNvSpPr/>
      </dsp:nvSpPr>
      <dsp:spPr>
        <a:xfrm>
          <a:off x="4580647" y="1437482"/>
          <a:ext cx="1792750" cy="1485515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11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D3AD3-58BB-44CD-80B5-4CAE5E543360}">
      <dsp:nvSpPr>
        <dsp:cNvPr id="0" name=""/>
        <dsp:cNvSpPr/>
      </dsp:nvSpPr>
      <dsp:spPr>
        <a:xfrm>
          <a:off x="4594945" y="2922997"/>
          <a:ext cx="1858639" cy="170559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Eseti befizetések</a:t>
          </a:r>
          <a:endParaRPr lang="hu-HU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Hozamjóváírási bónusz</a:t>
          </a:r>
          <a:endParaRPr lang="hu-HU" sz="18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Nyugdíj és nem nyugdíj célú</a:t>
          </a:r>
          <a:endParaRPr lang="hu-HU" sz="1800" kern="1200" dirty="0">
            <a:solidFill>
              <a:schemeClr val="tx1"/>
            </a:solidFill>
            <a:latin typeface="+mj-lt"/>
          </a:endParaRPr>
        </a:p>
      </dsp:txBody>
      <dsp:txXfrm>
        <a:off x="4594945" y="2922997"/>
        <a:ext cx="1858639" cy="1705591"/>
      </dsp:txXfrm>
    </dsp:sp>
    <dsp:sp modelId="{C694FD1F-FBDB-4178-BB93-04F8FE905A08}">
      <dsp:nvSpPr>
        <dsp:cNvPr id="0" name=""/>
        <dsp:cNvSpPr/>
      </dsp:nvSpPr>
      <dsp:spPr>
        <a:xfrm>
          <a:off x="4499800" y="960650"/>
          <a:ext cx="1963282" cy="366793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>
              <a:latin typeface="+mj-lt"/>
            </a:rPr>
            <a:t>Eseti </a:t>
          </a:r>
          <a:r>
            <a:rPr lang="hu-HU" sz="2200" kern="1200" dirty="0" smtClean="0">
              <a:latin typeface="+mj-lt"/>
            </a:rPr>
            <a:t>számla</a:t>
          </a:r>
          <a:endParaRPr lang="hu-HU" sz="2200" kern="1200" dirty="0">
            <a:latin typeface="+mj-lt"/>
          </a:endParaRPr>
        </a:p>
      </dsp:txBody>
      <dsp:txXfrm>
        <a:off x="4499800" y="960650"/>
        <a:ext cx="1963282" cy="366793"/>
      </dsp:txXfrm>
    </dsp:sp>
    <dsp:sp modelId="{D5944E6D-B317-48F9-B532-2EF661B7768B}">
      <dsp:nvSpPr>
        <dsp:cNvPr id="0" name=""/>
        <dsp:cNvSpPr/>
      </dsp:nvSpPr>
      <dsp:spPr>
        <a:xfrm>
          <a:off x="6813657" y="1327444"/>
          <a:ext cx="0" cy="330114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38D5-63DA-412F-AE3F-CF98B4BF8D4E}">
      <dsp:nvSpPr>
        <dsp:cNvPr id="0" name=""/>
        <dsp:cNvSpPr/>
      </dsp:nvSpPr>
      <dsp:spPr>
        <a:xfrm>
          <a:off x="6841471" y="1437482"/>
          <a:ext cx="1858639" cy="148551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58067-3FCC-4AEA-9565-5376600DBED9}">
      <dsp:nvSpPr>
        <dsp:cNvPr id="0" name=""/>
        <dsp:cNvSpPr/>
      </dsp:nvSpPr>
      <dsp:spPr>
        <a:xfrm>
          <a:off x="6905355" y="2922997"/>
          <a:ext cx="1736218" cy="170559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>
              <a:solidFill>
                <a:schemeClr val="tx1"/>
              </a:solidFill>
              <a:latin typeface="+mj-lt"/>
            </a:rPr>
            <a:t>Adójóváírások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kern="1200" dirty="0" smtClean="0">
              <a:solidFill>
                <a:schemeClr val="tx1"/>
              </a:solidFill>
              <a:latin typeface="+mj-lt"/>
            </a:rPr>
            <a:t> Hozamjóváírási   </a:t>
          </a:r>
          <a:r>
            <a:rPr lang="hu-HU" kern="1200" dirty="0" smtClean="0">
              <a:solidFill>
                <a:schemeClr val="bg1"/>
              </a:solidFill>
              <a:latin typeface="+mj-lt"/>
            </a:rPr>
            <a:t>-</a:t>
          </a:r>
          <a:r>
            <a:rPr lang="hu-HU" kern="1200" dirty="0" smtClean="0">
              <a:solidFill>
                <a:schemeClr val="tx1"/>
              </a:solidFill>
              <a:latin typeface="+mj-lt"/>
            </a:rPr>
            <a:t>bónusz</a:t>
          </a:r>
          <a:endParaRPr lang="hu-HU" sz="1800" kern="1200" dirty="0" smtClean="0">
            <a:solidFill>
              <a:schemeClr val="tx1"/>
            </a:solidFill>
            <a:latin typeface="+mj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3600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 smtClean="0">
            <a:solidFill>
              <a:schemeClr val="tx1"/>
            </a:solidFill>
            <a:latin typeface="+mj-lt"/>
          </a:endParaRPr>
        </a:p>
      </dsp:txBody>
      <dsp:txXfrm>
        <a:off x="6905355" y="2922997"/>
        <a:ext cx="1736218" cy="1705591"/>
      </dsp:txXfrm>
    </dsp:sp>
    <dsp:sp modelId="{9E13B854-B163-4D39-B856-F89BF6E8826C}">
      <dsp:nvSpPr>
        <dsp:cNvPr id="0" name=""/>
        <dsp:cNvSpPr/>
      </dsp:nvSpPr>
      <dsp:spPr>
        <a:xfrm>
          <a:off x="6749000" y="960650"/>
          <a:ext cx="1963282" cy="36679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  <a:latin typeface="+mj-lt"/>
            </a:rPr>
            <a:t>Adószámla</a:t>
          </a:r>
          <a:endParaRPr lang="hu-HU" sz="2200" kern="1200" dirty="0">
            <a:solidFill>
              <a:schemeClr val="bg1"/>
            </a:solidFill>
            <a:latin typeface="+mj-lt"/>
          </a:endParaRPr>
        </a:p>
      </dsp:txBody>
      <dsp:txXfrm>
        <a:off x="6749000" y="960650"/>
        <a:ext cx="1963282" cy="366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DED1D-DBF9-4C57-A0D3-B792F6B1952D}">
      <dsp:nvSpPr>
        <dsp:cNvPr id="0" name=""/>
        <dsp:cNvSpPr/>
      </dsp:nvSpPr>
      <dsp:spPr>
        <a:xfrm>
          <a:off x="1379192" y="114293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Biztosított belépési kora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18-55 év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Max. lejárati kor 65. év</a:t>
          </a:r>
          <a:endParaRPr lang="hu-HU" sz="1600" kern="1200" dirty="0"/>
        </a:p>
      </dsp:txBody>
      <dsp:txXfrm>
        <a:off x="1379192" y="114293"/>
        <a:ext cx="2728859" cy="1140953"/>
      </dsp:txXfrm>
    </dsp:sp>
    <dsp:sp modelId="{1E6C986E-AF7D-4FC1-B43E-072D253F1158}">
      <dsp:nvSpPr>
        <dsp:cNvPr id="0" name=""/>
        <dsp:cNvSpPr/>
      </dsp:nvSpPr>
      <dsp:spPr>
        <a:xfrm>
          <a:off x="1162106" y="135208"/>
          <a:ext cx="596937" cy="8954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3C1D4B-FEE0-488D-99DF-B1C1CF2F2BE4}">
      <dsp:nvSpPr>
        <dsp:cNvPr id="0" name=""/>
        <dsp:cNvSpPr/>
      </dsp:nvSpPr>
      <dsp:spPr>
        <a:xfrm>
          <a:off x="4394074" y="114293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Tartam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Min. tartam: 10 év</a:t>
          </a:r>
          <a:endParaRPr lang="hu-HU" sz="1600" kern="1200" dirty="0"/>
        </a:p>
      </dsp:txBody>
      <dsp:txXfrm>
        <a:off x="4394074" y="114293"/>
        <a:ext cx="2728859" cy="1140953"/>
      </dsp:txXfrm>
    </dsp:sp>
    <dsp:sp modelId="{39180229-777D-44BB-BB8D-4A1FA7A049DC}">
      <dsp:nvSpPr>
        <dsp:cNvPr id="0" name=""/>
        <dsp:cNvSpPr/>
      </dsp:nvSpPr>
      <dsp:spPr>
        <a:xfrm>
          <a:off x="4280372" y="135208"/>
          <a:ext cx="596937" cy="895406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t="3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897ECC-C1F3-4032-95A0-8CA27B8C2AEC}">
      <dsp:nvSpPr>
        <dsp:cNvPr id="0" name=""/>
        <dsp:cNvSpPr/>
      </dsp:nvSpPr>
      <dsp:spPr>
        <a:xfrm>
          <a:off x="1379192" y="1352841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Kötelező index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2. évtől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5 %</a:t>
          </a:r>
          <a:endParaRPr lang="hu-HU" sz="1600" kern="1200" dirty="0"/>
        </a:p>
      </dsp:txBody>
      <dsp:txXfrm>
        <a:off x="1379192" y="1352841"/>
        <a:ext cx="2728859" cy="1140953"/>
      </dsp:txXfrm>
    </dsp:sp>
    <dsp:sp modelId="{D26F01A0-F04F-4D11-A6C0-3C79FCBC8FCD}">
      <dsp:nvSpPr>
        <dsp:cNvPr id="0" name=""/>
        <dsp:cNvSpPr/>
      </dsp:nvSpPr>
      <dsp:spPr>
        <a:xfrm>
          <a:off x="1265490" y="1373756"/>
          <a:ext cx="596937" cy="8954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0777E1-E197-4593-AC20-76B08BF1D48F}">
      <dsp:nvSpPr>
        <dsp:cNvPr id="0" name=""/>
        <dsp:cNvSpPr/>
      </dsp:nvSpPr>
      <dsp:spPr>
        <a:xfrm>
          <a:off x="4394074" y="1352841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Stratégia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PortfólióFix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Életciklus szemlélet</a:t>
          </a:r>
          <a:endParaRPr lang="hu-HU" sz="1600" kern="1200" dirty="0"/>
        </a:p>
      </dsp:txBody>
      <dsp:txXfrm>
        <a:off x="4394074" y="1352841"/>
        <a:ext cx="2728859" cy="1140953"/>
      </dsp:txXfrm>
    </dsp:sp>
    <dsp:sp modelId="{749CC773-D78E-489F-A612-A57C4F536CFE}">
      <dsp:nvSpPr>
        <dsp:cNvPr id="0" name=""/>
        <dsp:cNvSpPr/>
      </dsp:nvSpPr>
      <dsp:spPr>
        <a:xfrm>
          <a:off x="4280372" y="1373756"/>
          <a:ext cx="596937" cy="89540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0" r="-160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3D70BE-3546-44AD-BBAB-AAD8CE457E3E}">
      <dsp:nvSpPr>
        <dsp:cNvPr id="0" name=""/>
        <dsp:cNvSpPr/>
      </dsp:nvSpPr>
      <dsp:spPr>
        <a:xfrm>
          <a:off x="1379192" y="2591389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Bónuszok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Szerződés kezdetétől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4 típus </a:t>
          </a:r>
          <a:endParaRPr lang="hu-HU" sz="1600" kern="1200" dirty="0"/>
        </a:p>
      </dsp:txBody>
      <dsp:txXfrm>
        <a:off x="1379192" y="2591389"/>
        <a:ext cx="2728859" cy="1140953"/>
      </dsp:txXfrm>
    </dsp:sp>
    <dsp:sp modelId="{8FC7E286-69C5-40D3-AA4C-319D20ABCD63}">
      <dsp:nvSpPr>
        <dsp:cNvPr id="0" name=""/>
        <dsp:cNvSpPr/>
      </dsp:nvSpPr>
      <dsp:spPr>
        <a:xfrm>
          <a:off x="1265102" y="2600797"/>
          <a:ext cx="596937" cy="895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0A6BDB-7F97-4A7D-80A4-67A1E773DA55}">
      <dsp:nvSpPr>
        <dsp:cNvPr id="0" name=""/>
        <dsp:cNvSpPr/>
      </dsp:nvSpPr>
      <dsp:spPr>
        <a:xfrm>
          <a:off x="4394074" y="2591389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smtClean="0"/>
            <a:t>Ingyenes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Áthelyezés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Stratégia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Biztosítás</a:t>
          </a:r>
          <a:endParaRPr lang="hu-HU" sz="1600" kern="1200" dirty="0"/>
        </a:p>
      </dsp:txBody>
      <dsp:txXfrm>
        <a:off x="4394074" y="2591389"/>
        <a:ext cx="2728859" cy="1140953"/>
      </dsp:txXfrm>
    </dsp:sp>
    <dsp:sp modelId="{9104936A-4A99-4F63-AAA6-FF885A78FA2D}">
      <dsp:nvSpPr>
        <dsp:cNvPr id="0" name=""/>
        <dsp:cNvSpPr/>
      </dsp:nvSpPr>
      <dsp:spPr>
        <a:xfrm>
          <a:off x="4280372" y="2612303"/>
          <a:ext cx="596937" cy="895406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9000" t="4000" r="-42000" b="-29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3C6EFF-3AFC-49E3-AF7F-C63FD8F9AA46}">
      <dsp:nvSpPr>
        <dsp:cNvPr id="0" name=""/>
        <dsp:cNvSpPr/>
      </dsp:nvSpPr>
      <dsp:spPr>
        <a:xfrm>
          <a:off x="1379192" y="3829937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Adójóváírás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20%, maximum        130 000 Ft</a:t>
          </a:r>
          <a:endParaRPr lang="hu-HU" sz="1600" kern="1200" dirty="0"/>
        </a:p>
      </dsp:txBody>
      <dsp:txXfrm>
        <a:off x="1379192" y="3829937"/>
        <a:ext cx="2728859" cy="1140953"/>
      </dsp:txXfrm>
    </dsp:sp>
    <dsp:sp modelId="{328ECBFE-EBC0-46BE-949E-7A27D17F9E9E}">
      <dsp:nvSpPr>
        <dsp:cNvPr id="0" name=""/>
        <dsp:cNvSpPr/>
      </dsp:nvSpPr>
      <dsp:spPr>
        <a:xfrm>
          <a:off x="1265490" y="3850851"/>
          <a:ext cx="596937" cy="895406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20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587C9BC-57DD-4453-AAEF-84629AB5FED5}">
      <dsp:nvSpPr>
        <dsp:cNvPr id="0" name=""/>
        <dsp:cNvSpPr/>
      </dsp:nvSpPr>
      <dsp:spPr>
        <a:xfrm>
          <a:off x="4394074" y="3829937"/>
          <a:ext cx="2728859" cy="11409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760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Minimum díj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12 000 Ft</a:t>
          </a:r>
          <a:endParaRPr lang="hu-HU" sz="1600" kern="1200" dirty="0"/>
        </a:p>
      </dsp:txBody>
      <dsp:txXfrm>
        <a:off x="4394074" y="3829937"/>
        <a:ext cx="2728859" cy="1140953"/>
      </dsp:txXfrm>
    </dsp:sp>
    <dsp:sp modelId="{DDAE5DF1-0CC1-4734-B687-2C9624A26EB4}">
      <dsp:nvSpPr>
        <dsp:cNvPr id="0" name=""/>
        <dsp:cNvSpPr/>
      </dsp:nvSpPr>
      <dsp:spPr>
        <a:xfrm>
          <a:off x="4280372" y="3850851"/>
          <a:ext cx="596937" cy="895406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75210-039E-4FFF-92FA-C893557966E0}">
      <dsp:nvSpPr>
        <dsp:cNvPr id="0" name=""/>
        <dsp:cNvSpPr/>
      </dsp:nvSpPr>
      <dsp:spPr>
        <a:xfrm rot="5400000">
          <a:off x="595795" y="1351074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9C4B50-79B3-4843-AE47-00C079BD0F2F}">
      <dsp:nvSpPr>
        <dsp:cNvPr id="0" name=""/>
        <dsp:cNvSpPr/>
      </dsp:nvSpPr>
      <dsp:spPr>
        <a:xfrm>
          <a:off x="279217" y="26494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Alapja</a:t>
          </a:r>
          <a:endParaRPr lang="hu-HU" sz="2000" kern="1200" dirty="0"/>
        </a:p>
      </dsp:txBody>
      <dsp:txXfrm>
        <a:off x="347962" y="95239"/>
        <a:ext cx="1874033" cy="1270510"/>
      </dsp:txXfrm>
    </dsp:sp>
    <dsp:sp modelId="{FCA86275-8C78-4D5E-86D3-145FFF8A5CA4}">
      <dsp:nvSpPr>
        <dsp:cNvPr id="0" name=""/>
        <dsp:cNvSpPr/>
      </dsp:nvSpPr>
      <dsp:spPr>
        <a:xfrm>
          <a:off x="2290740" y="1607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/>
            <a:t>Első 3 év szerződéskötési költsége</a:t>
          </a:r>
          <a:endParaRPr lang="hu-HU" sz="1800" b="0" kern="1200" dirty="0"/>
        </a:p>
      </dsp:txBody>
      <dsp:txXfrm>
        <a:off x="2290740" y="160778"/>
        <a:ext cx="1462990" cy="1138008"/>
      </dsp:txXfrm>
    </dsp:sp>
    <dsp:sp modelId="{4D0B621C-9EC0-4CA8-8625-52C62B20673D}">
      <dsp:nvSpPr>
        <dsp:cNvPr id="0" name=""/>
        <dsp:cNvSpPr/>
      </dsp:nvSpPr>
      <dsp:spPr>
        <a:xfrm rot="5400000">
          <a:off x="2263561" y="2932723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EB41785-0F68-497A-AAB0-7B2EA1776948}">
      <dsp:nvSpPr>
        <dsp:cNvPr id="0" name=""/>
        <dsp:cNvSpPr/>
      </dsp:nvSpPr>
      <dsp:spPr>
        <a:xfrm>
          <a:off x="1946983" y="1608143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354778"/>
                <a:satOff val="-19922"/>
                <a:lumOff val="17181"/>
                <a:alphaOff val="0"/>
                <a:shade val="20000"/>
                <a:satMod val="200000"/>
              </a:schemeClr>
              <a:schemeClr val="accent1">
                <a:hueOff val="354778"/>
                <a:satOff val="-19922"/>
                <a:lumOff val="1718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Jóváírás</a:t>
          </a:r>
          <a:endParaRPr lang="hu-HU" sz="2000" kern="1200" dirty="0"/>
        </a:p>
      </dsp:txBody>
      <dsp:txXfrm>
        <a:off x="2015728" y="1676888"/>
        <a:ext cx="1874033" cy="1270510"/>
      </dsp:txXfrm>
    </dsp:sp>
    <dsp:sp modelId="{38E9A709-670C-43F7-AC0B-CD9D9BDC8BD9}">
      <dsp:nvSpPr>
        <dsp:cNvPr id="0" name=""/>
        <dsp:cNvSpPr/>
      </dsp:nvSpPr>
      <dsp:spPr>
        <a:xfrm>
          <a:off x="3958506" y="174242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4-15 évig 5%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16-20 évig 8%</a:t>
          </a:r>
          <a:endParaRPr lang="hu-HU" sz="1800" kern="1200" dirty="0"/>
        </a:p>
      </dsp:txBody>
      <dsp:txXfrm>
        <a:off x="3958506" y="1742428"/>
        <a:ext cx="1462990" cy="1138008"/>
      </dsp:txXfrm>
    </dsp:sp>
    <dsp:sp modelId="{3DFB3B43-F633-4ACC-86D2-186729408E3E}">
      <dsp:nvSpPr>
        <dsp:cNvPr id="0" name=""/>
        <dsp:cNvSpPr/>
      </dsp:nvSpPr>
      <dsp:spPr>
        <a:xfrm>
          <a:off x="3614749" y="3189793"/>
          <a:ext cx="2011523" cy="1408000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Nyilvántartása</a:t>
          </a:r>
          <a:endParaRPr lang="hu-HU" sz="2000" kern="1200" dirty="0"/>
        </a:p>
      </dsp:txBody>
      <dsp:txXfrm>
        <a:off x="3683494" y="3258538"/>
        <a:ext cx="1874033" cy="1270510"/>
      </dsp:txXfrm>
    </dsp:sp>
    <dsp:sp modelId="{2EE9E571-318D-42BB-85FE-9FFFF983CABE}">
      <dsp:nvSpPr>
        <dsp:cNvPr id="0" name=""/>
        <dsp:cNvSpPr/>
      </dsp:nvSpPr>
      <dsp:spPr>
        <a:xfrm>
          <a:off x="5626272" y="33240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Lojalitási számla</a:t>
          </a:r>
          <a:endParaRPr lang="hu-HU" sz="1800" kern="1200" dirty="0"/>
        </a:p>
      </dsp:txBody>
      <dsp:txXfrm>
        <a:off x="5626272" y="3324078"/>
        <a:ext cx="1462990" cy="113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B7E70-901A-4499-9BD2-5CEA41A5C5B5}">
      <dsp:nvSpPr>
        <dsp:cNvPr id="0" name=""/>
        <dsp:cNvSpPr/>
      </dsp:nvSpPr>
      <dsp:spPr>
        <a:xfrm rot="5400000">
          <a:off x="595795" y="1351074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84E689-BA0A-4782-8F06-3982B6D71249}">
      <dsp:nvSpPr>
        <dsp:cNvPr id="0" name=""/>
        <dsp:cNvSpPr/>
      </dsp:nvSpPr>
      <dsp:spPr>
        <a:xfrm>
          <a:off x="279217" y="26494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Alapja</a:t>
          </a:r>
          <a:endParaRPr lang="hu-HU" sz="2000" kern="1200" dirty="0"/>
        </a:p>
      </dsp:txBody>
      <dsp:txXfrm>
        <a:off x="347962" y="95239"/>
        <a:ext cx="1874033" cy="1270510"/>
      </dsp:txXfrm>
    </dsp:sp>
    <dsp:sp modelId="{C71B8AA8-A64F-4FF3-8C88-47A2B5409B98}">
      <dsp:nvSpPr>
        <dsp:cNvPr id="0" name=""/>
        <dsp:cNvSpPr/>
      </dsp:nvSpPr>
      <dsp:spPr>
        <a:xfrm>
          <a:off x="2290740" y="1607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/>
            <a:t>25 000 Ft/hótól</a:t>
          </a:r>
          <a:endParaRPr lang="hu-HU" sz="1800" b="0" kern="1200" dirty="0"/>
        </a:p>
      </dsp:txBody>
      <dsp:txXfrm>
        <a:off x="2290740" y="160778"/>
        <a:ext cx="1462990" cy="1138008"/>
      </dsp:txXfrm>
    </dsp:sp>
    <dsp:sp modelId="{B6578978-4A59-456C-A50A-5761194B347B}">
      <dsp:nvSpPr>
        <dsp:cNvPr id="0" name=""/>
        <dsp:cNvSpPr/>
      </dsp:nvSpPr>
      <dsp:spPr>
        <a:xfrm rot="5400000">
          <a:off x="2263561" y="2932723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A99E9A-74FC-45EE-A394-AC62B20E8EB7}">
      <dsp:nvSpPr>
        <dsp:cNvPr id="0" name=""/>
        <dsp:cNvSpPr/>
      </dsp:nvSpPr>
      <dsp:spPr>
        <a:xfrm>
          <a:off x="1946983" y="1608143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354778"/>
                <a:satOff val="-19922"/>
                <a:lumOff val="17181"/>
                <a:alphaOff val="0"/>
                <a:shade val="20000"/>
                <a:satMod val="200000"/>
              </a:schemeClr>
              <a:schemeClr val="accent1">
                <a:hueOff val="354778"/>
                <a:satOff val="-19922"/>
                <a:lumOff val="1718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Jóváírás</a:t>
          </a:r>
          <a:endParaRPr lang="hu-HU" sz="2000" kern="1200" dirty="0"/>
        </a:p>
      </dsp:txBody>
      <dsp:txXfrm>
        <a:off x="2015728" y="1676888"/>
        <a:ext cx="1874033" cy="1270510"/>
      </dsp:txXfrm>
    </dsp:sp>
    <dsp:sp modelId="{2997E51E-9E15-41D5-9518-F0EB37D42020}">
      <dsp:nvSpPr>
        <dsp:cNvPr id="0" name=""/>
        <dsp:cNvSpPr/>
      </dsp:nvSpPr>
      <dsp:spPr>
        <a:xfrm>
          <a:off x="3958506" y="174242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+1%-kal több díj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Szerződés kezdetétől</a:t>
          </a:r>
          <a:endParaRPr lang="hu-HU" sz="1800" kern="1200" dirty="0"/>
        </a:p>
      </dsp:txBody>
      <dsp:txXfrm>
        <a:off x="3958506" y="1742428"/>
        <a:ext cx="1462990" cy="1138008"/>
      </dsp:txXfrm>
    </dsp:sp>
    <dsp:sp modelId="{6676CA05-4AEB-43DE-A863-976FE64C824B}">
      <dsp:nvSpPr>
        <dsp:cNvPr id="0" name=""/>
        <dsp:cNvSpPr/>
      </dsp:nvSpPr>
      <dsp:spPr>
        <a:xfrm>
          <a:off x="3614749" y="3189793"/>
          <a:ext cx="2011523" cy="1408000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Nyilvántartása</a:t>
          </a:r>
          <a:endParaRPr lang="hu-HU" sz="2000" kern="1200" dirty="0"/>
        </a:p>
      </dsp:txBody>
      <dsp:txXfrm>
        <a:off x="3683494" y="3258538"/>
        <a:ext cx="1874033" cy="1270510"/>
      </dsp:txXfrm>
    </dsp:sp>
    <dsp:sp modelId="{468AFD49-4EB0-4075-BAB1-221470AFD72E}">
      <dsp:nvSpPr>
        <dsp:cNvPr id="0" name=""/>
        <dsp:cNvSpPr/>
      </dsp:nvSpPr>
      <dsp:spPr>
        <a:xfrm>
          <a:off x="5626272" y="33240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Lojalitási számla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/>
        </a:p>
      </dsp:txBody>
      <dsp:txXfrm>
        <a:off x="5626272" y="3324078"/>
        <a:ext cx="1462990" cy="1138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13DE3-6670-4E87-B420-6A62F1D2714A}">
      <dsp:nvSpPr>
        <dsp:cNvPr id="0" name=""/>
        <dsp:cNvSpPr/>
      </dsp:nvSpPr>
      <dsp:spPr>
        <a:xfrm rot="5400000">
          <a:off x="595795" y="1351074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0642497-AE6B-43D5-BBF5-7FCA786B047C}">
      <dsp:nvSpPr>
        <dsp:cNvPr id="0" name=""/>
        <dsp:cNvSpPr/>
      </dsp:nvSpPr>
      <dsp:spPr>
        <a:xfrm>
          <a:off x="279217" y="26494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Alapja</a:t>
          </a:r>
          <a:endParaRPr lang="hu-HU" sz="2000" kern="1200" dirty="0"/>
        </a:p>
      </dsp:txBody>
      <dsp:txXfrm>
        <a:off x="347962" y="95239"/>
        <a:ext cx="1874033" cy="1270510"/>
      </dsp:txXfrm>
    </dsp:sp>
    <dsp:sp modelId="{3E20E25F-396F-49F6-9B52-E941286CBDD3}">
      <dsp:nvSpPr>
        <dsp:cNvPr id="0" name=""/>
        <dsp:cNvSpPr/>
      </dsp:nvSpPr>
      <dsp:spPr>
        <a:xfrm>
          <a:off x="2290740" y="1607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/>
            <a:t>Banki átutalás</a:t>
          </a:r>
          <a:endParaRPr lang="hu-H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/>
            <a:t>CSOB</a:t>
          </a:r>
          <a:endParaRPr lang="hu-HU" sz="1800" b="0" kern="1200" dirty="0"/>
        </a:p>
      </dsp:txBody>
      <dsp:txXfrm>
        <a:off x="2290740" y="160778"/>
        <a:ext cx="1462990" cy="1138008"/>
      </dsp:txXfrm>
    </dsp:sp>
    <dsp:sp modelId="{471486F2-2B8A-4486-8FE3-62B174E18FE2}">
      <dsp:nvSpPr>
        <dsp:cNvPr id="0" name=""/>
        <dsp:cNvSpPr/>
      </dsp:nvSpPr>
      <dsp:spPr>
        <a:xfrm rot="5400000">
          <a:off x="2263561" y="2932723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CE07F10-62D9-4CB8-92EF-C63512C477DB}">
      <dsp:nvSpPr>
        <dsp:cNvPr id="0" name=""/>
        <dsp:cNvSpPr/>
      </dsp:nvSpPr>
      <dsp:spPr>
        <a:xfrm>
          <a:off x="1946983" y="1608143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354778"/>
                <a:satOff val="-19922"/>
                <a:lumOff val="17181"/>
                <a:alphaOff val="0"/>
                <a:shade val="20000"/>
                <a:satMod val="200000"/>
              </a:schemeClr>
              <a:schemeClr val="accent1">
                <a:hueOff val="354778"/>
                <a:satOff val="-19922"/>
                <a:lumOff val="1718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Jóváírás</a:t>
          </a:r>
          <a:endParaRPr lang="hu-HU" sz="2000" kern="1200" dirty="0"/>
        </a:p>
      </dsp:txBody>
      <dsp:txXfrm>
        <a:off x="2015728" y="1676888"/>
        <a:ext cx="1874033" cy="1270510"/>
      </dsp:txXfrm>
    </dsp:sp>
    <dsp:sp modelId="{58087EC1-0580-4423-AB3A-30CC6EB54200}">
      <dsp:nvSpPr>
        <dsp:cNvPr id="0" name=""/>
        <dsp:cNvSpPr/>
      </dsp:nvSpPr>
      <dsp:spPr>
        <a:xfrm>
          <a:off x="3958506" y="174242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+1%-kal több díj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Szerződés kezdetétől</a:t>
          </a:r>
          <a:endParaRPr lang="hu-HU" sz="1800" kern="1200" dirty="0"/>
        </a:p>
      </dsp:txBody>
      <dsp:txXfrm>
        <a:off x="3958506" y="1742428"/>
        <a:ext cx="1462990" cy="1138008"/>
      </dsp:txXfrm>
    </dsp:sp>
    <dsp:sp modelId="{18D7B4FE-EB8A-4B02-BB70-DC7CA30AFA3C}">
      <dsp:nvSpPr>
        <dsp:cNvPr id="0" name=""/>
        <dsp:cNvSpPr/>
      </dsp:nvSpPr>
      <dsp:spPr>
        <a:xfrm>
          <a:off x="3614749" y="3189793"/>
          <a:ext cx="2011523" cy="1408000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Nyilvántartása</a:t>
          </a:r>
          <a:endParaRPr lang="hu-HU" sz="2000" kern="1200" dirty="0"/>
        </a:p>
      </dsp:txBody>
      <dsp:txXfrm>
        <a:off x="3683494" y="3258538"/>
        <a:ext cx="1874033" cy="1270510"/>
      </dsp:txXfrm>
    </dsp:sp>
    <dsp:sp modelId="{DC84F327-AAD1-47B5-B720-108BF5178695}">
      <dsp:nvSpPr>
        <dsp:cNvPr id="0" name=""/>
        <dsp:cNvSpPr/>
      </dsp:nvSpPr>
      <dsp:spPr>
        <a:xfrm>
          <a:off x="5626272" y="33240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Lojalitási számla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/>
        </a:p>
      </dsp:txBody>
      <dsp:txXfrm>
        <a:off x="5626272" y="3324078"/>
        <a:ext cx="1462990" cy="11380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28939-7DEF-4E14-A8E5-B3099390415F}">
      <dsp:nvSpPr>
        <dsp:cNvPr id="0" name=""/>
        <dsp:cNvSpPr/>
      </dsp:nvSpPr>
      <dsp:spPr>
        <a:xfrm rot="5400000">
          <a:off x="595795" y="1351074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6568485-3D46-45DB-95CD-A253ACA16F46}">
      <dsp:nvSpPr>
        <dsp:cNvPr id="0" name=""/>
        <dsp:cNvSpPr/>
      </dsp:nvSpPr>
      <dsp:spPr>
        <a:xfrm>
          <a:off x="279217" y="26494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Alapja</a:t>
          </a:r>
          <a:endParaRPr lang="hu-HU" sz="2000" kern="1200" dirty="0"/>
        </a:p>
      </dsp:txBody>
      <dsp:txXfrm>
        <a:off x="347962" y="95239"/>
        <a:ext cx="1874033" cy="1270510"/>
      </dsp:txXfrm>
    </dsp:sp>
    <dsp:sp modelId="{345C03A6-62C9-4356-A094-E5A154D468B0}">
      <dsp:nvSpPr>
        <dsp:cNvPr id="0" name=""/>
        <dsp:cNvSpPr/>
      </dsp:nvSpPr>
      <dsp:spPr>
        <a:xfrm>
          <a:off x="2290740" y="1607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b="0" kern="1200" dirty="0" smtClean="0"/>
            <a:t>Befektetéseinek aktuális értéke </a:t>
          </a:r>
          <a:r>
            <a:rPr lang="hu-HU" sz="1200" b="0" kern="1200" dirty="0" smtClean="0"/>
            <a:t>(Fő, Lojalitási, Eseti, adószámla)</a:t>
          </a:r>
          <a:endParaRPr lang="hu-HU" sz="1200" b="0" kern="1200" dirty="0"/>
        </a:p>
      </dsp:txBody>
      <dsp:txXfrm>
        <a:off x="2290740" y="160778"/>
        <a:ext cx="1462990" cy="1138008"/>
      </dsp:txXfrm>
    </dsp:sp>
    <dsp:sp modelId="{08519975-BF4B-45FB-BFD1-E0668E32C3C8}">
      <dsp:nvSpPr>
        <dsp:cNvPr id="0" name=""/>
        <dsp:cNvSpPr/>
      </dsp:nvSpPr>
      <dsp:spPr>
        <a:xfrm rot="5400000">
          <a:off x="2263561" y="2932723"/>
          <a:ext cx="1194908" cy="13603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69547"/>
            <a:satOff val="-3216"/>
            <a:lumOff val="11657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9AB0B6-DF1D-48A5-A430-C478EAE0DC6B}">
      <dsp:nvSpPr>
        <dsp:cNvPr id="0" name=""/>
        <dsp:cNvSpPr/>
      </dsp:nvSpPr>
      <dsp:spPr>
        <a:xfrm>
          <a:off x="1946983" y="1608143"/>
          <a:ext cx="2011523" cy="140800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354778"/>
                <a:satOff val="-19922"/>
                <a:lumOff val="17181"/>
                <a:alphaOff val="0"/>
                <a:shade val="20000"/>
                <a:satMod val="200000"/>
              </a:schemeClr>
              <a:schemeClr val="accent1">
                <a:hueOff val="354778"/>
                <a:satOff val="-19922"/>
                <a:lumOff val="17181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Jóváírás</a:t>
          </a:r>
          <a:endParaRPr lang="hu-HU" sz="2000" kern="1200" dirty="0"/>
        </a:p>
      </dsp:txBody>
      <dsp:txXfrm>
        <a:off x="2015728" y="1676888"/>
        <a:ext cx="1874033" cy="1270510"/>
      </dsp:txXfrm>
    </dsp:sp>
    <dsp:sp modelId="{B0E04279-8558-4ACC-BD44-37160F89DE1F}">
      <dsp:nvSpPr>
        <dsp:cNvPr id="0" name=""/>
        <dsp:cNvSpPr/>
      </dsp:nvSpPr>
      <dsp:spPr>
        <a:xfrm>
          <a:off x="3958506" y="174242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0,35-1%/év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Negyedévente</a:t>
          </a:r>
          <a:endParaRPr lang="hu-HU" sz="1800" kern="1200" dirty="0"/>
        </a:p>
      </dsp:txBody>
      <dsp:txXfrm>
        <a:off x="3958506" y="1742428"/>
        <a:ext cx="1462990" cy="1138008"/>
      </dsp:txXfrm>
    </dsp:sp>
    <dsp:sp modelId="{38632402-3A8E-47F4-A396-938CEA5ACC60}">
      <dsp:nvSpPr>
        <dsp:cNvPr id="0" name=""/>
        <dsp:cNvSpPr/>
      </dsp:nvSpPr>
      <dsp:spPr>
        <a:xfrm>
          <a:off x="3614749" y="3189793"/>
          <a:ext cx="2011523" cy="1408000"/>
        </a:xfrm>
        <a:prstGeom prst="roundRect">
          <a:avLst>
            <a:gd name="adj" fmla="val 16670"/>
          </a:avLst>
        </a:prstGeom>
        <a:blipFill dpi="0" rotWithShape="0">
          <a:blip xmlns:r="http://schemas.openxmlformats.org/officeDocument/2006/relationships" r:embed="rId1">
            <a:duotone>
              <a:schemeClr val="accent1">
                <a:hueOff val="709556"/>
                <a:satOff val="-39844"/>
                <a:lumOff val="34361"/>
                <a:alphaOff val="0"/>
                <a:shade val="20000"/>
                <a:satMod val="200000"/>
              </a:schemeClr>
              <a:schemeClr val="accent1">
                <a:hueOff val="709556"/>
                <a:satOff val="-39844"/>
                <a:lumOff val="34361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Nyilvántartása</a:t>
          </a:r>
          <a:endParaRPr lang="hu-HU" sz="2000" kern="1200" dirty="0"/>
        </a:p>
      </dsp:txBody>
      <dsp:txXfrm>
        <a:off x="3683494" y="3258538"/>
        <a:ext cx="1874033" cy="1270510"/>
      </dsp:txXfrm>
    </dsp:sp>
    <dsp:sp modelId="{5D1C9029-A151-4DA3-98CE-49FAEB23D525}">
      <dsp:nvSpPr>
        <dsp:cNvPr id="0" name=""/>
        <dsp:cNvSpPr/>
      </dsp:nvSpPr>
      <dsp:spPr>
        <a:xfrm>
          <a:off x="5626272" y="3324078"/>
          <a:ext cx="1462990" cy="11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Főszámlá</a:t>
          </a:r>
          <a:r>
            <a:rPr lang="hu-HU" sz="1800" b="1" kern="1200" dirty="0" smtClean="0"/>
            <a:t>k</a:t>
          </a:r>
          <a:endParaRPr lang="hu-H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Eseti számlá</a:t>
          </a:r>
          <a:r>
            <a:rPr lang="hu-HU" sz="1800" b="1" kern="1200" dirty="0" smtClean="0"/>
            <a:t>k</a:t>
          </a:r>
          <a:endParaRPr lang="hu-H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Adószámla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800" kern="1200" dirty="0"/>
        </a:p>
      </dsp:txBody>
      <dsp:txXfrm>
        <a:off x="5626272" y="3324078"/>
        <a:ext cx="1462990" cy="1138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8AC1-EED5-4515-8D2D-95A349725ADF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400B-7B5A-4D33-AD35-602DCF868E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96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76BE-EB92-4018-BA96-3423D2A621B1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0332-2798-4A7C-AF00-03E00EC10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2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98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5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5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82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156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82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15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69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44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492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11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36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23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052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925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73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6182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829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50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87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801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4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2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0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3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3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61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747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0332-2798-4A7C-AF00-03E00EC105A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66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46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3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360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96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48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81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65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7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59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417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61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40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61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2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487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2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56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9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9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08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9313E-1BB3-40B2-A383-ED165864FDCB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F2A2-C064-401B-85A2-A2E33664D0D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20" y="0"/>
            <a:ext cx="6404372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9" y="-27384"/>
            <a:ext cx="654281" cy="6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63" y="6525344"/>
            <a:ext cx="2829297" cy="3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8297-9764-4DC3-9C23-84A63088623C}" type="datetimeFigureOut">
              <a:rPr lang="hu-HU" smtClean="0"/>
              <a:t>2018. 11. 06.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63CA-0CEA-4D69-A46B-8EA332E58E3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44.png"/><Relationship Id="rId18" Type="http://schemas.microsoft.com/office/2007/relationships/diagramDrawing" Target="../diagrams/drawing22.xml"/><Relationship Id="rId3" Type="http://schemas.openxmlformats.org/officeDocument/2006/relationships/diagramData" Target="../diagrams/data20.xml"/><Relationship Id="rId21" Type="http://schemas.openxmlformats.org/officeDocument/2006/relationships/diagramQuickStyle" Target="../diagrams/quickStyle23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openxmlformats.org/officeDocument/2006/relationships/diagramColors" Target="../diagrams/colors22.xml"/><Relationship Id="rId2" Type="http://schemas.openxmlformats.org/officeDocument/2006/relationships/notesSlide" Target="../notesSlides/notesSlide25.xml"/><Relationship Id="rId16" Type="http://schemas.openxmlformats.org/officeDocument/2006/relationships/diagramQuickStyle" Target="../diagrams/quickStyle22.xml"/><Relationship Id="rId20" Type="http://schemas.openxmlformats.org/officeDocument/2006/relationships/diagramLayout" Target="../diagrams/layout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Layout" Target="../diagrams/layout22.xml"/><Relationship Id="rId23" Type="http://schemas.microsoft.com/office/2007/relationships/diagramDrawing" Target="../diagrams/drawing23.xml"/><Relationship Id="rId10" Type="http://schemas.openxmlformats.org/officeDocument/2006/relationships/diagramQuickStyle" Target="../diagrams/quickStyle21.xml"/><Relationship Id="rId19" Type="http://schemas.openxmlformats.org/officeDocument/2006/relationships/diagramData" Target="../diagrams/data23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Data" Target="../diagrams/data22.xml"/><Relationship Id="rId22" Type="http://schemas.openxmlformats.org/officeDocument/2006/relationships/diagramColors" Target="../diagrams/colors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onka.marianna\Desktop\NYprog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854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/>
          <a:lstStyle/>
          <a:p>
            <a:r>
              <a:rPr lang="hu-HU" dirty="0" smtClean="0"/>
              <a:t>DÍJFIZETÉSI MÓD SZERINTI BÓNUSZ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3537915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2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913DE3-6670-4E87-B420-6A62F1D27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42497-AE6B-43D5-BBF5-7FCA786B0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20E25F-396F-49F6-9B52-E941286C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1486F2-2B8A-4486-8FE3-62B174E1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07F10-62D9-4CB8-92EF-C63512C4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87EC1-0580-4423-AB3A-30CC6EB54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7B4FE-EB8A-4B02-BB70-DC7CA30A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84F327-AAD1-47B5-B720-108BF5178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hu-HU" dirty="0" smtClean="0"/>
              <a:t>HOZAMJÓVÁÍRÁSI BÓNUSZ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94651390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343741"/>
              </p:ext>
            </p:extLst>
          </p:nvPr>
        </p:nvGraphicFramePr>
        <p:xfrm>
          <a:off x="1043608" y="1772807"/>
          <a:ext cx="7560840" cy="46085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669774"/>
                <a:gridCol w="1891066"/>
              </a:tblGrid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Eszközalapok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Visszaosztott KBF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2000 Vegyes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0,85%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Kötvény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0,60%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Nemzetközi Rézvény Alapok Alapja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Concorde Pénzpiaci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0,72%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Concorde Részvény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Concorde Rövid futamidejű Kötvény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Magyar Kötvény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0,50%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Magyar Pénzpiaci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0,35%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Pioneer</a:t>
                      </a:r>
                      <a:r>
                        <a:rPr lang="hu-HU" sz="1200" dirty="0">
                          <a:effectLst/>
                        </a:rPr>
                        <a:t> Magyar Indexkövető Részvény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Közép-európai Részvény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64313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Pioneer Selecta Európai Részvény Alapok Alapja Eszközalap </a:t>
                      </a:r>
                      <a:endParaRPr lang="hu-HU" sz="120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  <a:tr h="353684"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Pioneer</a:t>
                      </a:r>
                      <a:r>
                        <a:rPr lang="hu-HU" sz="1200" dirty="0">
                          <a:effectLst/>
                        </a:rPr>
                        <a:t> USA Devizarészvény Alapok Alapja Eszközalap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  <a:tc>
                  <a:txBody>
                    <a:bodyPr/>
                    <a:lstStyle/>
                    <a:p>
                      <a:pPr marL="226695" indent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1,00% </a:t>
                      </a:r>
                      <a:endParaRPr lang="hu-HU" sz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28939-7DEF-4E14-A8E5-B30993904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568485-3D46-45DB-95CD-A253ACA16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5C03A6-62C9-4356-A094-E5A154D4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519975-BF4B-45FB-BFD1-E0668E32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AB0B6-DF1D-48A5-A430-C478EAE0D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04279-8558-4ACC-BD44-37160F89D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632402-3A8E-47F4-A396-938CEA5AC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C9029-A151-4DA3-98CE-49FAEB23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16050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16050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4233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3282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2449105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5613420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2225786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50686" y="4130496"/>
            <a:ext cx="57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 év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07504" y="4005064"/>
            <a:ext cx="187220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4233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2051720" y="2449105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051720" y="2225786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055490" y="5605209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051720" y="5821233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051720" y="5389185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107504" y="4005064"/>
            <a:ext cx="366402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38556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8519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8519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362873" y="4128681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10 év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51520" y="4005064"/>
            <a:ext cx="655272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6114187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 év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100392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 év</a:t>
            </a:r>
            <a:endParaRPr lang="hu-HU" dirty="0"/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179512" y="4005064"/>
            <a:ext cx="849694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38519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8519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8519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56558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6521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6521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zövegdoboz 38"/>
          <p:cNvSpPr txBox="1"/>
          <p:nvPr/>
        </p:nvSpPr>
        <p:spPr>
          <a:xfrm>
            <a:off x="56521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6521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6521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zövegdoboz 43"/>
          <p:cNvSpPr txBox="1"/>
          <p:nvPr/>
        </p:nvSpPr>
        <p:spPr>
          <a:xfrm>
            <a:off x="74560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74523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74523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zövegdoboz 47"/>
          <p:cNvSpPr txBox="1"/>
          <p:nvPr/>
        </p:nvSpPr>
        <p:spPr>
          <a:xfrm>
            <a:off x="7452320" y="2461664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7452320" y="2238345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7452320" y="1628800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100</a:t>
            </a:r>
            <a:r>
              <a:rPr lang="hu-HU" sz="1200" b="1" dirty="0" smtClean="0">
                <a:solidFill>
                  <a:schemeClr val="bg1"/>
                </a:solidFill>
              </a:rPr>
              <a:t>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323814" y="6237312"/>
            <a:ext cx="19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LOJALITÁS SZÁMLA</a:t>
            </a:r>
            <a:endParaRPr lang="hu-HU" dirty="0"/>
          </a:p>
        </p:txBody>
      </p:sp>
      <p:cxnSp>
        <p:nvCxnSpPr>
          <p:cNvPr id="53" name="Egyenes összekötő nyíllal 52"/>
          <p:cNvCxnSpPr/>
          <p:nvPr/>
        </p:nvCxnSpPr>
        <p:spPr>
          <a:xfrm>
            <a:off x="331912" y="4005064"/>
            <a:ext cx="762446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zövegdoboz 53"/>
          <p:cNvSpPr txBox="1"/>
          <p:nvPr/>
        </p:nvSpPr>
        <p:spPr>
          <a:xfrm>
            <a:off x="7549538" y="4139788"/>
            <a:ext cx="69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17 év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323528" y="2780928"/>
            <a:ext cx="12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FŐ SZÁMLA</a:t>
            </a:r>
          </a:p>
        </p:txBody>
      </p:sp>
      <p:sp>
        <p:nvSpPr>
          <p:cNvPr id="57" name="Szövegdoboz 56"/>
          <p:cNvSpPr txBox="1"/>
          <p:nvPr/>
        </p:nvSpPr>
        <p:spPr>
          <a:xfrm>
            <a:off x="6948264" y="6380420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20 éves tartamú szerződés esetén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9372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/>
      <p:bldP spid="26" grpId="0"/>
      <p:bldP spid="27" grpId="0"/>
      <p:bldP spid="27" grpId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9" grpId="0" animBg="1"/>
      <p:bldP spid="50" grpId="0" animBg="1"/>
      <p:bldP spid="50" grpId="1" animBg="1"/>
      <p:bldP spid="52" grpId="0"/>
      <p:bldP spid="54" grpId="0"/>
      <p:bldP spid="56" grpId="0"/>
      <p:bldP spid="57" grpId="0"/>
      <p:bldP spid="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1550686" y="4130496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 év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107504" y="4005064"/>
            <a:ext cx="1872208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107504" y="4005064"/>
            <a:ext cx="3664024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doboz 20"/>
          <p:cNvSpPr txBox="1"/>
          <p:nvPr/>
        </p:nvSpPr>
        <p:spPr>
          <a:xfrm>
            <a:off x="255290" y="561776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51520" y="5833792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ÖNGONDOSKODÁSI BÓNUSZ</a:t>
            </a:r>
            <a:endParaRPr lang="hu-HU" sz="7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251520" y="5401744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362873" y="4128681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25 év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251520" y="4005064"/>
            <a:ext cx="5328592" cy="0"/>
          </a:xfrm>
          <a:prstGeom prst="straightConnector1">
            <a:avLst/>
          </a:prstGeom>
          <a:ln w="53975" cap="sq">
            <a:miter lim="800000"/>
            <a:headEnd type="none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5076056" y="4139788"/>
            <a:ext cx="6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29 év</a:t>
            </a:r>
            <a:endParaRPr lang="hu-HU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zövegdoboz 29"/>
          <p:cNvSpPr txBox="1"/>
          <p:nvPr/>
        </p:nvSpPr>
        <p:spPr>
          <a:xfrm>
            <a:off x="3235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235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2055490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051720" y="5605209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zövegdoboz 38"/>
          <p:cNvSpPr txBox="1"/>
          <p:nvPr/>
        </p:nvSpPr>
        <p:spPr>
          <a:xfrm>
            <a:off x="21237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21237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28609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zövegdoboz 43"/>
          <p:cNvSpPr txBox="1"/>
          <p:nvPr/>
        </p:nvSpPr>
        <p:spPr>
          <a:xfrm>
            <a:off x="3855690" y="5821233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DÍJFIZETÉSI MÓD SZERINTI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46" name="Szövegdoboz 45"/>
          <p:cNvSpPr txBox="1"/>
          <p:nvPr/>
        </p:nvSpPr>
        <p:spPr>
          <a:xfrm>
            <a:off x="3851920" y="5605209"/>
            <a:ext cx="1530644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DÍJNAGYSÁG SZERINTI BÓNUSZ</a:t>
            </a:r>
            <a:endParaRPr lang="hu-HU" sz="700" b="1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2225"/>
            <a:ext cx="1872208" cy="13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Szövegdoboz 47"/>
          <p:cNvSpPr txBox="1"/>
          <p:nvPr/>
        </p:nvSpPr>
        <p:spPr>
          <a:xfrm>
            <a:off x="3923928" y="2377097"/>
            <a:ext cx="1530644" cy="20005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/>
              <a:t>RENDSZERES BEFIZETÉSEK</a:t>
            </a:r>
            <a:endParaRPr lang="hu-HU" sz="700" b="1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23928" y="2153778"/>
            <a:ext cx="1530644" cy="20005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700" b="1" dirty="0" smtClean="0">
                <a:solidFill>
                  <a:schemeClr val="bg1"/>
                </a:solidFill>
              </a:rPr>
              <a:t>HOZAMJÓVÁÍRÁSI BÓNUSZ</a:t>
            </a:r>
            <a:endParaRPr lang="hu-HU" sz="700" b="1" dirty="0">
              <a:solidFill>
                <a:schemeClr val="bg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338114" y="6228020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LOJALITÁSI SZÁMLA</a:t>
            </a:r>
            <a:endParaRPr lang="hu-HU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315144" y="2893698"/>
            <a:ext cx="526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FŐSZÁMLA</a:t>
            </a:r>
            <a:endParaRPr lang="hu-HU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6948264" y="6380420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29 éves tartamú szerződés esetén</a:t>
            </a:r>
            <a:endParaRPr lang="hu-HU" sz="1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235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1237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50%</a:t>
            </a:r>
            <a:endParaRPr lang="hu-HU" sz="1600" b="1" dirty="0">
              <a:solidFill>
                <a:schemeClr val="bg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3923928" y="1544233"/>
            <a:ext cx="15306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</a:rPr>
              <a:t>LOJALITÁS SZÁMLA </a:t>
            </a:r>
            <a:r>
              <a:rPr lang="hu-HU" sz="1400" b="1" dirty="0" smtClean="0">
                <a:solidFill>
                  <a:schemeClr val="bg1"/>
                </a:solidFill>
              </a:rPr>
              <a:t>100</a:t>
            </a:r>
            <a:r>
              <a:rPr lang="hu-HU" sz="1200" b="1" dirty="0" smtClean="0">
                <a:solidFill>
                  <a:schemeClr val="bg1"/>
                </a:solidFill>
              </a:rPr>
              <a:t>%</a:t>
            </a:r>
            <a:endParaRPr lang="hu-H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/>
      <p:bldP spid="26" grpId="0"/>
      <p:bldP spid="30" grpId="0" animBg="1"/>
      <p:bldP spid="31" grpId="0" animBg="1"/>
      <p:bldP spid="35" grpId="0" animBg="1"/>
      <p:bldP spid="37" grpId="0" animBg="1"/>
      <p:bldP spid="39" grpId="0" animBg="1"/>
      <p:bldP spid="40" grpId="0" animBg="1"/>
      <p:bldP spid="44" grpId="0" animBg="1"/>
      <p:bldP spid="44" grpId="1" animBg="1"/>
      <p:bldP spid="46" grpId="0" animBg="1"/>
      <p:bldP spid="46" grpId="1" animBg="1"/>
      <p:bldP spid="48" grpId="0" animBg="1"/>
      <p:bldP spid="49" grpId="0" animBg="1"/>
      <p:bldP spid="52" grpId="0"/>
      <p:bldP spid="60" grpId="0"/>
      <p:bldP spid="32" grpId="0" animBg="1"/>
      <p:bldP spid="41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70783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1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94201"/>
              </p:ext>
            </p:extLst>
          </p:nvPr>
        </p:nvGraphicFramePr>
        <p:xfrm>
          <a:off x="899592" y="836712"/>
          <a:ext cx="6758100" cy="555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5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EE273E3-538D-423A-A1A6-1B598A95F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D385F61D-A6C0-4AAA-95F2-3AEE9CD73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1991385-AAFF-4CA2-AE44-EFBCA4A0E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66997A21-0A09-4667-B24D-AB93FD3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0BA12EE-99EA-43A7-A272-72683CEC6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5A131FD8-5383-4B52-A04D-AAD74840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2717371-E2BF-43FF-B1D3-4C5AD68E6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17B526DF-4DB4-4B28-9E63-CB678B8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A50F83F-BD01-498C-9C2A-620BECA0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ALAPFELOSZTÁSOK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2010403"/>
              </p:ext>
            </p:extLst>
          </p:nvPr>
        </p:nvGraphicFramePr>
        <p:xfrm>
          <a:off x="251520" y="1916832"/>
          <a:ext cx="86044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89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23658D0-B299-4FE9-8671-F395E4D85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9F18F0B5-B714-4704-B3A7-EA1BE8526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8E085FC5-1587-40E7-96DE-4E8038D3D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715E54C-EBDB-4A17-9B48-CD4CA4AD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E9A666C-DA11-498D-A65E-A83E967C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077B9D5-C605-4335-8DE3-B01F2F93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851E6D1-81EB-46AF-B6AD-1F88DBD84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78330B71-FE6B-426A-8FCE-128453F21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ALAPKEZELŐK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297358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59985"/>
            <a:ext cx="5544616" cy="10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ESZKÖZALAPOK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5852709"/>
              </p:ext>
            </p:extLst>
          </p:nvPr>
        </p:nvGraphicFramePr>
        <p:xfrm>
          <a:off x="611560" y="2060848"/>
          <a:ext cx="72831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SIKERES PORTFÓLIÓKEZELŐK II.</a:t>
            </a:r>
            <a:endParaRPr lang="hu-HU" dirty="0"/>
          </a:p>
        </p:txBody>
      </p:sp>
      <p:pic>
        <p:nvPicPr>
          <p:cNvPr id="5" name="Picture 6" descr="https://media.licdn.com/media/p/2/005/038/37c/03bb8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80512" cy="31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t.e-fundresearch.com/files/nclogos/raw/nc_logo_33.png?v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22" y="6025522"/>
            <a:ext cx="2890822" cy="8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ss.tibor\Pictures\Öngondi Nyugdíj Terv\Signal-Iduna-Park-Borussia-Dortm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16832"/>
            <a:ext cx="95050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301866" y="2041684"/>
            <a:ext cx="271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1906 óta Európában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01866" y="2617748"/>
            <a:ext cx="254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48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hu-HU" sz="2400" dirty="0">
                <a:latin typeface="+mn-lt"/>
              </a:rPr>
              <a:t>~13 500 000 ügyfél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01866" y="3193812"/>
            <a:ext cx="241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solidFill>
                  <a:schemeClr val="bg1"/>
                </a:solidFill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13 000 munkatárs</a:t>
            </a:r>
          </a:p>
        </p:txBody>
      </p:sp>
    </p:spTree>
    <p:extLst>
      <p:ext uri="{BB962C8B-B14F-4D97-AF65-F5344CB8AC3E}">
        <p14:creationId xmlns:p14="http://schemas.microsoft.com/office/powerpoint/2010/main" val="44365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ESZKÖZALAPOK II.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4981504"/>
              </p:ext>
            </p:extLst>
          </p:nvPr>
        </p:nvGraphicFramePr>
        <p:xfrm>
          <a:off x="539552" y="1988840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67555" cy="559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05904"/>
            <a:ext cx="1080120" cy="25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4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PORTFÓLIÓK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350400"/>
              </p:ext>
            </p:extLst>
          </p:nvPr>
        </p:nvGraphicFramePr>
        <p:xfrm>
          <a:off x="359024" y="1916832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95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hu-HU" dirty="0" smtClean="0"/>
              <a:t>HOZAMADATOK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3704" y="6121859"/>
            <a:ext cx="9130295" cy="763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1000" dirty="0"/>
              <a:t>Az ábrán található éves hozamadatok az adott portfolióban lévő befektetési alapok 2016. november 2-ai árfolyamai alapján kerültek meghatározásra a portfolióban szereplő súlyuk szerint. A múltbeli hozamok semmilyen garanciát nem jelentenek a jövőre nézve, a %-os értékek tájékoztató jellegűek.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27869"/>
              </p:ext>
            </p:extLst>
          </p:nvPr>
        </p:nvGraphicFramePr>
        <p:xfrm>
          <a:off x="251520" y="1484784"/>
          <a:ext cx="857929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2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787198132"/>
              </p:ext>
            </p:extLst>
          </p:nvPr>
        </p:nvGraphicFramePr>
        <p:xfrm>
          <a:off x="6562954" y="4149080"/>
          <a:ext cx="240153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211080783"/>
              </p:ext>
            </p:extLst>
          </p:nvPr>
        </p:nvGraphicFramePr>
        <p:xfrm>
          <a:off x="4229676" y="4399582"/>
          <a:ext cx="2432860" cy="183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24374947"/>
              </p:ext>
            </p:extLst>
          </p:nvPr>
        </p:nvGraphicFramePr>
        <p:xfrm>
          <a:off x="6570949" y="2060847"/>
          <a:ext cx="2350153" cy="227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Cím 1"/>
          <p:cNvSpPr txBox="1">
            <a:spLocks/>
          </p:cNvSpPr>
          <p:nvPr/>
        </p:nvSpPr>
        <p:spPr>
          <a:xfrm>
            <a:off x="539552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PORTFÓLIÓFIX STRATÉGIA</a:t>
            </a:r>
            <a:endParaRPr lang="hu-HU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84" y="429004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8185"/>
            <a:ext cx="770483" cy="27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473222984"/>
              </p:ext>
            </p:extLst>
          </p:nvPr>
        </p:nvGraphicFramePr>
        <p:xfrm>
          <a:off x="172639" y="2686940"/>
          <a:ext cx="3797055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Szaggatott nyíl jobbra 29"/>
          <p:cNvSpPr/>
          <p:nvPr/>
        </p:nvSpPr>
        <p:spPr bwMode="auto">
          <a:xfrm rot="19839269">
            <a:off x="3051000" y="3306631"/>
            <a:ext cx="1189820" cy="266057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accent4">
              <a:lumMod val="50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Szaggatott nyíl jobbra 30"/>
          <p:cNvSpPr/>
          <p:nvPr/>
        </p:nvSpPr>
        <p:spPr bwMode="auto">
          <a:xfrm rot="1666512">
            <a:off x="3055592" y="4677035"/>
            <a:ext cx="1189820" cy="266057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tx1">
              <a:lumMod val="75000"/>
              <a:alpha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694066060"/>
              </p:ext>
            </p:extLst>
          </p:nvPr>
        </p:nvGraphicFramePr>
        <p:xfrm>
          <a:off x="4211960" y="2295347"/>
          <a:ext cx="2448272" cy="176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Szaggatott nyíl jobbra 32"/>
          <p:cNvSpPr/>
          <p:nvPr/>
        </p:nvSpPr>
        <p:spPr bwMode="auto">
          <a:xfrm>
            <a:off x="6084168" y="3119921"/>
            <a:ext cx="513054" cy="237071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accent4">
              <a:lumMod val="50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Szaggatott nyíl jobbra 33"/>
          <p:cNvSpPr/>
          <p:nvPr/>
        </p:nvSpPr>
        <p:spPr bwMode="auto">
          <a:xfrm>
            <a:off x="6084168" y="5208153"/>
            <a:ext cx="513054" cy="237071"/>
          </a:xfrm>
          <a:prstGeom prst="stripedRightArrow">
            <a:avLst>
              <a:gd name="adj1" fmla="val 50000"/>
              <a:gd name="adj2" fmla="val 93960"/>
            </a:avLst>
          </a:prstGeom>
          <a:solidFill>
            <a:schemeClr val="tx1">
              <a:lumMod val="75000"/>
              <a:alpha val="79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rgbClr val="0239C4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4" grpId="0">
        <p:bldAsOne/>
      </p:bldGraphic>
      <p:bldGraphic spid="25" grpId="0">
        <p:bldAsOne/>
      </p:bldGraphic>
      <p:bldP spid="30" grpId="0" animBg="1"/>
      <p:bldP spid="31" grpId="0" animBg="1"/>
      <p:bldGraphic spid="32" grpId="0">
        <p:bldAsOne/>
      </p:bldGraphic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ÉLETCIKLUS SZEMLÉLET</a:t>
            </a:r>
            <a:endParaRPr lang="hu-HU" dirty="0"/>
          </a:p>
        </p:txBody>
      </p:sp>
      <p:pic>
        <p:nvPicPr>
          <p:cNvPr id="1026" name="Picture 2" descr="C:\Users\csonka.marianna\Desktop\Alkusz\2017 UL_OVB\SIGNAL Nyugdíj terv\NYterv képek\életciklus szemlélet 20 év_II_J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36912"/>
            <a:ext cx="9433048" cy="34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11100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2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019102"/>
              </p:ext>
            </p:extLst>
          </p:nvPr>
        </p:nvGraphicFramePr>
        <p:xfrm>
          <a:off x="0" y="1733068"/>
          <a:ext cx="900044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eck 2"/>
          <p:cNvSpPr/>
          <p:nvPr/>
        </p:nvSpPr>
        <p:spPr>
          <a:xfrm>
            <a:off x="3350360" y="4941168"/>
            <a:ext cx="547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*arányosan csak akkor csökken, </a:t>
            </a:r>
            <a:r>
              <a:rPr lang="hu-HU" sz="2000" dirty="0" smtClean="0"/>
              <a:t>ha a Főszámla </a:t>
            </a:r>
            <a:r>
              <a:rPr lang="hu-HU" sz="2000" b="1" dirty="0" smtClean="0"/>
              <a:t>összértéke</a:t>
            </a:r>
            <a:r>
              <a:rPr lang="hu-HU" sz="2000" dirty="0" smtClean="0"/>
              <a:t>  1.000.000 </a:t>
            </a:r>
            <a:r>
              <a:rPr lang="hu-HU" sz="2000" dirty="0"/>
              <a:t>Ft alá kerül!</a:t>
            </a:r>
          </a:p>
          <a:p>
            <a:r>
              <a:rPr lang="hu-HU" sz="2000" dirty="0">
                <a:solidFill>
                  <a:srgbClr val="002060"/>
                </a:solidFill>
              </a:rPr>
              <a:t> 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5D267-EC7F-4DB4-9EF0-43F8059C3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8D11A0-3912-436A-85AB-2F6E5A40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235544-2F30-4999-8C38-E123C4FA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EC339-64F3-4F87-9DC2-39F981FD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FDDAAF-36FE-4E1E-9C0A-921D09B5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7B9E2-47A7-4785-BBEA-A33A4C4D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F95DB-6423-40C6-8C2B-C83F0B38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0FBD52-743B-4210-AD4E-B24163BE3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574F7-CF46-4A78-8BB8-07375EC3D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6BF016-C5A1-402B-A021-016F0AA04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FAFFD0-2E77-4C4F-AC67-BAD8713FA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84CE52-BD56-456E-90FB-98A77120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8BBB3-556D-4BC2-AF0F-C0006655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DB27F-7339-4955-8B36-597BCAC1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0017C-D523-4DF6-9C2D-4C1C18CC3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75FA36-D8B7-421B-953A-97809B22E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1F9895-82B4-4910-86E5-5000478B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A994F-2167-477F-A84A-0341B0761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1922D-4E76-4808-84DA-AFEEE1DB3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36F2DA-9758-428F-B791-8BC0A3FB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BBED6A-232A-4B59-A8FB-3823BD73E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5278AD-0911-4AAA-B100-57DBEE882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DD7C6E-3F67-4441-AE3D-D2CACDB33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3C62E-D14F-4D66-995B-54B32FF8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79B26E-7DEB-4219-85F4-92AD17199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900" decel="100000" fill="hold"/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112ED-CE7E-4998-A351-6D0904723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FF3A97-80B2-4969-AD7E-DB838AF97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2C00-B3C0-4EFB-A53B-0B167B5E3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0608950"/>
              </p:ext>
            </p:extLst>
          </p:nvPr>
        </p:nvGraphicFramePr>
        <p:xfrm>
          <a:off x="179512" y="1772816"/>
          <a:ext cx="404784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539554" y="4270625"/>
            <a:ext cx="2448270" cy="570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1 600 000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1 200 000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39554" y="4983335"/>
            <a:ext cx="2448270" cy="6499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800 000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400 000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39551" y="5805264"/>
            <a:ext cx="244827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Nyitó: 1 600 000 Ft</a:t>
            </a:r>
          </a:p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Záró: 800 000 Ft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Vágott nyíl jobbra 8"/>
          <p:cNvSpPr/>
          <p:nvPr/>
        </p:nvSpPr>
        <p:spPr>
          <a:xfrm>
            <a:off x="3424538" y="4340085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Vágott nyíl jobbra 9"/>
          <p:cNvSpPr/>
          <p:nvPr/>
        </p:nvSpPr>
        <p:spPr>
          <a:xfrm>
            <a:off x="3414499" y="5127351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Vágott nyíl jobbra 10"/>
          <p:cNvSpPr/>
          <p:nvPr/>
        </p:nvSpPr>
        <p:spPr>
          <a:xfrm>
            <a:off x="3414499" y="5924261"/>
            <a:ext cx="1517542" cy="432048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5436096" y="4293096"/>
            <a:ext cx="3096344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NINCS Bónuszcsökkentés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5436096" y="5013176"/>
            <a:ext cx="309634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Nyitóhoz arányosított bónuszcsökkentés</a:t>
            </a:r>
          </a:p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4/8=50%-ra csökkenő lojalitási számla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5436096" y="5805264"/>
            <a:ext cx="3096344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1 millióhoz arányosított bónuszcsökkentés</a:t>
            </a:r>
          </a:p>
          <a:p>
            <a:pPr algn="ctr"/>
            <a:r>
              <a:rPr lang="hu-HU" sz="1400" smtClean="0">
                <a:solidFill>
                  <a:schemeClr val="bg1"/>
                </a:solidFill>
              </a:rPr>
              <a:t>8/10=20</a:t>
            </a:r>
            <a:r>
              <a:rPr lang="hu-HU" sz="1400" dirty="0" smtClean="0">
                <a:solidFill>
                  <a:schemeClr val="bg1"/>
                </a:solidFill>
              </a:rPr>
              <a:t>%-ra csökkenő lojalitási számla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13201571"/>
              </p:ext>
            </p:extLst>
          </p:nvPr>
        </p:nvGraphicFramePr>
        <p:xfrm>
          <a:off x="4534355" y="1484784"/>
          <a:ext cx="4279947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539554" y="620688"/>
            <a:ext cx="8229600" cy="1143000"/>
          </a:xfrm>
        </p:spPr>
        <p:txBody>
          <a:bodyPr/>
          <a:lstStyle/>
          <a:p>
            <a:r>
              <a:rPr lang="hu-HU" dirty="0" smtClean="0"/>
              <a:t>BÓNUSZT ÉRINTŐ ESEMÉNYEK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04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AD16636-2447-4637-8564-F602DB4CD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5BC1985-C291-4FDF-B7EF-5089258DA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graphicEl>
                                              <a:dgm id="{5934DA70-2C3D-4E9A-979C-CA634F2E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graphicEl>
                                              <a:dgm id="{C9E34483-8638-4145-BDD0-DA7F4C217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Graphic spid="1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hu-HU" dirty="0" smtClean="0"/>
              <a:t>EGYÉB RENDELKEZÉSEK</a:t>
            </a:r>
            <a:endParaRPr lang="hu-HU" dirty="0"/>
          </a:p>
        </p:txBody>
      </p:sp>
      <p:sp>
        <p:nvSpPr>
          <p:cNvPr id="5" name="Tartalom helye 4"/>
          <p:cNvSpPr txBox="1">
            <a:spLocks/>
          </p:cNvSpPr>
          <p:nvPr/>
        </p:nvSpPr>
        <p:spPr>
          <a:xfrm>
            <a:off x="121323" y="2019899"/>
            <a:ext cx="4756086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tx1"/>
                </a:solidFill>
              </a:rPr>
              <a:t>Biztosítási </a:t>
            </a:r>
            <a:r>
              <a:rPr lang="hu-HU" sz="2200" dirty="0">
                <a:solidFill>
                  <a:schemeClr val="tx1"/>
                </a:solidFill>
              </a:rPr>
              <a:t>díj </a:t>
            </a:r>
            <a:r>
              <a:rPr lang="hu-HU" sz="2200" dirty="0" smtClean="0">
                <a:solidFill>
                  <a:schemeClr val="tx1"/>
                </a:solidFill>
              </a:rPr>
              <a:t>növelése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(kezdetektől)</a:t>
            </a:r>
            <a:endParaRPr lang="hu-H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Biztosítási díj </a:t>
            </a:r>
            <a:r>
              <a:rPr lang="hu-HU" sz="2200" dirty="0" smtClean="0">
                <a:solidFill>
                  <a:schemeClr val="tx1"/>
                </a:solidFill>
              </a:rPr>
              <a:t>csökkentése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(3. </a:t>
            </a:r>
            <a:r>
              <a:rPr lang="hu-HU" sz="2000" dirty="0" err="1" smtClean="0">
                <a:solidFill>
                  <a:schemeClr val="accent2">
                    <a:lumMod val="75000"/>
                  </a:schemeClr>
                </a:solidFill>
              </a:rPr>
              <a:t>évford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hu-H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u-HU" sz="2200" dirty="0">
                <a:solidFill>
                  <a:schemeClr val="tx1"/>
                </a:solidFill>
              </a:rPr>
              <a:t>Díjfizetési mód és ütem </a:t>
            </a:r>
            <a:r>
              <a:rPr lang="hu-HU" sz="2200" dirty="0" smtClean="0">
                <a:solidFill>
                  <a:schemeClr val="tx1"/>
                </a:solidFill>
              </a:rPr>
              <a:t>módosítás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(gyakoriság szerint)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4"/>
          <p:cNvSpPr txBox="1">
            <a:spLocks/>
          </p:cNvSpPr>
          <p:nvPr/>
        </p:nvSpPr>
        <p:spPr>
          <a:xfrm>
            <a:off x="4877409" y="2019899"/>
            <a:ext cx="4266591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 smtClean="0">
                <a:solidFill>
                  <a:schemeClr val="tx1"/>
                </a:solidFill>
              </a:rPr>
              <a:t>Díjszüneteltetés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(10 évente 4*6 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hónap)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Díjmentesítés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Részleges visszavásárlás </a:t>
            </a:r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(kezdetektől</a:t>
            </a:r>
            <a:r>
              <a:rPr lang="hu-HU" sz="20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1" y="3933056"/>
            <a:ext cx="8582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95256"/>
            <a:ext cx="684076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1628800"/>
            <a:ext cx="3403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480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hu-HU" sz="2400" dirty="0">
                <a:solidFill>
                  <a:schemeClr val="tx1"/>
                </a:solidFill>
                <a:latin typeface="+mn-lt"/>
              </a:rPr>
              <a:t>1993 óta Magyarországon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2132856"/>
            <a:ext cx="340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Több mint 400 000 ügyfél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23528" y="2617748"/>
            <a:ext cx="648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TOP 10 biztosító között díjbevétel alapján 2014 óta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8" y="3121804"/>
            <a:ext cx="434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cs typeface="Arabic Typesetting" panose="03020402040406030203" pitchFamily="66" charset="-78"/>
              </a:defRPr>
            </a:lvl1pPr>
          </a:lstStyle>
          <a:p>
            <a:r>
              <a:rPr lang="hu-HU" dirty="0"/>
              <a:t>Több mint 400 szerződött Partner</a:t>
            </a:r>
          </a:p>
        </p:txBody>
      </p:sp>
      <p:pic>
        <p:nvPicPr>
          <p:cNvPr id="8" name="Picture 2" descr="C:\Users\kiss.tibor\Pictures\Öngondi Nyugdíj Terv\alko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9" y="3789040"/>
            <a:ext cx="7654729" cy="2574008"/>
          </a:xfrm>
          <a:prstGeom prst="rect">
            <a:avLst/>
          </a:prstGeom>
          <a:noFill/>
          <a:effectLst>
            <a:outerShdw blurRad="203200" dist="228600" dir="8100000" algn="tr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</a:t>
            </a:r>
            <a:endParaRPr lang="hu-HU" dirty="0"/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648104"/>
              </p:ext>
            </p:extLst>
          </p:nvPr>
        </p:nvGraphicFramePr>
        <p:xfrm>
          <a:off x="317326" y="2276872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648299" y="393305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Bármely okú halál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600536CC-FE34-4FA5-904A-70EBFBEE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030A76A-75A2-45CA-A136-D7FB39DA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B116E092-D818-4B8B-90A3-2C4E4AD57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FF2F16FE-041F-44CC-B2A9-C9324868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174A06FE-BA1C-4FC1-AABF-09AA282DD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NYUGDÍJ SZOLGÁLTATÁS</a:t>
            </a:r>
            <a:endParaRPr lang="hu-HU" dirty="0"/>
          </a:p>
        </p:txBody>
      </p:sp>
      <p:graphicFrame>
        <p:nvGraphicFramePr>
          <p:cNvPr id="7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58784"/>
              </p:ext>
            </p:extLst>
          </p:nvPr>
        </p:nvGraphicFramePr>
        <p:xfrm>
          <a:off x="95766" y="1700808"/>
          <a:ext cx="901273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683990" y="5301208"/>
            <a:ext cx="22084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FELTÉTELEI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65. életév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Min. 40% rokkantság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Saját jogú nyugdíj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86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70581DE0-72ED-4360-AB67-38D6FCD8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FDE2A08D-7D2A-48C1-A5ED-30B8430F5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7994ED7A-AD7E-4DDC-BBBA-3B8D41F5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EF38473-5EB3-4D71-8AD2-CE4ECAD5D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EAAB54AE-A3D9-4C5A-AB26-CBB5AF6DD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EC0F9C1C-EF13-45AA-8D2D-009F4A7FE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25375467-D5B2-41B9-9FF4-9E61E205C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F99B1C60-1AA8-48DE-8D7F-DE195DD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EAD8BE45-E596-4FC3-BF35-F4661F792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61690"/>
              </p:ext>
            </p:extLst>
          </p:nvPr>
        </p:nvGraphicFramePr>
        <p:xfrm>
          <a:off x="467544" y="1196752"/>
          <a:ext cx="8280920" cy="632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36810"/>
          </a:xfrm>
        </p:spPr>
        <p:txBody>
          <a:bodyPr/>
          <a:lstStyle/>
          <a:p>
            <a:r>
              <a:rPr lang="hu-HU" dirty="0" smtClean="0"/>
              <a:t>KÖLTSÉGEK</a:t>
            </a:r>
            <a:endParaRPr lang="hu-HU" dirty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563616190"/>
              </p:ext>
            </p:extLst>
          </p:nvPr>
        </p:nvGraphicFramePr>
        <p:xfrm>
          <a:off x="107504" y="5232362"/>
          <a:ext cx="2260631" cy="14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Csoportba foglalás 30"/>
          <p:cNvGrpSpPr/>
          <p:nvPr/>
        </p:nvGrpSpPr>
        <p:grpSpPr>
          <a:xfrm>
            <a:off x="4716016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Téglalap 31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églalap 32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b="1" baseline="-8000" dirty="0" smtClean="0">
                  <a:solidFill>
                    <a:srgbClr val="00B050"/>
                  </a:solidFill>
                </a:rPr>
                <a:t>~</a:t>
              </a:r>
              <a:r>
                <a:rPr lang="hu-HU" baseline="-8000" dirty="0" smtClean="0">
                  <a:solidFill>
                    <a:srgbClr val="00B050"/>
                  </a:solidFill>
                </a:rPr>
                <a:t> </a:t>
              </a: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1,25%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467544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Téglalap 34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églalap 35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0%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37" name="Csoportba foglalás 36"/>
          <p:cNvGrpSpPr/>
          <p:nvPr/>
        </p:nvGrpSpPr>
        <p:grpSpPr>
          <a:xfrm>
            <a:off x="2627784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Téglalap 37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Téglalap 38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4%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40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12" y="2420978"/>
            <a:ext cx="688576" cy="58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17" y="2423462"/>
            <a:ext cx="716988" cy="61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Képtalálat a következ&amp;odblac;re: „x png”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2430112"/>
            <a:ext cx="677879" cy="5787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951118623"/>
              </p:ext>
            </p:extLst>
          </p:nvPr>
        </p:nvGraphicFramePr>
        <p:xfrm>
          <a:off x="4716016" y="5295001"/>
          <a:ext cx="2232248" cy="13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026451366"/>
              </p:ext>
            </p:extLst>
          </p:nvPr>
        </p:nvGraphicFramePr>
        <p:xfrm>
          <a:off x="2368135" y="5297680"/>
          <a:ext cx="2275873" cy="13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45" name="Csoportba foglalás 44"/>
          <p:cNvGrpSpPr/>
          <p:nvPr/>
        </p:nvGrpSpPr>
        <p:grpSpPr>
          <a:xfrm>
            <a:off x="6876256" y="1556792"/>
            <a:ext cx="1900591" cy="586972"/>
            <a:chOff x="842" y="1520489"/>
            <a:chExt cx="1900591" cy="6470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Téglalap 45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églalap 46"/>
            <p:cNvSpPr/>
            <p:nvPr/>
          </p:nvSpPr>
          <p:spPr>
            <a:xfrm>
              <a:off x="842" y="1520489"/>
              <a:ext cx="1900591" cy="647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800" b="1" kern="1200" dirty="0" smtClean="0">
                  <a:solidFill>
                    <a:srgbClr val="00B050"/>
                  </a:solidFill>
                  <a:latin typeface="+mj-lt"/>
                </a:rPr>
                <a:t>0%</a:t>
              </a:r>
              <a:endParaRPr lang="hu-HU" sz="1800" b="1" kern="12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23" name="Szövegdoboz 22"/>
          <p:cNvSpPr txBox="1"/>
          <p:nvPr/>
        </p:nvSpPr>
        <p:spPr>
          <a:xfrm>
            <a:off x="6948264" y="6567155"/>
            <a:ext cx="21739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*</a:t>
            </a:r>
            <a:r>
              <a:rPr lang="hu-HU" sz="1000" dirty="0" err="1" smtClean="0"/>
              <a:t>Pl</a:t>
            </a:r>
            <a:r>
              <a:rPr lang="hu-HU" sz="1000" dirty="0" smtClean="0"/>
              <a:t>: 20 éves tartamú szerződés esetén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569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F993C430-EC6E-4F7C-8A2C-6CEF8B0D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B397443-609E-4737-9A98-BFE209BC5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DEC4A3B-2F7E-491B-B25A-5B3B0CBFA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97A01EF-7C4F-4C0C-9B26-AF82C396C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954AE1D-DF5C-4286-B171-F55852EF4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3F49E39-61D5-4FC6-9631-6FBCAEBF6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F36D9926-6B91-44A1-BFCC-377BEFA2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2B2326D-A20F-4DBB-B2D1-8779BE742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948F03D-6A41-4EBF-B105-C78EB1397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75D0A7-D422-4380-8A57-29A4FF76D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91C6EF1-D924-4001-9A9F-2ABE12EB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3BDF20F-B035-4459-94D4-819D3806E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F504CBF-48E3-44C2-9526-04787C0CC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DCD680F-18E1-499F-B23C-F27EBFDE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FBB9A51-724A-48F0-A75D-9142033E4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5A96E87-4639-4B13-BD64-D3F53EB9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F89BA9F-441E-4D6E-81C1-9B9D74DC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F297BC3-4580-43CF-A06E-49D0E76D5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6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8A584A48-C901-49D5-AECA-711A4B40D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dgm id="{4700A515-3F5A-4828-8006-25559C548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A754965B-2F93-499C-984F-936A1543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dgm id="{95766F76-6910-47AF-A4E1-C8DC93FD2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8728E-6 L -0.00157 0.126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Graphic spid="30" grpId="0" uiExpand="1">
        <p:bldSub>
          <a:bldDgm/>
        </p:bldSub>
      </p:bldGraphic>
      <p:bldGraphic spid="43" grpId="0">
        <p:bldSub>
          <a:bldDgm/>
        </p:bldSub>
      </p:bldGraphic>
      <p:bldGraphic spid="44" grpId="0" uiExpand="1">
        <p:bldSub>
          <a:bldDgm/>
        </p:bldSub>
      </p:bldGraphic>
      <p:bldP spid="23" grpId="0"/>
      <p:bldP spid="2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 ELŐNYÖK</a:t>
            </a:r>
            <a:endParaRPr lang="hu-HU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467545" y="1556792"/>
            <a:ext cx="4896544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Komplex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 smtClean="0"/>
              <a:t>Megoldások hosszú távon a bónuszrendszer segítségével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Exkluzív</a:t>
            </a:r>
            <a:endParaRPr lang="hu-H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 smtClean="0"/>
              <a:t>Egyedülálló befektetési </a:t>
            </a:r>
            <a:r>
              <a:rPr lang="hu-HU" sz="2200" dirty="0"/>
              <a:t>partnerek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 smtClean="0"/>
              <a:t>Ügyfélbarát </a:t>
            </a:r>
            <a:endParaRPr lang="hu-HU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200" dirty="0"/>
              <a:t>Élethelyzethez </a:t>
            </a:r>
            <a:r>
              <a:rPr lang="hu-HU" sz="2200" dirty="0" smtClean="0"/>
              <a:t>igazítható kondíciók</a:t>
            </a:r>
            <a:endParaRPr lang="hu-H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Értékesítési folyamat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600" dirty="0"/>
              <a:t>Hosszú távú kapcsolat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78" y="2037658"/>
            <a:ext cx="3168352" cy="444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sonka.marianna\Desktop\kk-I-hely-kategorianevvel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59" y="1916832"/>
            <a:ext cx="3699755" cy="44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85584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MAXIMÁLIS KEDVEZMÉNY</a:t>
            </a:r>
            <a:endParaRPr lang="hu-HU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15322" y="1988840"/>
            <a:ext cx="7344816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/>
              <a:t>CSOB</a:t>
            </a:r>
            <a:r>
              <a:rPr lang="hu-HU" sz="2400" dirty="0"/>
              <a:t>, vagy állandó átutalási </a:t>
            </a:r>
            <a:r>
              <a:rPr lang="hu-HU" sz="2400" dirty="0" smtClean="0"/>
              <a:t>megbízással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Legalább </a:t>
            </a:r>
            <a:r>
              <a:rPr lang="hu-HU" sz="2400" b="1" dirty="0"/>
              <a:t>25.000 Ft/hó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 smtClean="0"/>
              <a:t>Hosszú </a:t>
            </a:r>
            <a:r>
              <a:rPr lang="hu-HU" sz="2400" dirty="0"/>
              <a:t>távon, mert a </a:t>
            </a:r>
            <a:r>
              <a:rPr lang="hu-HU" sz="2400" dirty="0" smtClean="0"/>
              <a:t>szerződéskötési költség </a:t>
            </a:r>
            <a:r>
              <a:rPr lang="hu-HU" sz="2400" dirty="0"/>
              <a:t>egészét visszaadjuk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/>
              <a:t>A </a:t>
            </a:r>
            <a:r>
              <a:rPr lang="hu-HU" sz="2400" b="1" dirty="0"/>
              <a:t>2%</a:t>
            </a:r>
            <a:r>
              <a:rPr lang="hu-HU" sz="2400" dirty="0"/>
              <a:t>-os vagyonkezelési költség átlagosan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1,25%</a:t>
            </a:r>
            <a:r>
              <a:rPr lang="hu-HU" sz="2400" dirty="0" smtClean="0"/>
              <a:t>-re</a:t>
            </a:r>
            <a:r>
              <a:rPr lang="hu-HU" sz="2400" b="1" dirty="0" smtClean="0"/>
              <a:t> </a:t>
            </a:r>
            <a:r>
              <a:rPr lang="hu-HU" sz="2400" dirty="0" smtClean="0"/>
              <a:t>csökkenthető </a:t>
            </a:r>
            <a:r>
              <a:rPr lang="hu-HU" sz="1400" dirty="0" smtClean="0"/>
              <a:t>(HOZAMJÓVÁÍRÁSI </a:t>
            </a:r>
            <a:r>
              <a:rPr lang="hu-HU" sz="1400" dirty="0"/>
              <a:t>BÓNUSZ)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1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 txBox="1">
            <a:spLocks/>
          </p:cNvSpPr>
          <p:nvPr/>
        </p:nvSpPr>
        <p:spPr>
          <a:xfrm>
            <a:off x="-36512" y="2941121"/>
            <a:ext cx="7272808" cy="3512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CSOB, vagy állandó átutalási megbízással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Legalább havi </a:t>
            </a:r>
            <a:r>
              <a:rPr lang="hu-HU" sz="1800" b="1" dirty="0"/>
              <a:t>2</a:t>
            </a:r>
            <a:r>
              <a:rPr lang="hu-HU" sz="1800" b="1" dirty="0" smtClean="0"/>
              <a:t>5.000 Ft </a:t>
            </a:r>
            <a:r>
              <a:rPr lang="hu-HU" sz="1800" dirty="0" smtClean="0"/>
              <a:t>díjjal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Szerződéskötési költség </a:t>
            </a:r>
            <a:r>
              <a:rPr lang="hu-HU" sz="1800" dirty="0"/>
              <a:t>egészét </a:t>
            </a:r>
            <a:r>
              <a:rPr lang="hu-HU" sz="1800" dirty="0" smtClean="0"/>
              <a:t>visszaadjuk</a:t>
            </a:r>
            <a:endParaRPr lang="hu-H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A </a:t>
            </a:r>
            <a:r>
              <a:rPr lang="hu-HU" sz="1800" b="1" dirty="0" smtClean="0"/>
              <a:t>2%</a:t>
            </a:r>
            <a:r>
              <a:rPr lang="hu-HU" sz="1800" dirty="0" smtClean="0"/>
              <a:t>-os vagyonkezelési költség átlagosan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6840760" y="2941121"/>
            <a:ext cx="2411760" cy="35122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anose="020B0604020202020204" pitchFamily="34" charset="0"/>
              <a:buNone/>
            </a:pPr>
            <a:endParaRPr lang="hu-HU" sz="16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(+1%)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(+1%)</a:t>
            </a:r>
            <a:endParaRPr lang="en-US" sz="1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(+100%)</a:t>
            </a:r>
            <a:endParaRPr lang="hu-HU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rgbClr val="00B050"/>
                </a:solidFill>
              </a:rPr>
              <a:t>(~ +1,25%)</a:t>
            </a:r>
            <a:endParaRPr lang="hu-HU" sz="1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B05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85584" cy="1143000"/>
          </a:xfrm>
        </p:spPr>
        <p:txBody>
          <a:bodyPr>
            <a:noAutofit/>
          </a:bodyPr>
          <a:lstStyle/>
          <a:p>
            <a:r>
              <a:rPr lang="hu-HU" dirty="0" smtClean="0"/>
              <a:t>MAXIMÁLIS KEDVEZMÉNY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49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AJÁNLATKITÖLTÉS</a:t>
            </a:r>
            <a:endParaRPr lang="hu-HU" dirty="0"/>
          </a:p>
        </p:txBody>
      </p:sp>
      <p:sp>
        <p:nvSpPr>
          <p:cNvPr id="3" name="Tartalom helye 4"/>
          <p:cNvSpPr txBox="1">
            <a:spLocks/>
          </p:cNvSpPr>
          <p:nvPr/>
        </p:nvSpPr>
        <p:spPr>
          <a:xfrm>
            <a:off x="121323" y="2425880"/>
            <a:ext cx="4450677" cy="198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</a:rPr>
              <a:t>FONTOS!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Minden szükséges helyen aláírás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4320480" y="2351376"/>
            <a:ext cx="5076056" cy="3165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smtClean="0">
                <a:solidFill>
                  <a:schemeClr val="tx1"/>
                </a:solidFill>
              </a:rPr>
              <a:t>KÖTELEZŐ MELLÉKLETEK: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Igényfelmérő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spc="-100" dirty="0" smtClean="0">
                <a:solidFill>
                  <a:schemeClr val="tx1"/>
                </a:solidFill>
              </a:rPr>
              <a:t>SIGNAL Nyugdíjprogramról közérthetően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chemeClr val="tx1"/>
                </a:solidFill>
              </a:rPr>
              <a:t>Kiemelt </a:t>
            </a:r>
            <a:r>
              <a:rPr lang="hu-HU" sz="2000" dirty="0" err="1">
                <a:solidFill>
                  <a:schemeClr val="tx1"/>
                </a:solidFill>
              </a:rPr>
              <a:t>ügyféltájékoztató</a:t>
            </a:r>
            <a:endParaRPr lang="hu-HU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Termékismertető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Nyilatkozat</a:t>
            </a:r>
            <a:endParaRPr lang="hu-HU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err="1" smtClean="0">
                <a:solidFill>
                  <a:schemeClr val="tx1"/>
                </a:solidFill>
              </a:rPr>
              <a:t>CRS-Fatca</a:t>
            </a:r>
            <a:endParaRPr lang="hu-HU" sz="20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</a:rPr>
              <a:t>Csekk/utalási bizonylat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8" y="94811"/>
            <a:ext cx="7734300" cy="67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938981" y="1812009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547905" y="2010326"/>
            <a:ext cx="804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u.az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534690" y="2276872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Biztosfalva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995936" y="2226350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1 9  7 9     0 1    0 4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022769" y="2022331"/>
            <a:ext cx="10559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magyar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47664" y="24870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Signal Terézia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452527" y="2924944"/>
            <a:ext cx="10312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243784" y="2953694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533921" y="2952240"/>
            <a:ext cx="111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MPK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740352" y="2965888"/>
            <a:ext cx="111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85746" y="3155151"/>
            <a:ext cx="881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u.az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092280" y="226092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328773" y="24934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8458831781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935000" y="417056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798633" y="908720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1192" y="155915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287373" y="1811193"/>
            <a:ext cx="766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843225" y="2985874"/>
            <a:ext cx="614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___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-50892" y="0"/>
            <a:ext cx="624530" cy="30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.o./1.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1313738" y="3874696"/>
            <a:ext cx="881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doktor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2591966" y="3646009"/>
            <a:ext cx="1443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123456 BL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6616070" y="3645024"/>
            <a:ext cx="1484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654321 LB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5578583" y="3861048"/>
            <a:ext cx="1535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belgyógyász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2195736" y="3389111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3118766" y="2723140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+36203651140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1075802" y="2728565"/>
            <a:ext cx="2069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+3614582020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5698401" y="2728565"/>
            <a:ext cx="2637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drtoth</a:t>
            </a:r>
            <a:r>
              <a:rPr lang="hu-HU" sz="1600" b="1" dirty="0" smtClean="0">
                <a:solidFill>
                  <a:srgbClr val="4D7AD3"/>
                </a:solidFill>
              </a:rPr>
              <a:t>@</a:t>
            </a:r>
            <a:r>
              <a:rPr lang="hu-HU" sz="1600" b="1" dirty="0" err="1" smtClean="0">
                <a:solidFill>
                  <a:srgbClr val="4D7AD3"/>
                </a:solidFill>
              </a:rPr>
              <a:t>med.axelero.net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46" grpId="0"/>
      <p:bldP spid="53" grpId="0"/>
      <p:bldP spid="54" grpId="0"/>
      <p:bldP spid="58" grpId="0"/>
      <p:bldP spid="62" grpId="0"/>
      <p:bldP spid="66" grpId="0"/>
      <p:bldP spid="67" grpId="0"/>
      <p:bldP spid="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" y="888865"/>
            <a:ext cx="9068157" cy="45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églalap 30"/>
          <p:cNvSpPr/>
          <p:nvPr/>
        </p:nvSpPr>
        <p:spPr>
          <a:xfrm>
            <a:off x="-50892" y="0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.o./2.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923928" y="917369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636136" y="924949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 rot="20835519">
            <a:off x="759301" y="2058261"/>
            <a:ext cx="7877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C00000"/>
                </a:solidFill>
              </a:rPr>
              <a:t>v</a:t>
            </a:r>
            <a:r>
              <a:rPr lang="hu-HU" sz="1600" b="1" dirty="0" smtClean="0">
                <a:solidFill>
                  <a:srgbClr val="C00000"/>
                </a:solidFill>
              </a:rPr>
              <a:t>agy</a:t>
            </a:r>
            <a:r>
              <a:rPr lang="hu-HU" sz="16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4D7AD3"/>
                </a:solidFill>
              </a:rPr>
              <a:t>egyéb választás esetén értelemszerűen kitölteni a kedvezményezett adatait a részarányok pontos megadásával!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897147" y="493187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073063" y="490354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5521997" y="910944"/>
            <a:ext cx="77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vagy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762" y="4047816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259632" y="4314362"/>
            <a:ext cx="1733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UniCredit</a:t>
            </a:r>
            <a:r>
              <a:rPr lang="hu-HU" sz="1600" b="1" dirty="0" smtClean="0">
                <a:solidFill>
                  <a:srgbClr val="4D7AD3"/>
                </a:solidFill>
              </a:rPr>
              <a:t> Bank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427984" y="4140943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10911238-00000509-11100005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6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6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6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" y="379180"/>
            <a:ext cx="8734933" cy="64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012160" y="476138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524832" y="1622437"/>
            <a:ext cx="283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29720" y="341996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30774" y="391367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48035" y="371703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Választható min. 2 alaphoz: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991186" y="3304648"/>
            <a:ext cx="2159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Concorde 2000     50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981313" y="3507113"/>
            <a:ext cx="2322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4D7AD3"/>
                </a:solidFill>
              </a:rPr>
              <a:t>Pioneer</a:t>
            </a:r>
            <a:r>
              <a:rPr lang="hu-HU" sz="1600" b="1" dirty="0" smtClean="0">
                <a:solidFill>
                  <a:srgbClr val="4D7AD3"/>
                </a:solidFill>
              </a:rPr>
              <a:t> USA </a:t>
            </a:r>
            <a:r>
              <a:rPr lang="hu-HU" sz="1600" b="1" dirty="0" err="1" smtClean="0">
                <a:solidFill>
                  <a:srgbClr val="4D7AD3"/>
                </a:solidFill>
              </a:rPr>
              <a:t>Dev</a:t>
            </a:r>
            <a:r>
              <a:rPr lang="hu-HU" sz="1600" b="1" dirty="0" smtClean="0">
                <a:solidFill>
                  <a:srgbClr val="4D7AD3"/>
                </a:solidFill>
              </a:rPr>
              <a:t>. 50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916187" y="476138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automatikus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9642" y="601098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930030" y="6041764"/>
            <a:ext cx="1658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Választható!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19179" y="5805264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-50892" y="-48924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.o./1.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14065" y="651605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1043608" y="4429773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678065" y="6361664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729921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1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A9CFC32-29E5-46CD-8878-639234B4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B8CE18D-0311-497A-B54D-F6E6F55D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33511C6-B11C-4A04-B6A6-87B9A8ACC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C3C88496-EF89-4B11-AEE3-6A834FB1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5FC9CE24-F7B3-4C1D-9FD2-748198BF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D54AB43-9A35-4FE9-97EB-0A5AB616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4CF7475F-997F-44BF-A9D1-D3A57743D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F97D986D-BA3C-4009-A319-F4EA3CE8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8F925EF1-2EB7-46CF-826B-86328E4C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7" y="920433"/>
            <a:ext cx="8738565" cy="49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833510" y="1107328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25 000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730308" y="879478"/>
            <a:ext cx="101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300 000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367699" y="136831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2264" y="297886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371811" y="292494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187888" y="436510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155440" y="436510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-50892" y="0"/>
            <a:ext cx="62453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2.o./2.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123728" y="1453971"/>
            <a:ext cx="825367" cy="1980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923928" y="1340768"/>
            <a:ext cx="4896544" cy="396880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C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228184" y="531390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  <a:latin typeface="Viner Hand ITC" panose="03070502030502020203" pitchFamily="66" charset="0"/>
              </a:rPr>
              <a:t>Tanács József</a:t>
            </a:r>
            <a:endParaRPr lang="hu-HU" sz="1600" b="1" dirty="0">
              <a:solidFill>
                <a:srgbClr val="4D7AD3"/>
              </a:solidFill>
              <a:latin typeface="Viner Hand ITC" panose="03070502030502020203" pitchFamily="66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75856" y="5292130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TANÁCS JÓZSEF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11560" y="5299421"/>
            <a:ext cx="202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9"/>
            <a:ext cx="8247987" cy="55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17232"/>
            <a:ext cx="648072" cy="115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-50892" y="0"/>
            <a:ext cx="11188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oldalas/1. IFM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067976" y="4509405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072414" y="4512717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716924" y="1268760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 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391026" y="1517442"/>
            <a:ext cx="876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051720" y="153502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Budapest, MPK utca 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750768" y="1287401"/>
            <a:ext cx="1925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1979      01      04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016847" y="1013386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Be kell írni!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88288" y="519973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88288" y="564107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260763" y="453917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2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8240099" cy="536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oldalas/2. IFM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937588" y="59895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457868" y="3160956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457868" y="2335360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554066" y="234218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940152" y="2370366"/>
            <a:ext cx="622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vagy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5905" y="376803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646782" y="3765968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15816" y="3738518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25 000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57868" y="4234997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26791" y="2775413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067976" y="5279436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05402" y="528274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2017        04       01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84168" y="5309209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24228" y="4007347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X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415598" y="3961047"/>
            <a:ext cx="1254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</a:rPr>
              <a:t>600 000</a:t>
            </a:r>
            <a:endParaRPr lang="hu-HU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19872" y="4039180"/>
            <a:ext cx="37444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50" b="1" dirty="0" smtClean="0">
                <a:solidFill>
                  <a:srgbClr val="C00000"/>
                </a:solidFill>
              </a:rPr>
              <a:t>Az első éves díj kétszerese, </a:t>
            </a:r>
            <a:r>
              <a:rPr lang="hu-HU" sz="1050" b="1" dirty="0" err="1" smtClean="0">
                <a:solidFill>
                  <a:srgbClr val="C00000"/>
                </a:solidFill>
              </a:rPr>
              <a:t>max</a:t>
            </a:r>
            <a:r>
              <a:rPr lang="hu-HU" sz="1050" b="1" dirty="0" smtClean="0">
                <a:solidFill>
                  <a:srgbClr val="C00000"/>
                </a:solidFill>
              </a:rPr>
              <a:t>. 1 millió Ft.</a:t>
            </a:r>
            <a:endParaRPr lang="hu-HU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6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 oldalas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EPK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483186" y="3717032"/>
            <a:ext cx="4105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3 oldalas tájékoztató: Feltételek tömörítve!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" y="4509120"/>
            <a:ext cx="7886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027240" y="571307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139984" y="5185370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707904" y="5193162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7     04        01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" y="1484784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74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1" y="4653136"/>
            <a:ext cx="8316917" cy="131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oldalas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KÜT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940152" y="5424357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39984" y="5412280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948474" y="540918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2017        04      01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83186" y="3810526"/>
            <a:ext cx="4105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C00000"/>
                </a:solidFill>
              </a:rPr>
              <a:t>2</a:t>
            </a:r>
            <a:r>
              <a:rPr lang="hu-HU" sz="1600" b="1" dirty="0" smtClean="0">
                <a:solidFill>
                  <a:srgbClr val="C00000"/>
                </a:solidFill>
              </a:rPr>
              <a:t> oldalas tájékoztató: Egyéb információk!</a:t>
            </a:r>
            <a:endParaRPr lang="hu-HU" sz="16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36712"/>
            <a:ext cx="9067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05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25" y="40407"/>
            <a:ext cx="6015218" cy="68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-50892" y="0"/>
            <a:ext cx="62453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TI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35696" y="214402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2091" y="2577598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843776" y="638070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76088" y="6377394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15816" y="638070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         2017     04    01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50648" y="2780928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372200" y="2514382"/>
            <a:ext cx="1274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600 000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52320" y="2300899"/>
            <a:ext cx="133845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50" b="1" dirty="0" smtClean="0">
                <a:solidFill>
                  <a:srgbClr val="C00000"/>
                </a:solidFill>
              </a:rPr>
              <a:t>Az első éves díj kétszerese,         </a:t>
            </a:r>
            <a:r>
              <a:rPr lang="hu-HU" sz="1050" b="1" dirty="0" err="1" smtClean="0">
                <a:solidFill>
                  <a:srgbClr val="C00000"/>
                </a:solidFill>
              </a:rPr>
              <a:t>max</a:t>
            </a:r>
            <a:r>
              <a:rPr lang="hu-HU" sz="1050" b="1" dirty="0" smtClean="0">
                <a:solidFill>
                  <a:srgbClr val="C00000"/>
                </a:solidFill>
              </a:rPr>
              <a:t>. 1 millió Ft.</a:t>
            </a:r>
            <a:endParaRPr lang="hu-HU" sz="1050" b="1" dirty="0">
              <a:solidFill>
                <a:srgbClr val="C00000"/>
              </a:solidFill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050642" y="2503918"/>
            <a:ext cx="637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27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372200" y="415498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88307" cy="61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2.oldalas/1.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NY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228184" y="514790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86766" y="1745696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95536" y="216077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01418" y="2366397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01418" y="2560940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95466" y="2924944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250" y="1945041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588272" y="1938250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591777" y="232508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87462" y="2549619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585648" y="2761868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586851" y="2150377"/>
            <a:ext cx="327382" cy="2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83822" y="1368064"/>
            <a:ext cx="406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rgbClr val="299321"/>
                </a:solidFill>
              </a:rPr>
              <a:t>Ha az ajánlaton az ügyfél nem a saját nevében jár el, vagyis közszereplő, akkor szükséges!</a:t>
            </a:r>
            <a:endParaRPr lang="hu-HU" sz="1200" b="1" dirty="0">
              <a:solidFill>
                <a:srgbClr val="29932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646814" y="2844831"/>
            <a:ext cx="3062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299321"/>
                </a:solidFill>
              </a:rPr>
              <a:t>Abban az esetben, ha közszereplő a szerződő</a:t>
            </a:r>
            <a:endParaRPr lang="hu-HU" sz="1000" b="1" dirty="0">
              <a:solidFill>
                <a:srgbClr val="299321"/>
              </a:solidFill>
            </a:endParaRPr>
          </a:p>
        </p:txBody>
      </p:sp>
      <p:cxnSp>
        <p:nvCxnSpPr>
          <p:cNvPr id="3" name="Egyenes összekötő nyíllal 2"/>
          <p:cNvCxnSpPr>
            <a:stCxn id="21" idx="2"/>
          </p:cNvCxnSpPr>
          <p:nvPr/>
        </p:nvCxnSpPr>
        <p:spPr>
          <a:xfrm flipH="1">
            <a:off x="6704002" y="1829729"/>
            <a:ext cx="410234" cy="231225"/>
          </a:xfrm>
          <a:prstGeom prst="straightConnector1">
            <a:avLst/>
          </a:prstGeom>
          <a:ln>
            <a:solidFill>
              <a:srgbClr val="2993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519388" y="2421755"/>
            <a:ext cx="1188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000" b="1" dirty="0" smtClean="0">
                <a:solidFill>
                  <a:srgbClr val="299321"/>
                </a:solidFill>
              </a:rPr>
              <a:t>Nem kötelező!</a:t>
            </a:r>
            <a:endParaRPr lang="hu-HU" sz="1000" b="1" dirty="0">
              <a:solidFill>
                <a:srgbClr val="29932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6091934" y="1808823"/>
            <a:ext cx="1022301" cy="893238"/>
          </a:xfrm>
          <a:prstGeom prst="straightConnector1">
            <a:avLst/>
          </a:prstGeom>
          <a:ln>
            <a:solidFill>
              <a:srgbClr val="2993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860556" y="764704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8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6" y="366587"/>
            <a:ext cx="8309794" cy="60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-50892" y="0"/>
            <a:ext cx="1310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2.oldalas/2.</a:t>
            </a:r>
          </a:p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NY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940152" y="68196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988595" y="5063819"/>
            <a:ext cx="1199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55776" y="508518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 2017       04          01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943718" y="5077564"/>
            <a:ext cx="1846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Dr. Tóth Mária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051720" y="542764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Budapest, MPK utca 12.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115616" y="5412286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1123</a:t>
            </a:r>
            <a:endParaRPr lang="hu-HU" sz="1600" b="1" dirty="0">
              <a:solidFill>
                <a:srgbClr val="4D7AD3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403648" y="594928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940152" y="5970766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  <a:latin typeface="Viner Hand ITC" panose="03070502030502020203" pitchFamily="66" charset="0"/>
              </a:rPr>
              <a:t>Tanács József</a:t>
            </a:r>
            <a:endParaRPr lang="hu-HU" sz="1600" b="1" dirty="0">
              <a:solidFill>
                <a:srgbClr val="4D7AD3"/>
              </a:solidFill>
              <a:latin typeface="Viner Hand ITC" panose="03070502030502020203" pitchFamily="66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3474" y="4674622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 dirty="0" smtClean="0">
                <a:solidFill>
                  <a:srgbClr val="4D7AD3"/>
                </a:solidFill>
              </a:rPr>
              <a:t>X</a:t>
            </a:r>
            <a:endParaRPr lang="hu-HU" sz="1600" b="1" dirty="0">
              <a:solidFill>
                <a:srgbClr val="4D7A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92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oldalas/1. CRS-F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62"/>
            <a:ext cx="4874150" cy="682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77364" y="297523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Be kell írni!</a:t>
            </a:r>
            <a:endParaRPr lang="hu-HU" sz="1500" b="1" dirty="0">
              <a:solidFill>
                <a:srgbClr val="4D7AD3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577210" y="1185866"/>
            <a:ext cx="18469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Dr. Tóth Mária</a:t>
            </a:r>
            <a:endParaRPr lang="hu-HU" sz="1500" b="1" dirty="0">
              <a:solidFill>
                <a:srgbClr val="4D7AD3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034142" y="1437056"/>
            <a:ext cx="327382" cy="2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4D7AD3"/>
                </a:solidFill>
              </a:rPr>
              <a:t>X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61" y="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88" y="658318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211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3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0" y="56495"/>
            <a:ext cx="5039296" cy="677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-50892" y="0"/>
            <a:ext cx="123851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105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 oldalas/2. CRS-F</a:t>
            </a:r>
            <a:endParaRPr lang="hu-HU" sz="105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339752" y="585944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4D7AD3"/>
                </a:solidFill>
                <a:latin typeface="Rage Italic" panose="03070502040507070304" pitchFamily="66" charset="0"/>
              </a:rPr>
              <a:t>Dr. Tóth Mária</a:t>
            </a:r>
            <a:endParaRPr lang="hu-HU" b="1" dirty="0">
              <a:solidFill>
                <a:srgbClr val="4D7AD3"/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015716" y="5582571"/>
            <a:ext cx="21602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500" b="1" dirty="0" smtClean="0">
                <a:solidFill>
                  <a:srgbClr val="4D7AD3"/>
                </a:solidFill>
              </a:rPr>
              <a:t>2017     </a:t>
            </a:r>
            <a:r>
              <a:rPr lang="hu-HU" sz="1500" b="1" dirty="0">
                <a:solidFill>
                  <a:srgbClr val="4D7AD3"/>
                </a:solidFill>
              </a:rPr>
              <a:t>á</a:t>
            </a:r>
            <a:r>
              <a:rPr lang="hu-HU" sz="1500" b="1" dirty="0" smtClean="0">
                <a:solidFill>
                  <a:srgbClr val="4D7AD3"/>
                </a:solidFill>
              </a:rPr>
              <a:t>prilis           01</a:t>
            </a:r>
            <a:endParaRPr lang="hu-HU" sz="1500" b="1" dirty="0">
              <a:solidFill>
                <a:srgbClr val="4D7AD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61" y="0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77" y="6581363"/>
            <a:ext cx="2365043" cy="2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18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1069"/>
              </p:ext>
            </p:extLst>
          </p:nvPr>
        </p:nvGraphicFramePr>
        <p:xfrm>
          <a:off x="467544" y="1700808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2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9616AD0C-7C9B-4980-B5F4-80C92B243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CF74FDA-0A85-47D4-894B-D3642457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1027557D-6257-4124-AA71-D36E6B650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onka.marianna\Desktop\Alkusz\2017 UL_standard\Nyugdíj Program\nyprogi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7128792" cy="46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0" y="1556792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49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hu-HU" dirty="0" smtClean="0"/>
              <a:t>SZERZŐDÉS SZÁMLÁI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8960732"/>
              </p:ext>
            </p:extLst>
          </p:nvPr>
        </p:nvGraphicFramePr>
        <p:xfrm>
          <a:off x="250805" y="1124744"/>
          <a:ext cx="8713683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6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DB328-9D04-4726-AE8F-027EF4EDE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F7B3FA-0B8C-4ACE-BB79-81694369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DA5B88-D28B-4143-9894-E3EB15998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BA237-84F7-4DD7-8CC8-D0890771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697630-CE58-46B9-8784-945B590F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27BC8-1B4D-44B7-A3CC-8B435665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9D796-AC92-43F7-A4C8-E9E8A5198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2CBA46-BCDB-4B9D-BA08-433F81A44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FCA94-BAA9-4567-BE48-01D92B7DA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C93EA-D7D2-40F4-B61D-8968A33B1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94FD1F-FBDB-4178-BB93-04F8FE905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D3AD3-58BB-44CD-80B5-4CAE5E543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6538D5-63DA-412F-AE3F-CF98B4BF8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44E6D-B317-48F9-B532-2EF661B77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3B854-B163-4D39-B856-F89BF6E88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58067-3FCC-4AEA-9565-5376600DB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hu-HU" dirty="0" smtClean="0"/>
              <a:t>PARAMÉTEREK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779565"/>
              </p:ext>
            </p:extLst>
          </p:nvPr>
        </p:nvGraphicFramePr>
        <p:xfrm>
          <a:off x="323528" y="1412776"/>
          <a:ext cx="8388424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3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1E6C986E-AF7D-4FC1-B43E-072D253F1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37BDED1D-DBF9-4C57-A0D3-B792F6B19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39180229-777D-44BB-BB8D-4A1FA7A04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3A3C1D4B-FEE0-488D-99DF-B1C1CF2F2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D26F01A0-F04F-4D11-A6C0-3C79FCBC8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F5897ECC-C1F3-4032-95A0-8CA27B8C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749CC773-D78E-489F-A612-A57C4F536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E60777E1-E197-4593-AC20-76B08BF1D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8FC7E286-69C5-40D3-AA4C-319D20ABC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163D70BE-3546-44AD-BBAB-AAD8CE45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104936A-4A99-4F63-AAA6-FF885A78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F40A6BDB-7F97-4A7D-80A4-67A1E773D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328ECBFE-EBC0-46BE-949E-7A27D17F9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graphicEl>
                                              <a:dgm id="{AC3C6EFF-3AFC-49E3-AF7F-C63FD8F9A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DDAE5DF1-0CC1-4734-B687-2C9624A26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8587C9BC-57DD-4453-AAEF-84629AB5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hu-HU" dirty="0" smtClean="0"/>
              <a:t>ÖNGONDOSKODÁSI BÓNUSZ</a:t>
            </a:r>
            <a:endParaRPr lang="hu-H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3175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1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75210-039E-4FFF-92FA-C8935579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9C4B50-79B3-4843-AE47-00C079BD0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86275-8C78-4D5E-86D3-145FFF8A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621C-9EC0-4CA8-8625-52C62B206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B41785-0F68-497A-AAB0-7B2EA1776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E9A709-670C-43F7-AC0B-CD9D9BDC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FB3B43-F633-4ACC-86D2-18672940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9E571-318D-42BB-85FE-9FFFF983C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1143000"/>
          </a:xfrm>
        </p:spPr>
        <p:txBody>
          <a:bodyPr/>
          <a:lstStyle/>
          <a:p>
            <a:r>
              <a:rPr lang="hu-HU" dirty="0" smtClean="0"/>
              <a:t>DÍJNAGYSÁG SZERINTI BÓNUSZ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0240762"/>
              </p:ext>
            </p:extLst>
          </p:nvPr>
        </p:nvGraphicFramePr>
        <p:xfrm>
          <a:off x="1379984" y="1772816"/>
          <a:ext cx="736848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29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B7E70-901A-4499-9BD2-5CEA41A5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4E689-BA0A-4782-8F06-3982B6D71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B8AA8-A64F-4FF3-8C88-47A2B5409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78978-4A59-456C-A50A-5761194B3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99E9A-74FC-45EE-A394-AC62B20E8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97E51E-9E15-41D5-9518-F0EB37D42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6CA05-4AEB-43DE-A863-976FE64C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AFD49-4EB0-4075-BAB1-221470AFD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Egyéni 10. séma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9A9F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pí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pír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63000"/>
              <a:tint val="82000"/>
            </a:schemeClr>
            <a:schemeClr val="phClr">
              <a:tint val="10000"/>
              <a:satMod val="400000"/>
            </a:schemeClr>
          </a:duotone>
        </a:blip>
        <a:tile tx="0" ty="0" sx="40000" sy="40000" flip="none" algn="tl"/>
      </a:blipFill>
      <a:blipFill>
        <a:blip xmlns:r="http://schemas.openxmlformats.org/officeDocument/2006/relationships" r:embed="rId1">
          <a:duotone>
            <a:schemeClr val="phClr">
              <a:shade val="40000"/>
            </a:schemeClr>
            <a:schemeClr val="phClr">
              <a:tint val="42000"/>
            </a:schemeClr>
          </a:duotone>
        </a:blip>
        <a:tile tx="0" ty="0" sx="40000" sy="4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rotWithShape="0">
            <a:srgbClr val="000000">
              <a:alpha val="50000"/>
            </a:srgbClr>
          </a:outerShdw>
          <a:softEdge rad="12700"/>
        </a:effectLst>
      </a:effectStyle>
      <a:effectStyle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7330</TotalTime>
  <Words>1402</Words>
  <Application>Microsoft Office PowerPoint</Application>
  <PresentationFormat>Diavetítés a képernyőre (4:3 oldalarány)</PresentationFormat>
  <Paragraphs>510</Paragraphs>
  <Slides>50</Slides>
  <Notes>29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50</vt:i4>
      </vt:variant>
    </vt:vector>
  </HeadingPairs>
  <TitlesOfParts>
    <vt:vector size="52" baseType="lpstr">
      <vt:lpstr>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SZERZŐDÉS SZÁMLÁI</vt:lpstr>
      <vt:lpstr>PARAMÉTEREK</vt:lpstr>
      <vt:lpstr>ÖNGONDOSKODÁSI BÓNUSZ</vt:lpstr>
      <vt:lpstr>DÍJNAGYSÁG SZERINTI BÓNUSZ</vt:lpstr>
      <vt:lpstr>DÍJFIZETÉSI MÓD SZERINTI BÓNUSZ</vt:lpstr>
      <vt:lpstr>HOZAMJÓVÁÍRÁSI BÓNUSZ</vt:lpstr>
      <vt:lpstr>PowerPoint bemutató</vt:lpstr>
      <vt:lpstr>PowerPoint bemutató</vt:lpstr>
      <vt:lpstr>PowerPoint bemutató</vt:lpstr>
      <vt:lpstr>PowerPoint bemutató</vt:lpstr>
      <vt:lpstr>ALAPFELOSZTÁSOK</vt:lpstr>
      <vt:lpstr>SIKERES ALAPKEZELŐK</vt:lpstr>
      <vt:lpstr>ESZKÖZALAPOK</vt:lpstr>
      <vt:lpstr>SIKERES PORTFÓLIÓKEZELŐK II.</vt:lpstr>
      <vt:lpstr>ESZKÖZALAPOK II.</vt:lpstr>
      <vt:lpstr>PowerPoint bemutató</vt:lpstr>
      <vt:lpstr>PORTFÓLIÓK</vt:lpstr>
      <vt:lpstr>HOZAMADATOK</vt:lpstr>
      <vt:lpstr>PowerPoint bemutató</vt:lpstr>
      <vt:lpstr>ÉLETCIKLUS SZEMLÉLET</vt:lpstr>
      <vt:lpstr>PowerPoint bemutató</vt:lpstr>
      <vt:lpstr>PowerPoint bemutató</vt:lpstr>
      <vt:lpstr>BÓNUSZT ÉRINTŐ ESEMÉNYEK</vt:lpstr>
      <vt:lpstr>EGYÉB RENDELKEZÉSEK</vt:lpstr>
      <vt:lpstr>SZOLGÁLTATÁS</vt:lpstr>
      <vt:lpstr>NYUGDÍJ SZOLGÁLTATÁS</vt:lpstr>
      <vt:lpstr>KÖLTSÉGEK</vt:lpstr>
      <vt:lpstr>TERMÉK ELŐNYÖK</vt:lpstr>
      <vt:lpstr>MAXIMÁLIS KEDVEZMÉNY</vt:lpstr>
      <vt:lpstr>MAXIMÁLIS KEDVEZMÉNY</vt:lpstr>
      <vt:lpstr>AJÁNLATKITÖLTÉS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Csonka Marianna</dc:creator>
  <cp:lastModifiedBy>Vass Zsolt</cp:lastModifiedBy>
  <cp:revision>245</cp:revision>
  <cp:lastPrinted>2016-11-23T12:35:36Z</cp:lastPrinted>
  <dcterms:created xsi:type="dcterms:W3CDTF">2016-11-17T09:12:23Z</dcterms:created>
  <dcterms:modified xsi:type="dcterms:W3CDTF">2018-11-06T11:37:30Z</dcterms:modified>
</cp:coreProperties>
</file>