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76" r:id="rId3"/>
    <p:sldId id="280" r:id="rId4"/>
    <p:sldId id="281" r:id="rId5"/>
    <p:sldId id="27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FE2"/>
    <a:srgbClr val="1968A5"/>
    <a:srgbClr val="234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EDC06-72A5-497A-9073-FB471CB98A59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1032-E4A0-494A-8E5B-4E319FC62B4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8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1032-E4A0-494A-8E5B-4E319FC62B4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1032-E4A0-494A-8E5B-4E319FC62B4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1032-E4A0-494A-8E5B-4E319FC62B4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1032-E4A0-494A-8E5B-4E319FC62B4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B4FC-8FB9-457E-9538-CB87E0CFDA6B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9DCA-8B6B-4E6B-8A11-5AE7BCD07376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EAB-FD08-48BF-A5E8-1F2AA16DEDC3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D6A7-138C-42E4-8642-7189010ABC67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7066-FE62-4C81-BD62-008DA1AAD8C8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4D4-FE35-49CD-ADED-644B623C71C2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5507-67D4-4CC0-8CC1-6110AE7A977F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523-0734-4DA1-830D-B037983651AC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02F7-7E9E-4C46-B5A3-1DC7DFC1E2BC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B98B-080D-42BE-8CE0-BD03E8F6FB28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0136-5F48-4233-A9B0-A4678A22FD5D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22270-5ED4-4CDD-8786-02FAAD61C533}" type="datetime1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Prezervál Biztosítási Alkusz Kft. Bp. 1137 Radnóti M. utca 5-7 fsz. 6. www.prezerval.hu info@prezerval.hu +3620-9-323-864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F44B87-61A9-4451-A5AE-B8A3C5E9EE2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23456B"/>
            </a:gs>
            <a:gs pos="0">
              <a:srgbClr val="51BFE2"/>
            </a:gs>
            <a:gs pos="62000">
              <a:srgbClr val="1968A5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851648" cy="1828800"/>
          </a:xfrm>
          <a:noFill/>
        </p:spPr>
        <p:txBody>
          <a:bodyPr/>
          <a:lstStyle/>
          <a:p>
            <a:r>
              <a:rPr lang="hu-HU" sz="6000" dirty="0" smtClean="0">
                <a:solidFill>
                  <a:srgbClr val="51BFE2"/>
                </a:solidFill>
              </a:rPr>
              <a:t>Előadás címe</a:t>
            </a:r>
            <a:br>
              <a:rPr lang="hu-HU" sz="6000" dirty="0" smtClean="0">
                <a:solidFill>
                  <a:srgbClr val="51BFE2"/>
                </a:solidFill>
              </a:rPr>
            </a:br>
            <a:r>
              <a:rPr lang="hu-HU" sz="3200" dirty="0" smtClean="0">
                <a:solidFill>
                  <a:srgbClr val="51BFE2"/>
                </a:solidFill>
              </a:rPr>
              <a:t>alcíme</a:t>
            </a:r>
            <a:endParaRPr lang="hu-HU" dirty="0">
              <a:solidFill>
                <a:srgbClr val="51BFE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hu-HU" sz="2800" b="1" dirty="0" smtClean="0"/>
              <a:t>Előadó neve</a:t>
            </a:r>
          </a:p>
          <a:p>
            <a:r>
              <a:rPr lang="hu-HU" sz="2200" b="1" dirty="0" err="1" smtClean="0"/>
              <a:t>Prezervál</a:t>
            </a:r>
            <a:r>
              <a:rPr lang="hu-HU" sz="2200" b="1" dirty="0" smtClean="0"/>
              <a:t> </a:t>
            </a:r>
            <a:r>
              <a:rPr lang="hu-HU" sz="2200" b="1" dirty="0" smtClean="0"/>
              <a:t>Biztosítási Alkusz Kft.</a:t>
            </a:r>
          </a:p>
          <a:p>
            <a:r>
              <a:rPr lang="hu-HU" sz="1900" dirty="0" smtClean="0"/>
              <a:t>A biztosítások specialistája már több, mint 15 éve</a:t>
            </a:r>
          </a:p>
          <a:p>
            <a:pPr algn="l"/>
            <a:r>
              <a:rPr lang="hu-HU" sz="2000" dirty="0" smtClean="0"/>
              <a:t/>
            </a:r>
            <a:br>
              <a:rPr lang="hu-HU" sz="2000" dirty="0" smtClean="0"/>
            </a:br>
            <a:fld id="{3FA09D73-45C6-46E6-AFE3-20D3937024EC}" type="datetime4">
              <a:rPr lang="hu-HU" sz="2000" smtClean="0"/>
              <a:pPr algn="l"/>
              <a:t>2014. március 6.</a:t>
            </a:fld>
            <a:r>
              <a:rPr lang="hu-HU" sz="2000" dirty="0" smtClean="0"/>
              <a:t> </a:t>
            </a:r>
            <a:fld id="{CAE65558-06C1-4876-BCF0-B12EEB50CBEA}" type="datetime10">
              <a:rPr lang="hu-HU" sz="2000" smtClean="0"/>
              <a:t>16:43</a:t>
            </a:fld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dirty="0">
              <a:solidFill>
                <a:srgbClr val="1968A5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solidFill>
                <a:srgbClr val="51BFE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lang="hu-HU" dirty="0" err="1" smtClean="0">
                <a:solidFill>
                  <a:srgbClr val="23456B"/>
                </a:solidFill>
              </a:rPr>
              <a:t>Prezervál</a:t>
            </a:r>
            <a:r>
              <a:rPr lang="hu-HU" dirty="0" smtClean="0">
                <a:solidFill>
                  <a:srgbClr val="23456B"/>
                </a:solidFill>
              </a:rPr>
              <a:t> Biztosítási Alkusz Kft. </a:t>
            </a:r>
          </a:p>
          <a:p>
            <a:r>
              <a:rPr lang="hu-HU" dirty="0" smtClean="0">
                <a:solidFill>
                  <a:srgbClr val="23456B"/>
                </a:solidFill>
              </a:rPr>
              <a:t>Bp. 1137 Radnóti Miklós utca 5-7 fsz. 6.   </a:t>
            </a:r>
            <a:r>
              <a:rPr lang="hu-HU" dirty="0" err="1" smtClean="0">
                <a:solidFill>
                  <a:srgbClr val="23456B"/>
                </a:solidFill>
              </a:rPr>
              <a:t>www.biztositasi-tippek.hu</a:t>
            </a:r>
            <a:r>
              <a:rPr lang="hu-HU" dirty="0" smtClean="0">
                <a:solidFill>
                  <a:srgbClr val="23456B"/>
                </a:solidFill>
              </a:rPr>
              <a:t>     </a:t>
            </a:r>
            <a:r>
              <a:rPr lang="hu-HU" dirty="0" err="1" smtClean="0">
                <a:solidFill>
                  <a:srgbClr val="23456B"/>
                </a:solidFill>
              </a:rPr>
              <a:t>info</a:t>
            </a:r>
            <a:r>
              <a:rPr lang="hu-HU" dirty="0" smtClean="0">
                <a:solidFill>
                  <a:srgbClr val="23456B"/>
                </a:solidFill>
              </a:rPr>
              <a:t>@</a:t>
            </a:r>
            <a:r>
              <a:rPr lang="hu-HU" dirty="0" err="1" smtClean="0">
                <a:solidFill>
                  <a:srgbClr val="23456B"/>
                </a:solidFill>
              </a:rPr>
              <a:t>prezerval.hu</a:t>
            </a:r>
            <a:r>
              <a:rPr lang="hu-HU" dirty="0" smtClean="0">
                <a:solidFill>
                  <a:srgbClr val="23456B"/>
                </a:solidFill>
              </a:rPr>
              <a:t>    +</a:t>
            </a:r>
            <a:r>
              <a:rPr lang="hu-HU" dirty="0" smtClean="0">
                <a:solidFill>
                  <a:srgbClr val="23456B"/>
                </a:solidFill>
              </a:rPr>
              <a:t>36-20-9-470-583	+36-20-9-467-203</a:t>
            </a:r>
            <a:endParaRPr lang="hu-HU" dirty="0">
              <a:solidFill>
                <a:srgbClr val="23456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dirty="0">
              <a:solidFill>
                <a:srgbClr val="1968A5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solidFill>
                <a:srgbClr val="51BFE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lang="hu-HU" dirty="0" err="1" smtClean="0">
                <a:solidFill>
                  <a:srgbClr val="23456B"/>
                </a:solidFill>
              </a:rPr>
              <a:t>Prezervál</a:t>
            </a:r>
            <a:r>
              <a:rPr lang="hu-HU" dirty="0" smtClean="0">
                <a:solidFill>
                  <a:srgbClr val="23456B"/>
                </a:solidFill>
              </a:rPr>
              <a:t> Biztosítási Alkusz Kft. </a:t>
            </a:r>
          </a:p>
          <a:p>
            <a:r>
              <a:rPr lang="hu-HU" dirty="0" smtClean="0">
                <a:solidFill>
                  <a:srgbClr val="23456B"/>
                </a:solidFill>
              </a:rPr>
              <a:t>Bp. 1137 Radnóti Miklós utca 5-7 fsz. 6.   </a:t>
            </a:r>
            <a:r>
              <a:rPr lang="hu-HU" dirty="0" err="1" smtClean="0">
                <a:solidFill>
                  <a:srgbClr val="23456B"/>
                </a:solidFill>
              </a:rPr>
              <a:t>www.biztositasi-tippek.hu</a:t>
            </a:r>
            <a:r>
              <a:rPr lang="hu-HU" dirty="0" smtClean="0">
                <a:solidFill>
                  <a:srgbClr val="23456B"/>
                </a:solidFill>
              </a:rPr>
              <a:t>     </a:t>
            </a:r>
            <a:r>
              <a:rPr lang="hu-HU" dirty="0" err="1" smtClean="0">
                <a:solidFill>
                  <a:srgbClr val="23456B"/>
                </a:solidFill>
              </a:rPr>
              <a:t>info</a:t>
            </a:r>
            <a:r>
              <a:rPr lang="hu-HU" dirty="0" smtClean="0">
                <a:solidFill>
                  <a:srgbClr val="23456B"/>
                </a:solidFill>
              </a:rPr>
              <a:t>@</a:t>
            </a:r>
            <a:r>
              <a:rPr lang="hu-HU" dirty="0" err="1" smtClean="0">
                <a:solidFill>
                  <a:srgbClr val="23456B"/>
                </a:solidFill>
              </a:rPr>
              <a:t>prezerval.hu</a:t>
            </a:r>
            <a:r>
              <a:rPr lang="hu-HU" dirty="0" smtClean="0">
                <a:solidFill>
                  <a:srgbClr val="23456B"/>
                </a:solidFill>
              </a:rPr>
              <a:t>    +</a:t>
            </a:r>
            <a:r>
              <a:rPr lang="hu-HU" dirty="0" smtClean="0">
                <a:solidFill>
                  <a:srgbClr val="23456B"/>
                </a:solidFill>
              </a:rPr>
              <a:t>36-20-9-470-583	+36-20-9-467-203</a:t>
            </a:r>
            <a:endParaRPr lang="hu-HU" dirty="0">
              <a:solidFill>
                <a:srgbClr val="2345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dirty="0">
              <a:solidFill>
                <a:srgbClr val="1968A5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solidFill>
                <a:srgbClr val="51BFE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lang="hu-HU" dirty="0" err="1" smtClean="0">
                <a:solidFill>
                  <a:srgbClr val="23456B"/>
                </a:solidFill>
              </a:rPr>
              <a:t>Prezervál</a:t>
            </a:r>
            <a:r>
              <a:rPr lang="hu-HU" dirty="0" smtClean="0">
                <a:solidFill>
                  <a:srgbClr val="23456B"/>
                </a:solidFill>
              </a:rPr>
              <a:t> Biztosítási Alkusz Kft. </a:t>
            </a:r>
          </a:p>
          <a:p>
            <a:r>
              <a:rPr lang="hu-HU" dirty="0" smtClean="0">
                <a:solidFill>
                  <a:srgbClr val="23456B"/>
                </a:solidFill>
              </a:rPr>
              <a:t>Bp. 1137 Radnóti Miklós utca 5-7 fsz. 6.   </a:t>
            </a:r>
            <a:r>
              <a:rPr lang="hu-HU" dirty="0" err="1" smtClean="0">
                <a:solidFill>
                  <a:srgbClr val="23456B"/>
                </a:solidFill>
              </a:rPr>
              <a:t>www.biztositasi-tippek.hu</a:t>
            </a:r>
            <a:r>
              <a:rPr lang="hu-HU" dirty="0" smtClean="0">
                <a:solidFill>
                  <a:srgbClr val="23456B"/>
                </a:solidFill>
              </a:rPr>
              <a:t>     </a:t>
            </a:r>
            <a:r>
              <a:rPr lang="hu-HU" dirty="0" err="1" smtClean="0">
                <a:solidFill>
                  <a:srgbClr val="23456B"/>
                </a:solidFill>
              </a:rPr>
              <a:t>info</a:t>
            </a:r>
            <a:r>
              <a:rPr lang="hu-HU" dirty="0" smtClean="0">
                <a:solidFill>
                  <a:srgbClr val="23456B"/>
                </a:solidFill>
              </a:rPr>
              <a:t>@</a:t>
            </a:r>
            <a:r>
              <a:rPr lang="hu-HU" dirty="0" err="1" smtClean="0">
                <a:solidFill>
                  <a:srgbClr val="23456B"/>
                </a:solidFill>
              </a:rPr>
              <a:t>prezerval.hu</a:t>
            </a:r>
            <a:r>
              <a:rPr lang="hu-HU" dirty="0" smtClean="0">
                <a:solidFill>
                  <a:srgbClr val="23456B"/>
                </a:solidFill>
              </a:rPr>
              <a:t>    +</a:t>
            </a:r>
            <a:r>
              <a:rPr lang="hu-HU" dirty="0" smtClean="0">
                <a:solidFill>
                  <a:srgbClr val="23456B"/>
                </a:solidFill>
              </a:rPr>
              <a:t>36-20-9-470-583	+36-20-9-467-203</a:t>
            </a:r>
            <a:endParaRPr lang="hu-HU" dirty="0">
              <a:solidFill>
                <a:srgbClr val="2345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doboz 14"/>
          <p:cNvSpPr txBox="1"/>
          <p:nvPr/>
        </p:nvSpPr>
        <p:spPr>
          <a:xfrm>
            <a:off x="1787094" y="3068960"/>
            <a:ext cx="56436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u="sng" dirty="0" err="1" smtClean="0">
                <a:solidFill>
                  <a:srgbClr val="23456B"/>
                </a:solidFill>
              </a:rPr>
              <a:t>Prezervál</a:t>
            </a:r>
            <a:r>
              <a:rPr lang="hu-HU" sz="2800" b="1" u="sng" dirty="0" smtClean="0">
                <a:solidFill>
                  <a:srgbClr val="23456B"/>
                </a:solidFill>
              </a:rPr>
              <a:t> Biztosítási Alkusz Kft.</a:t>
            </a:r>
          </a:p>
          <a:p>
            <a:pPr algn="ctr"/>
            <a:r>
              <a:rPr lang="hu-HU" dirty="0" smtClean="0">
                <a:solidFill>
                  <a:srgbClr val="23456B"/>
                </a:solidFill>
              </a:rPr>
              <a:t>A biztosítások specialistája már több mint 15 éve</a:t>
            </a:r>
          </a:p>
          <a:p>
            <a:pPr algn="ctr"/>
            <a:endParaRPr lang="hu-HU" dirty="0" smtClean="0">
              <a:solidFill>
                <a:srgbClr val="23456B"/>
              </a:solidFill>
            </a:endParaRPr>
          </a:p>
          <a:p>
            <a:pPr algn="ctr"/>
            <a:r>
              <a:rPr lang="hu-HU" dirty="0" smtClean="0">
                <a:solidFill>
                  <a:srgbClr val="1968A5"/>
                </a:solidFill>
              </a:rPr>
              <a:t>Budapest 1137 Radnóti Miklós utca 5-7 fsz.6</a:t>
            </a:r>
          </a:p>
          <a:p>
            <a:pPr algn="ctr"/>
            <a:r>
              <a:rPr lang="hu-HU" dirty="0" smtClean="0">
                <a:solidFill>
                  <a:srgbClr val="1968A5"/>
                </a:solidFill>
              </a:rPr>
              <a:t>Telefon : +</a:t>
            </a:r>
            <a:r>
              <a:rPr lang="hu-HU" dirty="0" smtClean="0">
                <a:solidFill>
                  <a:srgbClr val="1968A5"/>
                </a:solidFill>
              </a:rPr>
              <a:t>36-1-321-5873 </a:t>
            </a:r>
            <a:endParaRPr lang="hu-HU" dirty="0" smtClean="0">
              <a:solidFill>
                <a:srgbClr val="1968A5"/>
              </a:solidFill>
            </a:endParaRPr>
          </a:p>
          <a:p>
            <a:pPr algn="ctr"/>
            <a:r>
              <a:rPr lang="hu-HU" dirty="0" smtClean="0">
                <a:solidFill>
                  <a:srgbClr val="1968A5"/>
                </a:solidFill>
              </a:rPr>
              <a:t>Fax: +</a:t>
            </a:r>
            <a:r>
              <a:rPr lang="hu-HU" dirty="0" smtClean="0">
                <a:solidFill>
                  <a:srgbClr val="1968A5"/>
                </a:solidFill>
              </a:rPr>
              <a:t>36-1-343-1211</a:t>
            </a:r>
          </a:p>
          <a:p>
            <a:pPr algn="ctr"/>
            <a:endParaRPr lang="hu-HU" dirty="0" smtClean="0">
              <a:solidFill>
                <a:srgbClr val="1968A5"/>
              </a:solidFill>
            </a:endParaRPr>
          </a:p>
          <a:p>
            <a:pPr algn="ctr"/>
            <a:endParaRPr lang="hu-HU" dirty="0" smtClean="0">
              <a:solidFill>
                <a:srgbClr val="51BFE2"/>
              </a:solidFill>
            </a:endParaRPr>
          </a:p>
          <a:p>
            <a:pPr algn="ctr"/>
            <a:r>
              <a:rPr lang="hu-HU" dirty="0" err="1" smtClean="0">
                <a:solidFill>
                  <a:srgbClr val="51BFE2"/>
                </a:solidFill>
              </a:rPr>
              <a:t>www.prezerval.hu</a:t>
            </a:r>
            <a:r>
              <a:rPr lang="hu-HU" dirty="0" smtClean="0">
                <a:solidFill>
                  <a:srgbClr val="51BFE2"/>
                </a:solidFill>
              </a:rPr>
              <a:t> </a:t>
            </a:r>
            <a:endParaRPr lang="hu-HU" dirty="0" smtClean="0">
              <a:solidFill>
                <a:srgbClr val="51BFE2"/>
              </a:solidFill>
            </a:endParaRPr>
          </a:p>
          <a:p>
            <a:pPr algn="ctr"/>
            <a:r>
              <a:rPr lang="hu-HU" dirty="0" err="1" smtClean="0">
                <a:solidFill>
                  <a:srgbClr val="51BFE2"/>
                </a:solidFill>
              </a:rPr>
              <a:t>www.biztositasitippek.hu</a:t>
            </a:r>
            <a:endParaRPr lang="hu-HU" dirty="0" smtClean="0">
              <a:solidFill>
                <a:srgbClr val="51BFE2"/>
              </a:solidFill>
            </a:endParaRPr>
          </a:p>
          <a:p>
            <a:pPr algn="ctr"/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72330"/>
            <a:ext cx="4262285" cy="212477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82" y="5013175"/>
            <a:ext cx="2953944" cy="476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112</Words>
  <Application>Microsoft Office PowerPoint</Application>
  <PresentationFormat>Diavetítés a képernyőre (4:3 oldalarány)</PresentationFormat>
  <Paragraphs>25</Paragraphs>
  <Slides>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Áramlás</vt:lpstr>
      <vt:lpstr>Előadás címe alcíme</vt:lpstr>
      <vt:lpstr>PowerPoint bemutató</vt:lpstr>
      <vt:lpstr>PowerPoint bemutató</vt:lpstr>
      <vt:lpstr>PowerPoint bemutató</vt:lpstr>
      <vt:lpstr>PowerPoint bemutató</vt:lpstr>
    </vt:vector>
  </TitlesOfParts>
  <Company>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Prezervál Powerpoint sablon</dc:title>
  <dc:creator>Ifj. Utry Oszkár</dc:creator>
  <cp:lastModifiedBy>Ockap</cp:lastModifiedBy>
  <cp:revision>95</cp:revision>
  <dcterms:created xsi:type="dcterms:W3CDTF">2012-05-18T07:54:35Z</dcterms:created>
  <dcterms:modified xsi:type="dcterms:W3CDTF">2014-03-06T16:05:38Z</dcterms:modified>
</cp:coreProperties>
</file>