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953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09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159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6730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91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814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1968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68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06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568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4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7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466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76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202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00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55BD2-369C-4144-9305-36518473FBC4}" type="datetimeFigureOut">
              <a:rPr lang="hu-HU" smtClean="0"/>
              <a:t>2019. 04. 24.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1F06F5-291A-45F1-9DCB-B59E4A2B21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54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netfaktor.hu/" TargetMode="External"/><Relationship Id="rId2" Type="http://schemas.openxmlformats.org/officeDocument/2006/relationships/hyperlink" Target="mailto:sales@magnetfaktor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potato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potato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a-bc.com/training.php?id=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a-bc.com/training.php?id=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lahoud.wordpress.com/2010/08/23/care-before-cure-hospital-branding-in-a-heartbea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lahoud.wordpress.com/2010/08/23/care-before-cure-hospital-branding-in-a-heartbea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ateschoolreview.com/blog/the-private-school-advantage-the-top-reasons-to-send-a-child-to-private-schoo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ateschoolreview.com/blog/the-private-school-advantage-the-top-reasons-to-send-a-child-to-private-schoo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4D2D0719-FC9B-4DC5-80FF-5F596F600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389" y="2024518"/>
            <a:ext cx="4058951" cy="28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3DB864-B046-4C56-9B23-1ABB6FC4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967" y="3016267"/>
            <a:ext cx="6189083" cy="350198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endParaRPr lang="hu-HU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hu-HU" sz="1800" dirty="0">
                <a:solidFill>
                  <a:schemeClr val="tx1"/>
                </a:solidFill>
              </a:rPr>
              <a:t>Tomasovszky Márton</a:t>
            </a:r>
          </a:p>
          <a:p>
            <a:pPr marL="457200" lvl="1" indent="0">
              <a:buNone/>
            </a:pPr>
            <a:r>
              <a:rPr lang="hu-HU" sz="1800" dirty="0">
                <a:solidFill>
                  <a:schemeClr val="tx1"/>
                </a:solidFill>
              </a:rPr>
              <a:t>+36709322060</a:t>
            </a:r>
          </a:p>
          <a:p>
            <a:pPr marL="457200" lvl="1" indent="0">
              <a:buNone/>
            </a:pPr>
            <a:r>
              <a:rPr lang="hu-HU" sz="1800" dirty="0">
                <a:solidFill>
                  <a:schemeClr val="tx1"/>
                </a:solidFill>
                <a:hlinkClick r:id="rId2"/>
              </a:rPr>
              <a:t>sales@magnetfaktor.hu</a:t>
            </a:r>
            <a:endParaRPr lang="hu-HU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hu-HU" sz="1800" dirty="0">
                <a:solidFill>
                  <a:schemeClr val="tx1"/>
                </a:solidFill>
                <a:hlinkClick r:id="rId3"/>
              </a:rPr>
              <a:t>www.magnetfaktor.hu</a:t>
            </a: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A65887A9-B039-4B67-A4D3-81DC5A37FD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78" y="609600"/>
            <a:ext cx="1761897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8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180F8F-8E93-4E1D-A256-B159BE0E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138"/>
          </a:xfrm>
        </p:spPr>
        <p:txBody>
          <a:bodyPr/>
          <a:lstStyle/>
          <a:p>
            <a:r>
              <a:rPr lang="hu-HU" dirty="0"/>
              <a:t>Esettanulmány 1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F70AF81-4DA6-47E5-A82E-A616CD8641F4}"/>
              </a:ext>
            </a:extLst>
          </p:cNvPr>
          <p:cNvSpPr txBox="1"/>
          <p:nvPr/>
        </p:nvSpPr>
        <p:spPr>
          <a:xfrm>
            <a:off x="1177516" y="1551401"/>
            <a:ext cx="7043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Ügyfél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burgonyát szállít nagy tételben a Sparnak hetente, melynek értéke 8 000 000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fizetési határidő: 30 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dirty="0"/>
              <a:t>Probléma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32-40 </a:t>
            </a:r>
            <a:r>
              <a:rPr lang="hu-HU" dirty="0" err="1"/>
              <a:t>mFt</a:t>
            </a:r>
            <a:r>
              <a:rPr lang="hu-HU" dirty="0"/>
              <a:t> követelés (pénzre vár)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fizetési kötelezettség (fizetnie kell; beszállítókat, adókat, béreket, stb.)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DD0E4F9C-CF41-43C3-A371-3CEFB8AC5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7929" y="4692789"/>
            <a:ext cx="2889754" cy="20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6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180F8F-8E93-4E1D-A256-B159BE0E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138"/>
          </a:xfrm>
        </p:spPr>
        <p:txBody>
          <a:bodyPr/>
          <a:lstStyle/>
          <a:p>
            <a:r>
              <a:rPr lang="hu-HU" dirty="0"/>
              <a:t>Esettanulmány 1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F70AF81-4DA6-47E5-A82E-A616CD8641F4}"/>
              </a:ext>
            </a:extLst>
          </p:cNvPr>
          <p:cNvSpPr txBox="1"/>
          <p:nvPr/>
        </p:nvSpPr>
        <p:spPr>
          <a:xfrm>
            <a:off x="1177516" y="1551401"/>
            <a:ext cx="7043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chemeClr val="accent5"/>
                </a:solidFill>
              </a:rPr>
              <a:t>Megoldás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vevő jó </a:t>
            </a:r>
            <a:r>
              <a:rPr lang="hu-HU" dirty="0" err="1"/>
              <a:t>bonitású</a:t>
            </a:r>
            <a:r>
              <a:rPr lang="hu-HU" dirty="0"/>
              <a:t>, hitelezhető cég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MagNet Faktor a vevő felé kiállított számlák 90%-át, a szállítás napján kifizeti az Ügyélnek!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7 200 000 Ft árbevétel aznap!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strike="sngStrike" dirty="0"/>
              <a:t>Probléma</a:t>
            </a:r>
          </a:p>
          <a:p>
            <a:endParaRPr lang="hu-HU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trike="sngStrike" dirty="0"/>
              <a:t>32-40 </a:t>
            </a:r>
            <a:r>
              <a:rPr lang="hu-HU" strike="sngStrike" dirty="0" err="1"/>
              <a:t>mFt</a:t>
            </a:r>
            <a:r>
              <a:rPr lang="hu-HU" strike="sngStrike" dirty="0"/>
              <a:t> követelés (pénzre vár)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trike="sngStrike" dirty="0"/>
              <a:t>fizetési kötelezettség (fizetnie kell; béreket, adókat, stb.)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DD0E4F9C-CF41-43C3-A371-3CEFB8AC5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18263" y="4642455"/>
            <a:ext cx="2889754" cy="20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8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180F8F-8E93-4E1D-A256-B159BE0E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138"/>
          </a:xfrm>
        </p:spPr>
        <p:txBody>
          <a:bodyPr/>
          <a:lstStyle/>
          <a:p>
            <a:r>
              <a:rPr lang="hu-HU" dirty="0"/>
              <a:t>Esettanulmány 2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F70AF81-4DA6-47E5-A82E-A616CD8641F4}"/>
              </a:ext>
            </a:extLst>
          </p:cNvPr>
          <p:cNvSpPr txBox="1"/>
          <p:nvPr/>
        </p:nvSpPr>
        <p:spPr>
          <a:xfrm>
            <a:off x="1177516" y="1551401"/>
            <a:ext cx="7043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Ügyfél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munkaerőkölcsönző cég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400 vevő, többezer alkalmazott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Multi és nem multi vevők (50-50%)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Fizetési határidő: 15 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dirty="0"/>
              <a:t>Probléma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Többszáz millió forint kintlévőség (pénzre vár)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Bér- és járulékfizetési kötelezettség (fizetnie kell)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DD0E4F9C-CF41-43C3-A371-3CEFB8AC5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09874" y="4900807"/>
            <a:ext cx="2124226" cy="14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180F8F-8E93-4E1D-A256-B159BE0E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138"/>
          </a:xfrm>
        </p:spPr>
        <p:txBody>
          <a:bodyPr/>
          <a:lstStyle/>
          <a:p>
            <a:r>
              <a:rPr lang="hu-HU" dirty="0"/>
              <a:t>Esettanulmány 2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F70AF81-4DA6-47E5-A82E-A616CD8641F4}"/>
              </a:ext>
            </a:extLst>
          </p:cNvPr>
          <p:cNvSpPr txBox="1"/>
          <p:nvPr/>
        </p:nvSpPr>
        <p:spPr>
          <a:xfrm>
            <a:off x="1177516" y="1551401"/>
            <a:ext cx="70435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chemeClr val="accent5"/>
                </a:solidFill>
              </a:rPr>
              <a:t>Megoldás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Nagy darabszámú, jó kockázatú állomány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MagNet Faktor a hónap 5-ig kifizeti a számlák 90-95%-át a vevők helyett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Bérek megfizetve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Járulékok befizetve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strike="sngStrike" dirty="0"/>
              <a:t>Probléma</a:t>
            </a:r>
          </a:p>
          <a:p>
            <a:endParaRPr lang="hu-HU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trike="sngStrike" dirty="0"/>
              <a:t>Többszáz millió forint kintlévőség (pénzre vár)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trike="sngStrike" dirty="0"/>
              <a:t>Bér, járulék, ÁFA fizetési kötelezettség (fizetnie kell)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B100673-E4E2-4A7A-B457-A8B888B26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18263" y="5043420"/>
            <a:ext cx="2124226" cy="144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180F8F-8E93-4E1D-A256-B159BE0E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138"/>
          </a:xfrm>
        </p:spPr>
        <p:txBody>
          <a:bodyPr/>
          <a:lstStyle/>
          <a:p>
            <a:r>
              <a:rPr lang="hu-HU" dirty="0"/>
              <a:t>Esettanulmány 3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F70AF81-4DA6-47E5-A82E-A616CD8641F4}"/>
              </a:ext>
            </a:extLst>
          </p:cNvPr>
          <p:cNvSpPr txBox="1"/>
          <p:nvPr/>
        </p:nvSpPr>
        <p:spPr>
          <a:xfrm>
            <a:off x="1177516" y="1551401"/>
            <a:ext cx="704353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Ügyfél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Kórházi beszállító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Stratégia partnere a kórházaknak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Tényleges fizetési határidő: 70-360 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r>
              <a:rPr lang="hu-HU" dirty="0"/>
              <a:t>Probléma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Többtíz-többszáz millió forint kintlévőség (pénzre vár)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ÁFA- és szállítói fizetési kötelezettség (fizetnie kell)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B100673-E4E2-4A7A-B457-A8B888B26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67406" y="4593265"/>
            <a:ext cx="1636556" cy="18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1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180F8F-8E93-4E1D-A256-B159BE0E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138"/>
          </a:xfrm>
        </p:spPr>
        <p:txBody>
          <a:bodyPr/>
          <a:lstStyle/>
          <a:p>
            <a:r>
              <a:rPr lang="hu-HU" dirty="0"/>
              <a:t>Esettanulmány 3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F70AF81-4DA6-47E5-A82E-A616CD8641F4}"/>
              </a:ext>
            </a:extLst>
          </p:cNvPr>
          <p:cNvSpPr txBox="1"/>
          <p:nvPr/>
        </p:nvSpPr>
        <p:spPr>
          <a:xfrm>
            <a:off x="1177516" y="1551401"/>
            <a:ext cx="704353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chemeClr val="accent5"/>
                </a:solidFill>
              </a:rPr>
              <a:t>Megoldás</a:t>
            </a:r>
          </a:p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Biztosan fizető vevők (kórházak)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MagNet Faktor kifizeti a Kórházak felé kiállított számlák 70-80%-át</a:t>
            </a:r>
          </a:p>
          <a:p>
            <a:endParaRPr lang="hu-HU" dirty="0"/>
          </a:p>
          <a:p>
            <a:r>
              <a:rPr lang="hu-HU" strike="sngStrike" dirty="0"/>
              <a:t>Probléma</a:t>
            </a:r>
          </a:p>
          <a:p>
            <a:endParaRPr lang="hu-HU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trike="sngStrike" dirty="0"/>
              <a:t>Többtíz-többszáz millió forint kintlévőség (pénzre vár)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trike="sngStrike" dirty="0"/>
              <a:t>ÁFA- és szállítói fizetési kötelezettség (fizetnie kell)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B100673-E4E2-4A7A-B457-A8B888B26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67406" y="4593265"/>
            <a:ext cx="1636556" cy="189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1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28512A-6D5C-4CB4-BDAC-50406D9BA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Előnyök az ügyfél számára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3DB864-B046-4C56-9B23-1ABB6FC4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9023" y="2311591"/>
            <a:ext cx="6763701" cy="350198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árbevétel jelentős része befolyik 0-2 nap alatt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2-5 munkanapon belül folyósítás az ajánlat elfogadását követően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keretösszeg nagysága, a vevők </a:t>
            </a:r>
            <a:r>
              <a:rPr lang="hu-HU" sz="1800" dirty="0" err="1">
                <a:solidFill>
                  <a:schemeClr val="tx1"/>
                </a:solidFill>
              </a:rPr>
              <a:t>hitelezhetőségétől</a:t>
            </a:r>
            <a:r>
              <a:rPr lang="hu-HU" sz="1800" dirty="0">
                <a:solidFill>
                  <a:schemeClr val="tx1"/>
                </a:solidFill>
              </a:rPr>
              <a:t> függ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ügyfél igényéhez igazodó finanszírozás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induló vállalkozásoknak 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külföldi értékesítésekre is igénybe vehető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növekedést segíti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addicionális szolgáltatás: vevői fizetési garancia (90%-ban)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C6204BA-9D70-46A3-9FC1-337611869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3371" y="2552455"/>
            <a:ext cx="2055652" cy="175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5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28512A-6D5C-4CB4-BDAC-50406D9BA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Előnyök közvetítő partnereink számára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3DB864-B046-4C56-9B23-1ABB6FC4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9023" y="2311591"/>
            <a:ext cx="6189083" cy="3501980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bizalmi alapon ajánlható a faktoring B2B partnereknek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pályázatokhoz könnyen kapcsolható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tényleges értékesítés marad a MagNet Faktornál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együttes tárgyalás (közvetítő és Faktor) az ügyfélnél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addicionális szolgáltatás nyújtása meglévő ügyfeleknek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plusz bevételi forrás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>
                <a:solidFill>
                  <a:schemeClr val="tx1"/>
                </a:solidFill>
              </a:rPr>
              <a:t>folyamatos oktatás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1800" dirty="0" err="1">
                <a:solidFill>
                  <a:schemeClr val="tx1"/>
                </a:solidFill>
              </a:rPr>
              <a:t>case</a:t>
            </a: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dirty="0" err="1">
                <a:solidFill>
                  <a:schemeClr val="tx1"/>
                </a:solidFill>
              </a:rPr>
              <a:t>studyk</a:t>
            </a: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C6204BA-9D70-46A3-9FC1-337611869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3371" y="2552455"/>
            <a:ext cx="2055652" cy="175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79598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364</Words>
  <Application>Microsoft Office PowerPoint</Application>
  <PresentationFormat>Szélesvásznú</PresentationFormat>
  <Paragraphs>93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Dimenzió</vt:lpstr>
      <vt:lpstr>PowerPoint-bemutató</vt:lpstr>
      <vt:lpstr>Esettanulmány 1</vt:lpstr>
      <vt:lpstr>Esettanulmány 1</vt:lpstr>
      <vt:lpstr>Esettanulmány 2</vt:lpstr>
      <vt:lpstr>Esettanulmány 2</vt:lpstr>
      <vt:lpstr>Esettanulmány 3</vt:lpstr>
      <vt:lpstr>Esettanulmány 3</vt:lpstr>
      <vt:lpstr>Előnyök az ügyfél számára</vt:lpstr>
      <vt:lpstr>Előnyök közvetítő partnereink számára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Tomasovszky Marton</dc:creator>
  <cp:lastModifiedBy>Tomasovszky Marton</cp:lastModifiedBy>
  <cp:revision>18</cp:revision>
  <dcterms:created xsi:type="dcterms:W3CDTF">2019-02-01T12:06:46Z</dcterms:created>
  <dcterms:modified xsi:type="dcterms:W3CDTF">2019-04-24T09:56:08Z</dcterms:modified>
</cp:coreProperties>
</file>