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1802" r:id="rId2"/>
    <p:sldId id="1839" r:id="rId3"/>
    <p:sldId id="1838" r:id="rId4"/>
  </p:sldIdLst>
  <p:sldSz cx="9144000" cy="5143500" type="screen16x9"/>
  <p:notesSz cx="6858000" cy="9926638"/>
  <p:custDataLst>
    <p:tags r:id="rId7"/>
  </p:custDataLst>
  <p:defaultTextStyle>
    <a:defPPr rtl="0">
      <a:defRPr lang="en-GB"/>
    </a:defPPr>
    <a:lvl1pPr algn="l" rtl="0" fontAlgn="base">
      <a:spcBef>
        <a:spcPct val="0"/>
      </a:spcBef>
      <a:spcAft>
        <a:spcPct val="0"/>
      </a:spcAft>
      <a:defRPr sz="105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050"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05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05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05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sz="105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400" algn="l" defTabSz="685800" rtl="0" eaLnBrk="1" latinLnBrk="0" hangingPunct="1">
      <a:defRPr sz="105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300" algn="l" defTabSz="685800" rtl="0" eaLnBrk="1" latinLnBrk="0" hangingPunct="1">
      <a:defRPr sz="1050"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200" algn="l" defTabSz="685800" rtl="0" eaLnBrk="1" latinLnBrk="0" hangingPunct="1">
      <a:defRPr sz="105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lf" initials="L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ECF1"/>
    <a:srgbClr val="F1F2F5"/>
    <a:srgbClr val="3A913F"/>
    <a:srgbClr val="C4D600"/>
    <a:srgbClr val="154734"/>
    <a:srgbClr val="C8102E"/>
    <a:srgbClr val="349839"/>
    <a:srgbClr val="27993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3" autoAdjust="0"/>
    <p:restoredTop sz="98741" autoAdjust="0"/>
  </p:normalViewPr>
  <p:slideViewPr>
    <p:cSldViewPr>
      <p:cViewPr varScale="1">
        <p:scale>
          <a:sx n="154" d="100"/>
          <a:sy n="154" d="100"/>
        </p:scale>
        <p:origin x="-69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234" y="-102"/>
      </p:cViewPr>
      <p:guideLst>
        <p:guide orient="horz" pos="3127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680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2" rIns="92245" bIns="46122" numCol="1" rtlCol="0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 rtl="0">
              <a:defRPr/>
            </a:pPr>
            <a:endParaRPr lang="fr-FR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21" y="0"/>
            <a:ext cx="297067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2" rIns="92245" bIns="46122" numCol="1" rtlCol="0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 rtl="0">
              <a:defRPr/>
            </a:pPr>
            <a:endParaRPr lang="fr-FR"/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800"/>
            <a:ext cx="2970680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2" rIns="92245" bIns="46122" numCol="1" rtlCol="0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 rtl="0">
              <a:defRPr/>
            </a:pPr>
            <a:endParaRPr lang="fr-FR"/>
          </a:p>
        </p:txBody>
      </p:sp>
      <p:sp>
        <p:nvSpPr>
          <p:cNvPr id="337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21" y="9428800"/>
            <a:ext cx="2970679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2" rIns="92245" bIns="46122" numCol="1" rtlCol="0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 rtl="0">
              <a:defRPr/>
            </a:pPr>
            <a:fld id="{A89AADC0-95AA-4601-8D1D-F11E2EC6CA1B}" type="slidenum">
              <a:rPr lang="fr-FR"/>
              <a:pPr rtl="0"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48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680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2" rIns="92245" bIns="46122" numCol="1" rtlCol="0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 rtl="0">
              <a:defRPr/>
            </a:pPr>
            <a:endParaRPr lang="fr-F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721" y="0"/>
            <a:ext cx="297067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2" rIns="92245" bIns="46122" numCol="1" rtlCol="0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 rtl="0">
              <a:defRPr/>
            </a:pPr>
            <a:endParaRPr lang="fr-FR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8" y="744538"/>
            <a:ext cx="6613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281" y="4715192"/>
            <a:ext cx="5485439" cy="446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2" rIns="92245" bIns="46122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-GB" noProof="0"/>
              <a:t>Cliquez pour modifier les styles du texte du masque</a:t>
            </a:r>
          </a:p>
          <a:p>
            <a:pPr lvl="1" rtl="0"/>
            <a:r>
              <a:rPr lang="en-GB" noProof="0"/>
              <a:t>Deuxième niveau</a:t>
            </a:r>
          </a:p>
          <a:p>
            <a:pPr lvl="2" rtl="0"/>
            <a:r>
              <a:rPr lang="en-GB" noProof="0"/>
              <a:t>Troisième niveau</a:t>
            </a:r>
          </a:p>
          <a:p>
            <a:pPr lvl="3" rtl="0"/>
            <a:r>
              <a:rPr lang="en-GB" noProof="0"/>
              <a:t>Quatrième niveau</a:t>
            </a:r>
          </a:p>
          <a:p>
            <a:pPr lvl="4" rtl="0"/>
            <a:r>
              <a:rPr lang="en-GB" noProof="0"/>
              <a:t>Cinquième niveau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800"/>
            <a:ext cx="2970680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2" rIns="92245" bIns="46122" numCol="1" rtlCol="0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 rtl="0">
              <a:defRPr/>
            </a:pPr>
            <a:endParaRPr lang="fr-FR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721" y="9428800"/>
            <a:ext cx="2970679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2" rIns="92245" bIns="46122" numCol="1" rtlCol="0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 rtl="0">
              <a:defRPr/>
            </a:pPr>
            <a:fld id="{9F32B860-BB27-4039-BB7E-EBCD281ADC8A}" type="slidenum">
              <a:rPr lang="fr-FR"/>
              <a:pPr rtl="0"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310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_de_titr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5"/>
          <p:cNvSpPr txBox="1">
            <a:spLocks/>
          </p:cNvSpPr>
          <p:nvPr userDrawn="1"/>
        </p:nvSpPr>
        <p:spPr>
          <a:xfrm>
            <a:off x="0" y="0"/>
            <a:ext cx="9144000" cy="3286052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rtlCol="0" anchor="ctr"/>
          <a:lstStyle>
            <a:lvl1pPr marL="92075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5B607A">
                  <a:lumMod val="50000"/>
                </a:srgbClr>
              </a:buClr>
              <a:buSzPct val="85000"/>
              <a:buFontTx/>
              <a:buNone/>
              <a:tabLst>
                <a:tab pos="574675" algn="l"/>
              </a:tabLst>
              <a:defRPr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39763" indent="-2032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90000"/>
              <a:buFont typeface="Arial" charset="0"/>
              <a:buChar char="─"/>
              <a:defRPr sz="1600">
                <a:solidFill>
                  <a:schemeClr val="tx2"/>
                </a:solidFill>
                <a:latin typeface="+mj-lt"/>
              </a:defRPr>
            </a:lvl2pPr>
            <a:lvl3pPr marL="1168400" indent="-1793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2E303C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3pPr>
            <a:lvl4pPr marL="16621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7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273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845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417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989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69056" rtl="0">
              <a:lnSpc>
                <a:spcPct val="90000"/>
              </a:lnSpc>
              <a:spcBef>
                <a:spcPts val="1800"/>
              </a:spcBef>
              <a:buClr>
                <a:schemeClr val="tx2">
                  <a:lumMod val="50000"/>
                </a:schemeClr>
              </a:buClr>
              <a:buSzPct val="85000"/>
              <a:defRPr/>
            </a:pPr>
            <a:endParaRPr kumimoji="0" lang="fr-FR" sz="788" b="0" i="0" u="sng" strike="noStrike" kern="1200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Espace réservé du texte 5"/>
          <p:cNvSpPr txBox="1">
            <a:spLocks/>
          </p:cNvSpPr>
          <p:nvPr userDrawn="1"/>
        </p:nvSpPr>
        <p:spPr>
          <a:xfrm>
            <a:off x="0" y="3286052"/>
            <a:ext cx="9144000" cy="171450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rtlCol="0" anchor="ctr"/>
          <a:lstStyle>
            <a:lvl1pPr marL="92075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5B607A">
                  <a:lumMod val="50000"/>
                </a:srgbClr>
              </a:buClr>
              <a:buSzPct val="85000"/>
              <a:buFontTx/>
              <a:buNone/>
              <a:tabLst>
                <a:tab pos="574675" algn="l"/>
              </a:tabLst>
              <a:defRPr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39763" indent="-2032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90000"/>
              <a:buFont typeface="Arial" charset="0"/>
              <a:buChar char="─"/>
              <a:defRPr sz="1600">
                <a:solidFill>
                  <a:schemeClr val="tx2"/>
                </a:solidFill>
                <a:latin typeface="+mj-lt"/>
              </a:defRPr>
            </a:lvl2pPr>
            <a:lvl3pPr marL="1168400" indent="-1793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2E303C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3pPr>
            <a:lvl4pPr marL="16621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7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273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845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417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989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69056" rtl="0">
              <a:lnSpc>
                <a:spcPct val="90000"/>
              </a:lnSpc>
              <a:spcBef>
                <a:spcPts val="1800"/>
              </a:spcBef>
              <a:buClr>
                <a:schemeClr val="tx2">
                  <a:lumMod val="50000"/>
                </a:schemeClr>
              </a:buClr>
              <a:buSzPct val="85000"/>
              <a:defRPr/>
            </a:pPr>
            <a:endParaRPr kumimoji="0" lang="fr-FR" sz="788" b="0" i="0" u="sng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Rectangle 34"/>
          <p:cNvSpPr>
            <a:spLocks noChangeArrowheads="1"/>
          </p:cNvSpPr>
          <p:nvPr userDrawn="1"/>
        </p:nvSpPr>
        <p:spPr bwMode="auto">
          <a:xfrm>
            <a:off x="0" y="5000625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defRPr/>
            </a:pPr>
            <a:r>
              <a:rPr lang="en-GB" sz="450" b="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Printing this document is essential ? Think about printing double-sided in black and white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2" hasCustomPrompt="1"/>
          </p:nvPr>
        </p:nvSpPr>
        <p:spPr>
          <a:xfrm>
            <a:off x="8151" y="914400"/>
            <a:ext cx="9144000" cy="910919"/>
          </a:xfrm>
        </p:spPr>
        <p:txBody>
          <a:bodyPr rtlCol="0" anchor="b"/>
          <a:lstStyle>
            <a:lvl1pPr marL="0" indent="0" algn="ctr">
              <a:lnSpc>
                <a:spcPct val="80000"/>
              </a:lnSpc>
              <a:buFontTx/>
              <a:buNone/>
              <a:defRPr sz="2400" b="1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dirty="0"/>
              <a:t>Main title</a:t>
            </a:r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919248"/>
            <a:ext cx="9144000" cy="222637"/>
          </a:xfrm>
          <a:noFill/>
        </p:spPr>
        <p:txBody>
          <a:bodyPr rtlCol="0"/>
          <a:lstStyle>
            <a:lvl1pPr marL="0" indent="0" algn="ctr">
              <a:lnSpc>
                <a:spcPct val="80000"/>
              </a:lnSpc>
              <a:buFontTx/>
              <a:buNone/>
              <a:defRPr sz="1800">
                <a:solidFill>
                  <a:schemeClr val="bg1"/>
                </a:solidFill>
              </a:defRPr>
            </a:lvl1pPr>
            <a:lvl2pPr marL="327422" indent="0">
              <a:buFontTx/>
              <a:buNone/>
              <a:defRPr>
                <a:solidFill>
                  <a:schemeClr val="bg1"/>
                </a:solidFill>
              </a:defRPr>
            </a:lvl2pPr>
            <a:lvl3pPr marL="741759" indent="0">
              <a:buFontTx/>
              <a:buNone/>
              <a:defRPr>
                <a:solidFill>
                  <a:schemeClr val="bg1"/>
                </a:solidFill>
              </a:defRPr>
            </a:lvl3pPr>
            <a:lvl4pPr marL="1075135" indent="0">
              <a:buFontTx/>
              <a:buNone/>
              <a:defRPr>
                <a:solidFill>
                  <a:schemeClr val="bg1"/>
                </a:solidFill>
              </a:defRPr>
            </a:lvl4pPr>
            <a:lvl5pPr marL="13811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dirty="0"/>
              <a:t>Second Title (Optional)</a:t>
            </a:r>
          </a:p>
        </p:txBody>
      </p:sp>
      <p:sp>
        <p:nvSpPr>
          <p:cNvPr id="10" name="Espace réservé du contenu 6">
            <a:extLst>
              <a:ext uri="{FF2B5EF4-FFF2-40B4-BE49-F238E27FC236}">
                <a16:creationId xmlns="" xmlns:a16="http://schemas.microsoft.com/office/drawing/2014/main" id="{755B3DE2-A42B-47DA-BDB5-EEDA8EC4990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9335" y="3618050"/>
            <a:ext cx="3276000" cy="147156"/>
          </a:xfrm>
        </p:spPr>
        <p:txBody>
          <a:bodyPr tIns="0" bIns="0" rtlCol="0">
            <a:spAutoFit/>
          </a:bodyPr>
          <a:lstStyle>
            <a:lvl1pPr marL="0" indent="0">
              <a:buFontTx/>
              <a:buNone/>
              <a:defRPr sz="1125" b="1">
                <a:solidFill>
                  <a:schemeClr val="accent4"/>
                </a:solidFill>
                <a:latin typeface="+mj-lt"/>
              </a:defRPr>
            </a:lvl1pPr>
            <a:lvl2pPr marL="327422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2pPr>
            <a:lvl3pPr marL="741759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3pPr>
            <a:lvl4pPr marL="1075135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4pPr>
            <a:lvl5pPr marL="1381125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GB" dirty="0"/>
              <a:t>First name and Last name</a:t>
            </a:r>
          </a:p>
        </p:txBody>
      </p:sp>
      <p:sp>
        <p:nvSpPr>
          <p:cNvPr id="11" name="Espace réservé du contenu 6">
            <a:extLst>
              <a:ext uri="{FF2B5EF4-FFF2-40B4-BE49-F238E27FC236}">
                <a16:creationId xmlns="" xmlns:a16="http://schemas.microsoft.com/office/drawing/2014/main" id="{DE3FEFE9-2E4F-4E6C-A733-41544B2ABC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9335" y="3794044"/>
            <a:ext cx="3276000" cy="127535"/>
          </a:xfrm>
        </p:spPr>
        <p:txBody>
          <a:bodyPr tIns="0" bIns="0" rtlCol="0">
            <a:spAutoFit/>
          </a:bodyPr>
          <a:lstStyle>
            <a:lvl1pPr marL="0" indent="0">
              <a:buFontTx/>
              <a:buNone/>
              <a:defRPr sz="975">
                <a:solidFill>
                  <a:schemeClr val="accent1"/>
                </a:solidFill>
                <a:latin typeface="+mj-lt"/>
              </a:defRPr>
            </a:lvl1pPr>
            <a:lvl2pPr marL="327422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2pPr>
            <a:lvl3pPr marL="741759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3pPr>
            <a:lvl4pPr marL="1075135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4pPr>
            <a:lvl5pPr marL="1381125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GB" dirty="0"/>
              <a:t>Document Date</a:t>
            </a:r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28939"/>
            <a:ext cx="3204124" cy="14730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age_blanch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_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D:\2018_09_03_Recup_partielle_DD_LaCie\Isa_01\_0__clients\_00_Visuels_Images_Logos\01_fonds_new_template\bulle_speciale.png">
            <a:extLst>
              <a:ext uri="{FF2B5EF4-FFF2-40B4-BE49-F238E27FC236}">
                <a16:creationId xmlns="" xmlns:a16="http://schemas.microsoft.com/office/drawing/2014/main" id="{79C9B1DA-DA80-4194-B643-F65248A4EC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5" y="518768"/>
            <a:ext cx="1340544" cy="29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5"/>
          <p:cNvSpPr txBox="1">
            <a:spLocks/>
          </p:cNvSpPr>
          <p:nvPr userDrawn="1"/>
        </p:nvSpPr>
        <p:spPr>
          <a:xfrm>
            <a:off x="1326150" y="1352550"/>
            <a:ext cx="2160000" cy="3676650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rtlCol="0" anchor="ctr"/>
          <a:lstStyle>
            <a:lvl1pPr marL="92075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5B607A">
                  <a:lumMod val="50000"/>
                </a:srgbClr>
              </a:buClr>
              <a:buSzPct val="85000"/>
              <a:buFontTx/>
              <a:buNone/>
              <a:tabLst>
                <a:tab pos="574675" algn="l"/>
              </a:tabLst>
              <a:defRPr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39763" indent="-2032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90000"/>
              <a:buFont typeface="Arial" charset="0"/>
              <a:buChar char="─"/>
              <a:defRPr sz="1600">
                <a:solidFill>
                  <a:schemeClr val="tx2"/>
                </a:solidFill>
                <a:latin typeface="+mj-lt"/>
              </a:defRPr>
            </a:lvl2pPr>
            <a:lvl3pPr marL="1168400" indent="-1793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2E303C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3pPr>
            <a:lvl4pPr marL="16621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7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273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845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417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989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69056" rtl="0">
              <a:lnSpc>
                <a:spcPct val="90000"/>
              </a:lnSpc>
              <a:spcBef>
                <a:spcPts val="1800"/>
              </a:spcBef>
              <a:buClr>
                <a:schemeClr val="tx2">
                  <a:lumMod val="50000"/>
                </a:schemeClr>
              </a:buClr>
              <a:buSzPct val="85000"/>
              <a:defRPr/>
            </a:pPr>
            <a:endParaRPr kumimoji="0" lang="fr-FR" sz="788" b="0" i="0" u="sng" strike="noStrike" kern="1200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Espace réservé du texte 5"/>
          <p:cNvSpPr txBox="1">
            <a:spLocks/>
          </p:cNvSpPr>
          <p:nvPr userDrawn="1"/>
        </p:nvSpPr>
        <p:spPr>
          <a:xfrm>
            <a:off x="1326150" y="5029200"/>
            <a:ext cx="2160000" cy="114300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rtlCol="0" anchor="ctr"/>
          <a:lstStyle>
            <a:lvl1pPr marL="92075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5B607A">
                  <a:lumMod val="50000"/>
                </a:srgbClr>
              </a:buClr>
              <a:buSzPct val="85000"/>
              <a:buFontTx/>
              <a:buNone/>
              <a:tabLst>
                <a:tab pos="574675" algn="l"/>
              </a:tabLst>
              <a:defRPr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39763" indent="-2032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90000"/>
              <a:buFont typeface="Arial" charset="0"/>
              <a:buChar char="─"/>
              <a:defRPr sz="1600">
                <a:solidFill>
                  <a:schemeClr val="tx2"/>
                </a:solidFill>
                <a:latin typeface="+mj-lt"/>
              </a:defRPr>
            </a:lvl2pPr>
            <a:lvl3pPr marL="1168400" indent="-1793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2E303C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3pPr>
            <a:lvl4pPr marL="16621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7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273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845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417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989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69056" rtl="0">
              <a:lnSpc>
                <a:spcPct val="90000"/>
              </a:lnSpc>
              <a:spcBef>
                <a:spcPts val="1800"/>
              </a:spcBef>
              <a:buClr>
                <a:schemeClr val="tx2">
                  <a:lumMod val="50000"/>
                </a:schemeClr>
              </a:buClr>
              <a:buSzPct val="85000"/>
              <a:defRPr/>
            </a:pPr>
            <a:endParaRPr kumimoji="0" lang="fr-FR" sz="788" b="0" i="0" u="sng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920418" y="553761"/>
            <a:ext cx="1368000" cy="125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100" rIns="0" bIns="13500" rtlCol="0" anchor="ctr">
            <a:spAutoFit/>
          </a:bodyPr>
          <a:lstStyle/>
          <a:p>
            <a:pPr algn="ctr" rtl="0"/>
            <a:r>
              <a:rPr lang="en-GB" sz="675" dirty="0">
                <a:latin typeface="+mj-lt"/>
              </a:rPr>
              <a:t>Thank for attention</a:t>
            </a:r>
          </a:p>
        </p:txBody>
      </p:sp>
      <p:pic>
        <p:nvPicPr>
          <p:cNvPr id="10" name="Picture 2" descr="D:\2018_09_03_Recup_partielle_DD_LaCie\Isa_01\_0__clients\_00_Visuels_Images_Logos\01_fonds_900_x_400\mascotte_seule.png">
            <a:extLst>
              <a:ext uri="{FF2B5EF4-FFF2-40B4-BE49-F238E27FC236}">
                <a16:creationId xmlns="" xmlns:a16="http://schemas.microsoft.com/office/drawing/2014/main" id="{38A59995-0EA1-4947-B7CF-E84A203AC7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16" y="349806"/>
            <a:ext cx="794814" cy="102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696269"/>
            <a:ext cx="2899324" cy="133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55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_de_titre_01_bis_moti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D:\2018_09_03_Recup_partielle_DD_LaCie\Isa_01\ZZ_Presentations_et_Divers\Veronique_Boireau_______________\2018_10_11_Template_New_Logo_Cetelem\visuels\fond_vert_texture_realise_par_c_menand.png">
            <a:extLst>
              <a:ext uri="{FF2B5EF4-FFF2-40B4-BE49-F238E27FC236}">
                <a16:creationId xmlns="" xmlns:a16="http://schemas.microsoft.com/office/drawing/2014/main" id="{915C25DD-91EE-4BD5-98E6-860EDFDF699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" b="22077"/>
          <a:stretch/>
        </p:blipFill>
        <p:spPr bwMode="auto">
          <a:xfrm>
            <a:off x="-1" y="0"/>
            <a:ext cx="9144001" cy="328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texte 5"/>
          <p:cNvSpPr txBox="1">
            <a:spLocks/>
          </p:cNvSpPr>
          <p:nvPr userDrawn="1"/>
        </p:nvSpPr>
        <p:spPr>
          <a:xfrm>
            <a:off x="0" y="3286052"/>
            <a:ext cx="9144000" cy="171450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rtlCol="0" anchor="ctr"/>
          <a:lstStyle>
            <a:lvl1pPr marL="92075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5B607A">
                  <a:lumMod val="50000"/>
                </a:srgbClr>
              </a:buClr>
              <a:buSzPct val="85000"/>
              <a:buFontTx/>
              <a:buNone/>
              <a:tabLst>
                <a:tab pos="574675" algn="l"/>
              </a:tabLst>
              <a:defRPr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39763" indent="-2032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90000"/>
              <a:buFont typeface="Arial" charset="0"/>
              <a:buChar char="─"/>
              <a:defRPr sz="1600">
                <a:solidFill>
                  <a:schemeClr val="tx2"/>
                </a:solidFill>
                <a:latin typeface="+mj-lt"/>
              </a:defRPr>
            </a:lvl2pPr>
            <a:lvl3pPr marL="1168400" indent="-1793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2E303C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3pPr>
            <a:lvl4pPr marL="16621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7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273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845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417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989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69056" rtl="0">
              <a:lnSpc>
                <a:spcPct val="90000"/>
              </a:lnSpc>
              <a:spcBef>
                <a:spcPts val="1800"/>
              </a:spcBef>
              <a:buClr>
                <a:schemeClr val="tx2">
                  <a:lumMod val="50000"/>
                </a:schemeClr>
              </a:buClr>
              <a:buSzPct val="85000"/>
              <a:defRPr/>
            </a:pPr>
            <a:endParaRPr kumimoji="0" lang="fr-FR" sz="788" b="0" i="0" u="sng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Espace réservé du texte 24">
            <a:extLst>
              <a:ext uri="{FF2B5EF4-FFF2-40B4-BE49-F238E27FC236}">
                <a16:creationId xmlns="" xmlns:a16="http://schemas.microsoft.com/office/drawing/2014/main" id="{9B63D3DA-9B51-4207-B6B4-F28C60243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1" y="914400"/>
            <a:ext cx="9144000" cy="910919"/>
          </a:xfrm>
        </p:spPr>
        <p:txBody>
          <a:bodyPr rtlCol="0" anchor="b"/>
          <a:lstStyle>
            <a:lvl1pPr marL="0" indent="0" algn="ctr" rtl="0">
              <a:lnSpc>
                <a:spcPct val="80000"/>
              </a:lnSpc>
              <a:buFontTx/>
              <a:buNone/>
              <a:defRPr sz="2400" b="1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dirty="0"/>
              <a:t>Main title</a:t>
            </a:r>
          </a:p>
        </p:txBody>
      </p:sp>
      <p:sp>
        <p:nvSpPr>
          <p:cNvPr id="12" name="Espace réservé du texte 30">
            <a:extLst>
              <a:ext uri="{FF2B5EF4-FFF2-40B4-BE49-F238E27FC236}">
                <a16:creationId xmlns="" xmlns:a16="http://schemas.microsoft.com/office/drawing/2014/main" id="{E93EDA23-945E-4AAE-A15F-78616853CD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919248"/>
            <a:ext cx="9144000" cy="222637"/>
          </a:xfrm>
          <a:noFill/>
        </p:spPr>
        <p:txBody>
          <a:bodyPr rtlCol="0"/>
          <a:lstStyle>
            <a:lvl1pPr marL="0" indent="0" algn="ctr">
              <a:lnSpc>
                <a:spcPct val="80000"/>
              </a:lnSpc>
              <a:buFontTx/>
              <a:buNone/>
              <a:defRPr sz="1800">
                <a:solidFill>
                  <a:schemeClr val="bg1"/>
                </a:solidFill>
              </a:defRPr>
            </a:lvl1pPr>
            <a:lvl2pPr marL="327422" indent="0">
              <a:buFontTx/>
              <a:buNone/>
              <a:defRPr>
                <a:solidFill>
                  <a:schemeClr val="bg1"/>
                </a:solidFill>
              </a:defRPr>
            </a:lvl2pPr>
            <a:lvl3pPr marL="741759" indent="0">
              <a:buFontTx/>
              <a:buNone/>
              <a:defRPr>
                <a:solidFill>
                  <a:schemeClr val="bg1"/>
                </a:solidFill>
              </a:defRPr>
            </a:lvl3pPr>
            <a:lvl4pPr marL="1075135" indent="0">
              <a:buFontTx/>
              <a:buNone/>
              <a:defRPr>
                <a:solidFill>
                  <a:schemeClr val="bg1"/>
                </a:solidFill>
              </a:defRPr>
            </a:lvl4pPr>
            <a:lvl5pPr marL="13811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dirty="0"/>
              <a:t>Second Title (Optional)</a:t>
            </a:r>
          </a:p>
        </p:txBody>
      </p:sp>
      <p:sp>
        <p:nvSpPr>
          <p:cNvPr id="13" name="Espace réservé du contenu 6">
            <a:extLst>
              <a:ext uri="{FF2B5EF4-FFF2-40B4-BE49-F238E27FC236}">
                <a16:creationId xmlns="" xmlns:a16="http://schemas.microsoft.com/office/drawing/2014/main" id="{78457349-00F2-4299-8258-707669079BF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9335" y="3618050"/>
            <a:ext cx="3276000" cy="147156"/>
          </a:xfrm>
        </p:spPr>
        <p:txBody>
          <a:bodyPr tIns="0" bIns="0" rtlCol="0">
            <a:spAutoFit/>
          </a:bodyPr>
          <a:lstStyle>
            <a:lvl1pPr marL="0" indent="0">
              <a:buFontTx/>
              <a:buNone/>
              <a:defRPr sz="1125" b="1">
                <a:solidFill>
                  <a:schemeClr val="accent4"/>
                </a:solidFill>
                <a:latin typeface="+mj-lt"/>
              </a:defRPr>
            </a:lvl1pPr>
            <a:lvl2pPr marL="327422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2pPr>
            <a:lvl3pPr marL="741759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3pPr>
            <a:lvl4pPr marL="1075135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4pPr>
            <a:lvl5pPr marL="1381125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GB" dirty="0"/>
              <a:t>First name and Last name</a:t>
            </a:r>
          </a:p>
        </p:txBody>
      </p:sp>
      <p:sp>
        <p:nvSpPr>
          <p:cNvPr id="17" name="Espace réservé du contenu 6">
            <a:extLst>
              <a:ext uri="{FF2B5EF4-FFF2-40B4-BE49-F238E27FC236}">
                <a16:creationId xmlns="" xmlns:a16="http://schemas.microsoft.com/office/drawing/2014/main" id="{C7955DC1-04B5-4CBA-AAEB-085E70AA6F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9335" y="3794044"/>
            <a:ext cx="3276000" cy="127535"/>
          </a:xfrm>
        </p:spPr>
        <p:txBody>
          <a:bodyPr tIns="0" bIns="0" rtlCol="0">
            <a:spAutoFit/>
          </a:bodyPr>
          <a:lstStyle>
            <a:lvl1pPr marL="0" indent="0">
              <a:buFontTx/>
              <a:buNone/>
              <a:defRPr sz="975">
                <a:solidFill>
                  <a:schemeClr val="accent1"/>
                </a:solidFill>
                <a:latin typeface="+mj-lt"/>
              </a:defRPr>
            </a:lvl1pPr>
            <a:lvl2pPr marL="327422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2pPr>
            <a:lvl3pPr marL="741759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3pPr>
            <a:lvl4pPr marL="1075135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4pPr>
            <a:lvl5pPr marL="1381125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GB" dirty="0"/>
              <a:t>Document Date</a:t>
            </a:r>
          </a:p>
        </p:txBody>
      </p:sp>
      <p:sp>
        <p:nvSpPr>
          <p:cNvPr id="18" name="Rectangle 34">
            <a:extLst>
              <a:ext uri="{FF2B5EF4-FFF2-40B4-BE49-F238E27FC236}">
                <a16:creationId xmlns="" xmlns:a16="http://schemas.microsoft.com/office/drawing/2014/main" id="{AA3793D7-7323-4A38-AA01-DD383C1B41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00625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defRPr/>
            </a:pPr>
            <a:r>
              <a:rPr lang="en-GB" sz="450" b="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Printing this document is essential ? Think about printing double-sided in black and white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28939"/>
            <a:ext cx="3204124" cy="147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64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_de_titre_02_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D:\2018_09_03_Recup_partielle_DD_LaCie\Isa_01\_0__clients\_00_Visuels_Images_Logos\01_fonds_900_x_400\iStock-624878906_900_480.jpg">
            <a:extLst>
              <a:ext uri="{FF2B5EF4-FFF2-40B4-BE49-F238E27FC236}">
                <a16:creationId xmlns="" xmlns:a16="http://schemas.microsoft.com/office/drawing/2014/main" id="{0B24E2B7-91F0-48F0-8D65-DB1541E1EF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5" b="5585"/>
          <a:stretch/>
        </p:blipFill>
        <p:spPr bwMode="auto">
          <a:xfrm>
            <a:off x="504000" y="0"/>
            <a:ext cx="8640001" cy="345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926112"/>
            <a:ext cx="8640000" cy="622048"/>
          </a:xfrm>
          <a:gradFill flip="none" rotWithShape="1">
            <a:gsLst>
              <a:gs pos="24000">
                <a:srgbClr val="FFFFFF">
                  <a:alpha val="80000"/>
                </a:srgbClr>
              </a:gs>
              <a:gs pos="7000">
                <a:schemeClr val="bg1"/>
              </a:gs>
              <a:gs pos="100000">
                <a:schemeClr val="bg1">
                  <a:alpha val="55000"/>
                </a:schemeClr>
              </a:gs>
            </a:gsLst>
            <a:lin ang="0" scaled="1"/>
            <a:tileRect/>
          </a:gradFill>
          <a:effectLst/>
        </p:spPr>
        <p:txBody>
          <a:bodyPr wrap="square" tIns="216000" bIns="144000" rtlCol="0" anchor="ctr">
            <a:spAutoFit/>
          </a:bodyPr>
          <a:lstStyle>
            <a:lvl1pPr marL="65485" indent="0">
              <a:lnSpc>
                <a:spcPct val="80000"/>
              </a:lnSpc>
              <a:spcBef>
                <a:spcPts val="0"/>
              </a:spcBef>
              <a:buFontTx/>
              <a:buNone/>
              <a:defRPr sz="2100" b="1">
                <a:solidFill>
                  <a:schemeClr val="accent4"/>
                </a:solidFill>
              </a:defRPr>
            </a:lvl1pPr>
            <a:lvl2pPr marL="324000" indent="0">
              <a:buFontTx/>
              <a:buNone/>
              <a:defRPr/>
            </a:lvl2pPr>
            <a:lvl3pPr marL="756459" indent="0">
              <a:buFontTx/>
              <a:buNone/>
              <a:defRPr/>
            </a:lvl3pPr>
            <a:lvl4pPr marL="1075135" indent="0">
              <a:buFontTx/>
              <a:buNone/>
              <a:defRPr/>
            </a:lvl4pPr>
            <a:lvl5pPr marL="1381125" indent="0">
              <a:buFontTx/>
              <a:buNone/>
              <a:defRPr/>
            </a:lvl5pPr>
          </a:lstStyle>
          <a:p>
            <a:pPr lvl="0" rtl="0"/>
            <a:r>
              <a:rPr lang="en-GB" dirty="0"/>
              <a:t>Title</a:t>
            </a:r>
          </a:p>
        </p:txBody>
      </p:sp>
      <p:sp>
        <p:nvSpPr>
          <p:cNvPr id="10" name="Espace réservé du texte 5"/>
          <p:cNvSpPr txBox="1">
            <a:spLocks/>
          </p:cNvSpPr>
          <p:nvPr userDrawn="1"/>
        </p:nvSpPr>
        <p:spPr>
          <a:xfrm>
            <a:off x="0" y="0"/>
            <a:ext cx="504000" cy="3143251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rtlCol="0" anchor="ctr"/>
          <a:lstStyle>
            <a:lvl1pPr marL="92075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5B607A">
                  <a:lumMod val="50000"/>
                </a:srgbClr>
              </a:buClr>
              <a:buSzPct val="85000"/>
              <a:buFontTx/>
              <a:buNone/>
              <a:tabLst>
                <a:tab pos="574675" algn="l"/>
              </a:tabLst>
              <a:defRPr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39763" indent="-2032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90000"/>
              <a:buFont typeface="Arial" charset="0"/>
              <a:buChar char="─"/>
              <a:defRPr sz="1600">
                <a:solidFill>
                  <a:schemeClr val="tx2"/>
                </a:solidFill>
                <a:latin typeface="+mj-lt"/>
              </a:defRPr>
            </a:lvl2pPr>
            <a:lvl3pPr marL="1168400" indent="-1793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2E303C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3pPr>
            <a:lvl4pPr marL="16621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7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273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845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417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989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69056" rtl="0">
              <a:lnSpc>
                <a:spcPct val="90000"/>
              </a:lnSpc>
              <a:spcBef>
                <a:spcPts val="1800"/>
              </a:spcBef>
              <a:buClr>
                <a:schemeClr val="tx2">
                  <a:lumMod val="50000"/>
                </a:schemeClr>
              </a:buClr>
              <a:buSzPct val="85000"/>
              <a:defRPr/>
            </a:pPr>
            <a:endParaRPr kumimoji="0" lang="fr-FR" sz="788" b="0" i="0" u="sng" strike="noStrike" kern="1200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Espace réservé du texte 5"/>
          <p:cNvSpPr txBox="1">
            <a:spLocks/>
          </p:cNvSpPr>
          <p:nvPr userDrawn="1"/>
        </p:nvSpPr>
        <p:spPr>
          <a:xfrm>
            <a:off x="0" y="3079502"/>
            <a:ext cx="504000" cy="378000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rtlCol="0" anchor="ctr"/>
          <a:lstStyle>
            <a:lvl1pPr marL="92075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5B607A">
                  <a:lumMod val="50000"/>
                </a:srgbClr>
              </a:buClr>
              <a:buSzPct val="85000"/>
              <a:buFontTx/>
              <a:buNone/>
              <a:tabLst>
                <a:tab pos="574675" algn="l"/>
              </a:tabLst>
              <a:defRPr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39763" indent="-2032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90000"/>
              <a:buFont typeface="Arial" charset="0"/>
              <a:buChar char="─"/>
              <a:defRPr sz="1600">
                <a:solidFill>
                  <a:schemeClr val="tx2"/>
                </a:solidFill>
                <a:latin typeface="+mj-lt"/>
              </a:defRPr>
            </a:lvl2pPr>
            <a:lvl3pPr marL="1168400" indent="-1793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2E303C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3pPr>
            <a:lvl4pPr marL="16621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7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273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845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417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989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69056" rtl="0">
              <a:lnSpc>
                <a:spcPct val="90000"/>
              </a:lnSpc>
              <a:spcBef>
                <a:spcPts val="1800"/>
              </a:spcBef>
              <a:buClr>
                <a:schemeClr val="tx2">
                  <a:lumMod val="50000"/>
                </a:schemeClr>
              </a:buClr>
              <a:buSzPct val="85000"/>
              <a:defRPr/>
            </a:pPr>
            <a:endParaRPr kumimoji="0" lang="fr-FR" sz="788" b="0" i="0" u="sng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Espace réservé du contenu 6">
            <a:extLst>
              <a:ext uri="{FF2B5EF4-FFF2-40B4-BE49-F238E27FC236}">
                <a16:creationId xmlns="" xmlns:a16="http://schemas.microsoft.com/office/drawing/2014/main" id="{C76DF54D-74E7-4B14-83B4-A7D2321C6D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4000" y="3618050"/>
            <a:ext cx="3276000" cy="147156"/>
          </a:xfrm>
        </p:spPr>
        <p:txBody>
          <a:bodyPr tIns="0" bIns="0" rtlCol="0">
            <a:spAutoFit/>
          </a:bodyPr>
          <a:lstStyle>
            <a:lvl1pPr marL="0" indent="0">
              <a:buFontTx/>
              <a:buNone/>
              <a:defRPr sz="1125" b="1">
                <a:solidFill>
                  <a:schemeClr val="accent4"/>
                </a:solidFill>
                <a:latin typeface="+mj-lt"/>
              </a:defRPr>
            </a:lvl1pPr>
            <a:lvl2pPr marL="327422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2pPr>
            <a:lvl3pPr marL="741759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3pPr>
            <a:lvl4pPr marL="1075135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4pPr>
            <a:lvl5pPr marL="1381125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GB" dirty="0"/>
              <a:t>First name and Last name</a:t>
            </a:r>
          </a:p>
        </p:txBody>
      </p:sp>
      <p:sp>
        <p:nvSpPr>
          <p:cNvPr id="18" name="Espace réservé du contenu 6">
            <a:extLst>
              <a:ext uri="{FF2B5EF4-FFF2-40B4-BE49-F238E27FC236}">
                <a16:creationId xmlns="" xmlns:a16="http://schemas.microsoft.com/office/drawing/2014/main" id="{E95C9EC1-ED2D-4B1D-BF69-13CFB5287D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04000" y="3794044"/>
            <a:ext cx="3276000" cy="127535"/>
          </a:xfrm>
        </p:spPr>
        <p:txBody>
          <a:bodyPr tIns="0" bIns="0" rtlCol="0">
            <a:spAutoFit/>
          </a:bodyPr>
          <a:lstStyle>
            <a:lvl1pPr marL="0" indent="0">
              <a:buFontTx/>
              <a:buNone/>
              <a:defRPr sz="975">
                <a:solidFill>
                  <a:schemeClr val="accent1"/>
                </a:solidFill>
                <a:latin typeface="+mj-lt"/>
              </a:defRPr>
            </a:lvl1pPr>
            <a:lvl2pPr marL="327422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2pPr>
            <a:lvl3pPr marL="741759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3pPr>
            <a:lvl4pPr marL="1075135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4pPr>
            <a:lvl5pPr marL="1381125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GB" dirty="0"/>
              <a:t>Document Date</a:t>
            </a:r>
          </a:p>
        </p:txBody>
      </p:sp>
      <p:sp>
        <p:nvSpPr>
          <p:cNvPr id="19" name="Rectangle 34">
            <a:extLst>
              <a:ext uri="{FF2B5EF4-FFF2-40B4-BE49-F238E27FC236}">
                <a16:creationId xmlns="" xmlns:a16="http://schemas.microsoft.com/office/drawing/2014/main" id="{14D0421B-2CE0-4A4C-A279-74DAE05589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00625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defRPr/>
            </a:pPr>
            <a:r>
              <a:rPr lang="en-GB" sz="450" b="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Printing this document is essential ? Think about printing double-sided in black and white</a:t>
            </a:r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28939"/>
            <a:ext cx="3204124" cy="147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70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_de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597994"/>
          </a:xfrm>
          <a:prstGeom prst="rect">
            <a:avLst/>
          </a:prstGeom>
          <a:solidFill>
            <a:srgbClr val="EB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05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93499068"/>
              </p:ext>
            </p:extLst>
          </p:nvPr>
        </p:nvGraphicFramePr>
        <p:xfrm>
          <a:off x="8748000" y="0"/>
          <a:ext cx="396000" cy="15984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01400">
                <a:tc>
                  <a:txBody>
                    <a:bodyPr/>
                    <a:lstStyle/>
                    <a:p>
                      <a:pPr rtl="0"/>
                      <a:endParaRPr lang="fr-FR" sz="1000" dirty="0"/>
                    </a:p>
                  </a:txBody>
                  <a:tcPr marT="24300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rtl="0"/>
                      <a:endParaRPr lang="fr-FR" sz="500" dirty="0"/>
                    </a:p>
                  </a:txBody>
                  <a:tcPr marT="27000" marB="27000"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2553600"/>
            <a:ext cx="8458200" cy="1394594"/>
          </a:xfrm>
          <a:prstGeom prst="rect">
            <a:avLst/>
          </a:prstGeom>
          <a:noFill/>
        </p:spPr>
        <p:txBody>
          <a:bodyPr wrap="square" lIns="144000" tIns="72000" rIns="144000" bIns="72000" rtlCol="0" anchor="ctr">
            <a:spAutoFit/>
          </a:bodyPr>
          <a:lstStyle>
            <a:lvl1pPr marL="0" indent="0" algn="ctr">
              <a:lnSpc>
                <a:spcPct val="82000"/>
              </a:lnSpc>
              <a:spcBef>
                <a:spcPts val="0"/>
              </a:spcBef>
              <a:buFontTx/>
              <a:buNone/>
              <a:defRPr sz="3300" i="0" baseline="0">
                <a:solidFill>
                  <a:schemeClr val="accent4"/>
                </a:solidFill>
              </a:defRPr>
            </a:lvl1pPr>
            <a:lvl2pPr marL="327422" indent="0">
              <a:lnSpc>
                <a:spcPct val="85000"/>
              </a:lnSpc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741759" indent="0">
              <a:lnSpc>
                <a:spcPct val="85000"/>
              </a:lnSpc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1075135" indent="0">
              <a:lnSpc>
                <a:spcPct val="85000"/>
              </a:lnSpc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4pPr>
            <a:lvl5pPr marL="1381125" indent="0">
              <a:lnSpc>
                <a:spcPct val="85000"/>
              </a:lnSpc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dirty="0"/>
              <a:t>Title of the chapter</a:t>
            </a:r>
            <a:r>
              <a:rPr lang="fr-FR" dirty="0"/>
              <a:t/>
            </a:r>
            <a:br>
              <a:rPr lang="fr-FR" dirty="0"/>
            </a:br>
            <a:r>
              <a:rPr lang="en-GB" dirty="0"/>
              <a:t>(Replace the X above with the chapter number)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7231672" y="25539"/>
            <a:ext cx="1177005" cy="20601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>
            <a:lvl1pPr marL="0" indent="0" algn="r">
              <a:buFontTx/>
              <a:buNone/>
              <a:defRPr sz="15750" spc="-113" baseline="0">
                <a:solidFill>
                  <a:schemeClr val="accent3"/>
                </a:solidFill>
              </a:defRPr>
            </a:lvl1pPr>
            <a:lvl2pPr marL="327422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741759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075135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381125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dirty="0"/>
              <a:t>X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597994"/>
            <a:ext cx="91440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050"/>
          </a:p>
        </p:txBody>
      </p:sp>
      <p:pic>
        <p:nvPicPr>
          <p:cNvPr id="8" name="Picture 2" descr="D:\2018_09_03_Recup_partielle_DD_LaCie\Isa_01\_0__clients\_00_Visuels_Images_Logos\01_fonds_900_x_400\mascotte_seule.png">
            <a:extLst>
              <a:ext uri="{FF2B5EF4-FFF2-40B4-BE49-F238E27FC236}">
                <a16:creationId xmlns="" xmlns:a16="http://schemas.microsoft.com/office/drawing/2014/main" id="{3593A361-BB2A-4DB1-BF35-C3D07996D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51893"/>
            <a:ext cx="1057275" cy="136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846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tIns="90000" bIns="46800" rtlCol="0"/>
          <a:lstStyle>
            <a:lvl1pPr>
              <a:defRPr/>
            </a:lvl1pPr>
          </a:lstStyle>
          <a:p>
            <a:pPr rtl="0"/>
            <a:r>
              <a:rPr lang="en-GB"/>
              <a:t>Sommaire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2352677"/>
            <a:ext cx="6248400" cy="288541"/>
          </a:xfrm>
        </p:spPr>
        <p:txBody>
          <a:bodyPr wrap="square" rtlCol="0" anchor="ctr">
            <a:spAutoFit/>
          </a:bodyPr>
          <a:lstStyle>
            <a:lvl1pPr marL="257175" indent="-257175">
              <a:spcBef>
                <a:spcPts val="1350"/>
              </a:spcBef>
              <a:buSzPct val="100000"/>
              <a:buFont typeface="+mj-lt"/>
              <a:buAutoNum type="arabicPeriod"/>
              <a:defRPr sz="1500"/>
            </a:lvl1pPr>
          </a:lstStyle>
          <a:p>
            <a:pPr lvl="0" rtl="0"/>
            <a:r>
              <a:rPr lang="en-GB" dirty="0"/>
              <a:t>Title of the part (+ Return to line for the following parts)</a:t>
            </a:r>
          </a:p>
        </p:txBody>
      </p:sp>
    </p:spTree>
    <p:extLst>
      <p:ext uri="{BB962C8B-B14F-4D97-AF65-F5344CB8AC3E}">
        <p14:creationId xmlns:p14="http://schemas.microsoft.com/office/powerpoint/2010/main" val="93486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contenu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tIns="90000" bIns="46800" rtlCol="0"/>
          <a:lstStyle>
            <a:lvl1pPr>
              <a:defRPr/>
            </a:lvl1pPr>
          </a:lstStyle>
          <a:p>
            <a:pPr rtl="0"/>
            <a:r>
              <a:rPr lang="en-GB" dirty="0" err="1"/>
              <a:t>Ici</a:t>
            </a:r>
            <a:r>
              <a:rPr lang="en-GB" dirty="0"/>
              <a:t>, titre de la slide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228598" y="783430"/>
            <a:ext cx="8640000" cy="3960020"/>
          </a:xfrm>
        </p:spPr>
        <p:txBody>
          <a:bodyPr rtlCol="0"/>
          <a:lstStyle>
            <a:lvl1pPr>
              <a:defRPr/>
            </a:lvl1pPr>
            <a:lvl3pPr>
              <a:defRPr/>
            </a:lvl3pPr>
          </a:lstStyle>
          <a:p>
            <a:pPr lvl="0" rtl="0"/>
            <a:r>
              <a:rPr lang="en-GB" dirty="0"/>
              <a:t>Change the text styles of mask</a:t>
            </a:r>
          </a:p>
          <a:p>
            <a:pPr lvl="1" rtl="0"/>
            <a:r>
              <a:rPr lang="en-GB" dirty="0"/>
              <a:t>Second Level</a:t>
            </a:r>
          </a:p>
          <a:p>
            <a:pPr lvl="2" rtl="0"/>
            <a:r>
              <a:rPr lang="en-GB" dirty="0"/>
              <a:t>Third part</a:t>
            </a:r>
          </a:p>
        </p:txBody>
      </p:sp>
    </p:spTree>
    <p:extLst>
      <p:ext uri="{BB962C8B-B14F-4D97-AF65-F5344CB8AC3E}">
        <p14:creationId xmlns:p14="http://schemas.microsoft.com/office/powerpoint/2010/main" val="38246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contenu_2_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28600" y="1190"/>
            <a:ext cx="8633401" cy="621000"/>
          </a:xfrm>
        </p:spPr>
        <p:txBody>
          <a:bodyPr tIns="90000" bIns="46800" rtlCol="0"/>
          <a:lstStyle/>
          <a:p>
            <a:pPr rtl="0"/>
            <a:r>
              <a:rPr lang="en-GB"/>
              <a:t>Ici, titre de la slide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92206" y="783430"/>
            <a:ext cx="4140000" cy="3960020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 rtl="0"/>
            <a:r>
              <a:rPr lang="en-GB" dirty="0"/>
              <a:t>First Level</a:t>
            </a:r>
          </a:p>
          <a:p>
            <a:pPr lvl="1" rtl="0"/>
            <a:r>
              <a:rPr lang="en-GB" dirty="0"/>
              <a:t>Second Level</a:t>
            </a:r>
          </a:p>
          <a:p>
            <a:pPr lvl="2" rtl="0"/>
            <a:r>
              <a:rPr lang="en-GB" dirty="0"/>
              <a:t>Third Level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4686000" y="783430"/>
            <a:ext cx="4140000" cy="3960020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 rtl="0"/>
            <a:r>
              <a:rPr lang="en-GB" dirty="0"/>
              <a:t>First Level</a:t>
            </a:r>
          </a:p>
          <a:p>
            <a:pPr lvl="1" rtl="0"/>
            <a:r>
              <a:rPr lang="en-GB" dirty="0"/>
              <a:t>Second Level</a:t>
            </a:r>
          </a:p>
          <a:p>
            <a:pPr lvl="2" rtl="0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997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et_pied_d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7902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sans_pied_d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 dirty="0"/>
              <a:t>Change the style’s 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050"/>
          </a:p>
        </p:txBody>
      </p:sp>
    </p:spTree>
    <p:extLst>
      <p:ext uri="{BB962C8B-B14F-4D97-AF65-F5344CB8AC3E}">
        <p14:creationId xmlns:p14="http://schemas.microsoft.com/office/powerpoint/2010/main" val="370579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1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32971058"/>
              </p:ext>
            </p:extLst>
          </p:nvPr>
        </p:nvGraphicFramePr>
        <p:xfrm>
          <a:off x="0" y="0"/>
          <a:ext cx="234000" cy="6291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3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3600">
                <a:tc>
                  <a:txBody>
                    <a:bodyPr/>
                    <a:lstStyle/>
                    <a:p>
                      <a:pPr rtl="0"/>
                      <a:endParaRPr lang="fr-FR" sz="1000" dirty="0"/>
                    </a:p>
                  </a:txBody>
                  <a:tcPr marT="135000" marB="27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500">
                <a:tc>
                  <a:txBody>
                    <a:bodyPr/>
                    <a:lstStyle/>
                    <a:p>
                      <a:pPr rtl="0"/>
                      <a:endParaRPr lang="fr-FR" sz="500" dirty="0"/>
                    </a:p>
                  </a:txBody>
                  <a:tcPr marT="27000" marB="27000"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ZoneTexte 18"/>
          <p:cNvSpPr txBox="1"/>
          <p:nvPr userDrawn="1"/>
        </p:nvSpPr>
        <p:spPr>
          <a:xfrm>
            <a:off x="8621864" y="0"/>
            <a:ext cx="228600" cy="184666"/>
          </a:xfrm>
          <a:prstGeom prst="rect">
            <a:avLst/>
          </a:prstGeom>
          <a:noFill/>
        </p:spPr>
        <p:txBody>
          <a:bodyPr rtlCol="0">
            <a:spAutoFit/>
          </a:bodyPr>
          <a:lstStyle/>
          <a:p>
            <a:pPr rtl="0">
              <a:defRPr/>
            </a:pPr>
            <a:r>
              <a:rPr lang="en-GB" sz="600">
                <a:solidFill>
                  <a:schemeClr val="bg1"/>
                </a:solidFill>
                <a:latin typeface="Arial Narrow" pitchFamily="34" charset="0"/>
              </a:rPr>
              <a:t>A</a:t>
            </a: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8850464" y="0"/>
            <a:ext cx="304800" cy="184666"/>
          </a:xfrm>
          <a:prstGeom prst="rect">
            <a:avLst/>
          </a:prstGeom>
          <a:noFill/>
        </p:spPr>
        <p:txBody>
          <a:bodyPr rtlCol="0">
            <a:spAutoFit/>
          </a:bodyPr>
          <a:lstStyle/>
          <a:p>
            <a:pPr rtl="0">
              <a:defRPr/>
            </a:pPr>
            <a:r>
              <a:rPr lang="en-GB" sz="600">
                <a:solidFill>
                  <a:schemeClr val="bg1"/>
                </a:solidFill>
                <a:latin typeface="Georgia" pitchFamily="18" charset="0"/>
              </a:rPr>
              <a:t>A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8393264" y="0"/>
            <a:ext cx="228600" cy="184666"/>
          </a:xfrm>
          <a:prstGeom prst="rect">
            <a:avLst/>
          </a:prstGeom>
          <a:noFill/>
        </p:spPr>
        <p:txBody>
          <a:bodyPr rtlCol="0">
            <a:spAutoFit/>
          </a:bodyPr>
          <a:lstStyle/>
          <a:p>
            <a:pPr rtl="0">
              <a:defRPr/>
            </a:pPr>
            <a:r>
              <a:rPr lang="en-GB" sz="600">
                <a:solidFill>
                  <a:schemeClr val="bg1"/>
                </a:solidFill>
                <a:latin typeface="Arial Black" pitchFamily="34" charset="0"/>
              </a:rPr>
              <a:t>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304800" y="783430"/>
            <a:ext cx="8563798" cy="396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-GB" dirty="0"/>
              <a:t>First Level</a:t>
            </a:r>
          </a:p>
          <a:p>
            <a:pPr lvl="1" rtl="0"/>
            <a:r>
              <a:rPr lang="en-GB" dirty="0"/>
              <a:t>Second Level</a:t>
            </a:r>
          </a:p>
          <a:p>
            <a:pPr lvl="2" rtl="0"/>
            <a:r>
              <a:rPr lang="en-GB" dirty="0"/>
              <a:t>Third Level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190"/>
            <a:ext cx="8633401" cy="6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90000" rIns="54000" bIns="4680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fr-FR" altLang="fr-FR" dirty="0" err="1"/>
              <a:t>Title</a:t>
            </a:r>
            <a:endParaRPr lang="fr-FR" alt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889899"/>
            <a:ext cx="9144000" cy="253601"/>
          </a:xfrm>
          <a:prstGeom prst="rect">
            <a:avLst/>
          </a:prstGeom>
          <a:solidFill>
            <a:srgbClr val="EB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050"/>
          </a:p>
        </p:txBody>
      </p:sp>
      <p:sp>
        <p:nvSpPr>
          <p:cNvPr id="18" name="Text Box 11"/>
          <p:cNvSpPr txBox="1">
            <a:spLocks noChangeArrowheads="1"/>
          </p:cNvSpPr>
          <p:nvPr userDrawn="1"/>
        </p:nvSpPr>
        <p:spPr bwMode="auto">
          <a:xfrm>
            <a:off x="8621863" y="4928811"/>
            <a:ext cx="393409" cy="17577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7000" tIns="27000" rIns="27000" bIns="27000" rtlCol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1FCD59-F6A5-4096-89A9-6E1F47A35EBE}" type="slidenum">
              <a:rPr lang="fr-FR" altLang="fr-FR" sz="788" b="0" kern="1200" noProof="0" smtClean="0">
                <a:solidFill>
                  <a:schemeClr val="accent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788" b="0">
                <a:solidFill>
                  <a:schemeClr val="accent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1234336" y="4943270"/>
            <a:ext cx="7326463" cy="1468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7000" tIns="27000" rIns="27000" bIns="27000" rtlCol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/>
            <a:r>
              <a:rPr lang="en-US" sz="600" kern="1200" dirty="0">
                <a:solidFill>
                  <a:schemeClr val="accent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Title of the document (has to be defined in the « Slide master »)</a:t>
            </a:r>
            <a:r>
              <a:rPr lang="en-GB" sz="600" kern="1200" dirty="0">
                <a:solidFill>
                  <a:schemeClr val="accent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600" kern="1200" dirty="0">
                <a:solidFill>
                  <a:schemeClr val="accent3"/>
                </a:solidFill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●</a:t>
            </a:r>
            <a:r>
              <a:rPr lang="en-GB" sz="600" kern="1200" dirty="0">
                <a:solidFill>
                  <a:schemeClr val="accent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600" b="1" kern="1200" dirty="0">
                <a:solidFill>
                  <a:schemeClr val="accen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Date</a:t>
            </a:r>
            <a:endParaRPr lang="fr-FR" sz="600" kern="1200" dirty="0">
              <a:solidFill>
                <a:schemeClr val="accent3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622687"/>
            <a:ext cx="9144000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D:\2018_10_02_new_logo_Cetelem_OK_+++\__New_logos_Cetelem_IR_++++++\light\Cetelem_LogoMasc_RGB_FondTransp_small.png">
            <a:extLst>
              <a:ext uri="{FF2B5EF4-FFF2-40B4-BE49-F238E27FC236}">
                <a16:creationId xmlns="" xmlns:a16="http://schemas.microsoft.com/office/drawing/2014/main" id="{A302F87C-50EB-4C88-A273-EEC34F84A5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1" y="4924864"/>
            <a:ext cx="731325" cy="1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944" r:id="rId2"/>
    <p:sldLayoutId id="2147483939" r:id="rId3"/>
    <p:sldLayoutId id="2147483936" r:id="rId4"/>
    <p:sldLayoutId id="2147483942" r:id="rId5"/>
    <p:sldLayoutId id="2147483924" r:id="rId6"/>
    <p:sldLayoutId id="2147483914" r:id="rId7"/>
    <p:sldLayoutId id="2147483912" r:id="rId8"/>
    <p:sldLayoutId id="2147483943" r:id="rId9"/>
    <p:sldLayoutId id="2147483870" r:id="rId10"/>
    <p:sldLayoutId id="2147483945" r:id="rId11"/>
  </p:sldLayoutIdLst>
  <p:txStyles>
    <p:titleStyle>
      <a:lvl1pPr marL="65485" indent="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accent4"/>
          </a:solidFill>
          <a:latin typeface="+mj-lt"/>
          <a:ea typeface="+mj-ea"/>
          <a:cs typeface="+mj-cs"/>
        </a:defRPr>
      </a:lvl1pPr>
      <a:lvl2pPr marL="136922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Arial" pitchFamily="34" charset="0"/>
        </a:defRPr>
      </a:lvl2pPr>
      <a:lvl3pPr marL="136922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Arial" pitchFamily="34" charset="0"/>
        </a:defRPr>
      </a:lvl3pPr>
      <a:lvl4pPr marL="136922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Arial" pitchFamily="34" charset="0"/>
        </a:defRPr>
      </a:lvl4pPr>
      <a:lvl5pPr marL="136922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Arial" pitchFamily="34" charset="0"/>
        </a:defRPr>
      </a:lvl5pPr>
      <a:lvl6pPr marL="342900" algn="l" rtl="0" fontAlgn="base">
        <a:lnSpc>
          <a:spcPct val="85000"/>
        </a:lnSpc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Arial" pitchFamily="34" charset="0"/>
        </a:defRPr>
      </a:lvl6pPr>
      <a:lvl7pPr marL="685800" algn="l" rtl="0" fontAlgn="base">
        <a:lnSpc>
          <a:spcPct val="85000"/>
        </a:lnSpc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Arial" pitchFamily="34" charset="0"/>
        </a:defRPr>
      </a:lvl7pPr>
      <a:lvl8pPr marL="1028700" algn="l" rtl="0" fontAlgn="base">
        <a:lnSpc>
          <a:spcPct val="85000"/>
        </a:lnSpc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Arial" pitchFamily="34" charset="0"/>
        </a:defRPr>
      </a:lvl8pPr>
      <a:lvl9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Arial" pitchFamily="34" charset="0"/>
        </a:defRPr>
      </a:lvl9pPr>
    </p:titleStyle>
    <p:bodyStyle>
      <a:lvl1pPr marL="135000" indent="-135000" algn="l" rtl="0" eaLnBrk="0" fontAlgn="base" hangingPunct="0">
        <a:lnSpc>
          <a:spcPct val="85000"/>
        </a:lnSpc>
        <a:spcBef>
          <a:spcPts val="450"/>
        </a:spcBef>
        <a:spcAft>
          <a:spcPct val="0"/>
        </a:spcAft>
        <a:buClr>
          <a:schemeClr val="accent3"/>
        </a:buClr>
        <a:buSzPct val="85000"/>
        <a:buFont typeface="Arial" panose="020B0604020202020204" pitchFamily="34" charset="0"/>
        <a:buChar char="●"/>
        <a:defRPr sz="1800">
          <a:solidFill>
            <a:schemeClr val="tx2"/>
          </a:solidFill>
          <a:latin typeface="+mj-lt"/>
          <a:ea typeface="+mn-ea"/>
          <a:cs typeface="+mn-cs"/>
        </a:defRPr>
      </a:lvl1pPr>
      <a:lvl2pPr marL="486000" indent="-162000" algn="l" rtl="0" eaLnBrk="0" fontAlgn="base" hangingPunct="0">
        <a:lnSpc>
          <a:spcPct val="85000"/>
        </a:lnSpc>
        <a:spcBef>
          <a:spcPts val="450"/>
        </a:spcBef>
        <a:spcAft>
          <a:spcPct val="0"/>
        </a:spcAft>
        <a:buClr>
          <a:schemeClr val="accent1"/>
        </a:buClr>
        <a:buSzPct val="90000"/>
        <a:buFont typeface="Arial" charset="0"/>
        <a:buChar char="─"/>
        <a:defRPr sz="1600">
          <a:solidFill>
            <a:schemeClr val="tx2"/>
          </a:solidFill>
          <a:latin typeface="+mj-lt"/>
        </a:defRPr>
      </a:lvl2pPr>
      <a:lvl3pPr marL="891000" indent="-134541" algn="l" rtl="0" eaLnBrk="0" fontAlgn="base" hangingPunct="0">
        <a:lnSpc>
          <a:spcPct val="85000"/>
        </a:lnSpc>
        <a:spcBef>
          <a:spcPts val="450"/>
        </a:spcBef>
        <a:spcAft>
          <a:spcPct val="0"/>
        </a:spcAft>
        <a:buClr>
          <a:srgbClr val="2E303C"/>
        </a:buClr>
        <a:buFont typeface="Arial" charset="0"/>
        <a:buChar char="•"/>
        <a:defRPr sz="1400">
          <a:solidFill>
            <a:schemeClr val="tx2"/>
          </a:solidFill>
          <a:latin typeface="+mj-lt"/>
        </a:defRPr>
      </a:lvl3pPr>
      <a:lvl4pPr marL="1246585" indent="-171450" algn="l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chemeClr val="tx1"/>
          </a:solidFill>
          <a:latin typeface="+mn-lt"/>
        </a:defRPr>
      </a:lvl4pPr>
      <a:lvl5pPr marL="1552575" indent="-17145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1895475" indent="-17145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238375" indent="-17145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2581275" indent="-17145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2924175" indent="-17145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F00DC4E8-60C6-41BE-8FD2-766C767F72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000" y="710668"/>
            <a:ext cx="8640000" cy="1052935"/>
          </a:xfrm>
        </p:spPr>
        <p:txBody>
          <a:bodyPr/>
          <a:lstStyle/>
          <a:p>
            <a:r>
              <a:rPr lang="hu-HU" altLang="hu-HU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Képzés a Cetelem Bank </a:t>
            </a:r>
            <a:r>
              <a:rPr lang="hu-HU" altLang="hu-HU" sz="2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Közvetítői </a:t>
            </a:r>
            <a:r>
              <a:rPr lang="hu-HU" altLang="hu-HU" sz="2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részére – új ügyfél szerződéskötési folyamat kiegészítés</a:t>
            </a:r>
            <a:endParaRPr lang="fr-FR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B43CD8BD-0AB5-441C-A8C1-1AE279FAE0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Clr>
                <a:schemeClr val="accent3"/>
              </a:buClr>
              <a:defRPr/>
            </a:pPr>
            <a:r>
              <a:rPr lang="hu-HU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Csigó Krisztián</a:t>
            </a:r>
            <a:endParaRPr lang="fr-FR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="" xmlns:a16="http://schemas.microsoft.com/office/drawing/2014/main" id="{18877FE4-91F7-44AE-A82F-CC770349037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4000" y="3794044"/>
            <a:ext cx="3276000" cy="127535"/>
          </a:xfrm>
        </p:spPr>
        <p:txBody>
          <a:bodyPr/>
          <a:lstStyle/>
          <a:p>
            <a:r>
              <a:rPr lang="hu-HU" dirty="0" smtClean="0"/>
              <a:t>2019.09.12</a:t>
            </a:r>
          </a:p>
        </p:txBody>
      </p:sp>
    </p:spTree>
    <p:extLst>
      <p:ext uri="{BB962C8B-B14F-4D97-AF65-F5344CB8AC3E}">
        <p14:creationId xmlns:p14="http://schemas.microsoft.com/office/powerpoint/2010/main" val="35136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4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Cetelem személyi kölcsön szerződés</a:t>
            </a:r>
            <a:endParaRPr lang="hu-HU" sz="2400" dirty="0">
              <a:solidFill>
                <a:srgbClr val="00B050"/>
              </a:solidFill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45" y="841335"/>
            <a:ext cx="4397375" cy="394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233362" y="899940"/>
            <a:ext cx="2438400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dirty="0">
                <a:latin typeface="Calibri" pitchFamily="34" charset="0"/>
                <a:cs typeface="Calibri" pitchFamily="34" charset="0"/>
              </a:rPr>
              <a:t>A felületen megadott e-mail címre érkezik a szerződéscsomag linkjét tartalmazó e-mail</a:t>
            </a:r>
          </a:p>
          <a:p>
            <a:pPr algn="ctr"/>
            <a:endParaRPr lang="hu-HU" altLang="hu-HU" dirty="0">
              <a:latin typeface="Calibri" pitchFamily="34" charset="0"/>
              <a:cs typeface="Calibri" pitchFamily="34" charset="0"/>
            </a:endParaRPr>
          </a:p>
          <a:p>
            <a:endParaRPr lang="hu-HU" altLang="hu-HU" dirty="0">
              <a:latin typeface="Calibri" pitchFamily="34" charset="0"/>
              <a:cs typeface="Calibri" pitchFamily="34" charset="0"/>
            </a:endParaRPr>
          </a:p>
          <a:p>
            <a:r>
              <a:rPr lang="hu-HU" altLang="hu-HU" dirty="0">
                <a:latin typeface="Calibri" pitchFamily="34" charset="0"/>
                <a:cs typeface="Calibri" pitchFamily="34" charset="0"/>
              </a:rPr>
              <a:t>Nyomtatás a szerződés azonosító számának és az ügyfél születési dátumának alapján</a:t>
            </a:r>
          </a:p>
          <a:p>
            <a:pPr algn="just"/>
            <a:endParaRPr lang="hu-HU" altLang="hu-HU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hu-HU" altLang="hu-HU" dirty="0">
              <a:latin typeface="Calibri" pitchFamily="34" charset="0"/>
              <a:cs typeface="Calibri" pitchFamily="34" charset="0"/>
            </a:endParaRPr>
          </a:p>
          <a:p>
            <a:r>
              <a:rPr lang="hu-HU" altLang="hu-HU" dirty="0">
                <a:latin typeface="Calibri" pitchFamily="34" charset="0"/>
                <a:cs typeface="Calibri" pitchFamily="34" charset="0"/>
              </a:rPr>
              <a:t>Ügyfél értesítése, következő találkozó megszervezése, a szerződés részét képező segédlet alapján dokumentumok bekérése</a:t>
            </a:r>
          </a:p>
          <a:p>
            <a:endParaRPr lang="hu-HU" altLang="hu-HU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hu-HU" altLang="hu-HU" dirty="0">
              <a:latin typeface="Calibri" pitchFamily="34" charset="0"/>
              <a:cs typeface="Calibri" pitchFamily="34" charset="0"/>
            </a:endParaRPr>
          </a:p>
          <a:p>
            <a:r>
              <a:rPr lang="hu-HU" altLang="hu-HU" dirty="0">
                <a:latin typeface="Calibri" pitchFamily="34" charset="0"/>
                <a:cs typeface="Calibri" pitchFamily="34" charset="0"/>
              </a:rPr>
              <a:t>Beazonosítás, szerződés aláíratása</a:t>
            </a:r>
          </a:p>
          <a:p>
            <a:pPr algn="ctr"/>
            <a:endParaRPr lang="hu-HU" altLang="hu-HU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hu-HU" altLang="hu-HU" dirty="0">
              <a:latin typeface="Calibri" pitchFamily="34" charset="0"/>
              <a:cs typeface="Calibri" pitchFamily="34" charset="0"/>
            </a:endParaRPr>
          </a:p>
          <a:p>
            <a:r>
              <a:rPr lang="hu-HU" altLang="hu-HU" dirty="0">
                <a:latin typeface="Calibri" pitchFamily="34" charset="0"/>
                <a:cs typeface="Calibri" pitchFamily="34" charset="0"/>
              </a:rPr>
              <a:t>Eredeti, hiánytalan, </a:t>
            </a:r>
            <a:r>
              <a:rPr lang="hu-HU" altLang="hu-HU" dirty="0" smtClean="0">
                <a:latin typeface="Calibri" pitchFamily="34" charset="0"/>
                <a:cs typeface="Calibri" pitchFamily="34" charset="0"/>
              </a:rPr>
              <a:t>előzetes bírálati </a:t>
            </a:r>
            <a:r>
              <a:rPr lang="hu-HU" altLang="hu-HU" dirty="0">
                <a:latin typeface="Calibri" pitchFamily="34" charset="0"/>
                <a:cs typeface="Calibri" pitchFamily="34" charset="0"/>
              </a:rPr>
              <a:t>adatlappal és az okmánymásolatokkal kiegészített csomag elküldése Cetelemnek</a:t>
            </a:r>
          </a:p>
        </p:txBody>
      </p:sp>
      <p:sp>
        <p:nvSpPr>
          <p:cNvPr id="6" name="Lefelé nyíl 5"/>
          <p:cNvSpPr/>
          <p:nvPr/>
        </p:nvSpPr>
        <p:spPr>
          <a:xfrm>
            <a:off x="1228725" y="1581150"/>
            <a:ext cx="447675" cy="244475"/>
          </a:xfrm>
          <a:prstGeom prst="downArrow">
            <a:avLst/>
          </a:prstGeom>
          <a:solidFill>
            <a:srgbClr val="92D050"/>
          </a:solidFill>
          <a:ln>
            <a:solidFill>
              <a:srgbClr val="71B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Lefelé nyíl 6"/>
          <p:cNvSpPr/>
          <p:nvPr/>
        </p:nvSpPr>
        <p:spPr>
          <a:xfrm>
            <a:off x="1228725" y="2343150"/>
            <a:ext cx="447675" cy="244475"/>
          </a:xfrm>
          <a:prstGeom prst="downArrow">
            <a:avLst/>
          </a:prstGeom>
          <a:solidFill>
            <a:srgbClr val="92D050"/>
          </a:solidFill>
          <a:ln>
            <a:solidFill>
              <a:srgbClr val="71B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Lefelé nyíl 7"/>
          <p:cNvSpPr/>
          <p:nvPr/>
        </p:nvSpPr>
        <p:spPr>
          <a:xfrm>
            <a:off x="1228725" y="3257550"/>
            <a:ext cx="447675" cy="244475"/>
          </a:xfrm>
          <a:prstGeom prst="downArrow">
            <a:avLst/>
          </a:prstGeom>
          <a:solidFill>
            <a:srgbClr val="92D050"/>
          </a:solidFill>
          <a:ln>
            <a:solidFill>
              <a:srgbClr val="71B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Lefelé nyíl 8"/>
          <p:cNvSpPr/>
          <p:nvPr/>
        </p:nvSpPr>
        <p:spPr>
          <a:xfrm>
            <a:off x="1228725" y="3790950"/>
            <a:ext cx="447675" cy="244475"/>
          </a:xfrm>
          <a:prstGeom prst="downArrow">
            <a:avLst/>
          </a:prstGeom>
          <a:solidFill>
            <a:srgbClr val="92D050"/>
          </a:solidFill>
          <a:ln>
            <a:solidFill>
              <a:srgbClr val="71B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7391400" y="899940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MÓDOSULÁS!</a:t>
            </a:r>
          </a:p>
          <a:p>
            <a:endParaRPr lang="hu-HU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letöltött szerződés banki aláírás nélküli lesz 10.25-től, az ügyfél a bank jóváhagyása után kapja meg a bank által aláírt példányt</a:t>
            </a:r>
            <a:endParaRPr lang="hu-HU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Cetelem szerződéscsomag</a:t>
            </a:r>
            <a:endParaRPr lang="hu-HU" sz="24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304800" y="3800009"/>
            <a:ext cx="3429000" cy="1109022"/>
          </a:xfrm>
        </p:spPr>
        <p:txBody>
          <a:bodyPr/>
          <a:lstStyle/>
          <a:p>
            <a:pPr marL="285750" indent="-285750">
              <a:buClr>
                <a:srgbClr val="71B534"/>
              </a:buClr>
              <a:buFont typeface="Arial" panose="020B0604020202020204" pitchFamily="34" charset="0"/>
              <a:buChar char="•"/>
            </a:pPr>
            <a:r>
              <a:rPr lang="hu-HU" altLang="hu-HU" sz="1600" dirty="0" smtClean="0">
                <a:latin typeface="Calibri" pitchFamily="34" charset="0"/>
                <a:cs typeface="Calibri" pitchFamily="34" charset="0"/>
              </a:rPr>
              <a:t>két oldalas kísérőlevél, melyen szerepel leírva és piktogramokkal is az új folyamat</a:t>
            </a:r>
            <a:endParaRPr lang="hu-HU" altLang="hu-HU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hu-H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66750"/>
            <a:ext cx="2209800" cy="319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35" y="847875"/>
            <a:ext cx="1946378" cy="283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89" y="782720"/>
            <a:ext cx="4737830" cy="91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 helye 2"/>
          <p:cNvSpPr txBox="1">
            <a:spLocks/>
          </p:cNvSpPr>
          <p:nvPr/>
        </p:nvSpPr>
        <p:spPr bwMode="auto">
          <a:xfrm>
            <a:off x="4267200" y="1445292"/>
            <a:ext cx="4572000" cy="303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57175" indent="-257175" algn="l" rtl="0" eaLnBrk="0" fontAlgn="base" hangingPunct="0">
              <a:lnSpc>
                <a:spcPct val="85000"/>
              </a:lnSpc>
              <a:spcBef>
                <a:spcPts val="1350"/>
              </a:spcBef>
              <a:spcAft>
                <a:spcPct val="0"/>
              </a:spcAft>
              <a:buClr>
                <a:schemeClr val="accent3"/>
              </a:buClr>
              <a:buSzPct val="100000"/>
              <a:buFont typeface="+mj-lt"/>
              <a:buAutoNum type="arabicPeriod"/>
              <a:defRPr sz="15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86000" indent="-162000" algn="l" rtl="0" eaLnBrk="0" fontAlgn="base" hangingPunct="0">
              <a:lnSpc>
                <a:spcPct val="85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─"/>
              <a:defRPr sz="1600">
                <a:solidFill>
                  <a:schemeClr val="tx2"/>
                </a:solidFill>
                <a:latin typeface="+mj-lt"/>
              </a:defRPr>
            </a:lvl2pPr>
            <a:lvl3pPr marL="891000" indent="-134541" algn="l" rtl="0" eaLnBrk="0" fontAlgn="base" hangingPunct="0">
              <a:lnSpc>
                <a:spcPct val="85000"/>
              </a:lnSpc>
              <a:spcBef>
                <a:spcPts val="450"/>
              </a:spcBef>
              <a:spcAft>
                <a:spcPct val="0"/>
              </a:spcAft>
              <a:buClr>
                <a:srgbClr val="2E303C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3pPr>
            <a:lvl4pPr marL="124658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00">
                <a:solidFill>
                  <a:schemeClr val="tx1"/>
                </a:solidFill>
                <a:latin typeface="+mn-lt"/>
              </a:defRPr>
            </a:lvl4pPr>
            <a:lvl5pPr marL="15525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1895475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238375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2581275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2924175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Clr>
                <a:srgbClr val="71B534"/>
              </a:buClr>
              <a:buFont typeface="Arial" panose="020B0604020202020204" pitchFamily="34" charset="0"/>
              <a:buChar char="•"/>
            </a:pPr>
            <a:r>
              <a:rPr lang="hu-HU" altLang="hu-HU" sz="1400" kern="0" dirty="0" smtClean="0">
                <a:latin typeface="Calibri" pitchFamily="34" charset="0"/>
                <a:cs typeface="Calibri" pitchFamily="34" charset="0"/>
              </a:rPr>
              <a:t>új, átláthatóbb Adós ás Adóstárs aláírási helyek</a:t>
            </a:r>
          </a:p>
          <a:p>
            <a:pPr marL="285750" indent="-285750">
              <a:buClr>
                <a:srgbClr val="71B534"/>
              </a:buClr>
              <a:buFont typeface="Arial" panose="020B0604020202020204" pitchFamily="34" charset="0"/>
              <a:buChar char="•"/>
            </a:pPr>
            <a:r>
              <a:rPr lang="hu-HU" altLang="hu-HU" sz="1400" kern="0" dirty="0" smtClean="0">
                <a:latin typeface="Calibri" pitchFamily="34" charset="0"/>
                <a:cs typeface="Calibri" pitchFamily="34" charset="0"/>
              </a:rPr>
              <a:t>a bank aláírása üres lesz a letöltött szerződésen – az ügyfélnek ezt kell aláírnia és visszaküldenie </a:t>
            </a:r>
            <a:r>
              <a:rPr lang="hu-HU" altLang="hu-HU" sz="1400" b="1" kern="0" dirty="0" smtClean="0">
                <a:latin typeface="Calibri" pitchFamily="34" charset="0"/>
                <a:cs typeface="Calibri" pitchFamily="34" charset="0"/>
              </a:rPr>
              <a:t>1 példányban – 1 példány az ügyfélnél marad!</a:t>
            </a:r>
          </a:p>
          <a:p>
            <a:pPr marL="285750" indent="-285750">
              <a:buClr>
                <a:srgbClr val="71B534"/>
              </a:buClr>
              <a:buFont typeface="Arial" panose="020B0604020202020204" pitchFamily="34" charset="0"/>
              <a:buChar char="•"/>
            </a:pPr>
            <a:r>
              <a:rPr lang="hu-HU" altLang="hu-HU" sz="1400" kern="0" dirty="0" smtClean="0">
                <a:latin typeface="Calibri" pitchFamily="34" charset="0"/>
                <a:cs typeface="Calibri" pitchFamily="34" charset="0"/>
              </a:rPr>
              <a:t>az ügyfél </a:t>
            </a:r>
            <a:r>
              <a:rPr lang="hu-HU" altLang="hu-HU" sz="1400" b="1" kern="0" dirty="0" smtClean="0">
                <a:latin typeface="Calibri" pitchFamily="34" charset="0"/>
                <a:cs typeface="Calibri" pitchFamily="34" charset="0"/>
              </a:rPr>
              <a:t>a bank által aláírt verziót a végső, pozitív bírálat esetén kapja meg,</a:t>
            </a:r>
            <a:r>
              <a:rPr lang="hu-HU" altLang="hu-HU" sz="1400" kern="0" dirty="0" smtClean="0">
                <a:latin typeface="Calibri" pitchFamily="34" charset="0"/>
                <a:cs typeface="Calibri" pitchFamily="34" charset="0"/>
              </a:rPr>
              <a:t> postai úton és letölthetően Netbank regisztrációt követően – ezen csak a banki aláírás fog szerepelni</a:t>
            </a:r>
          </a:p>
          <a:p>
            <a:pPr marL="285750" indent="-285750">
              <a:buClr>
                <a:srgbClr val="71B534"/>
              </a:buClr>
              <a:buFont typeface="Arial" panose="020B0604020202020204" pitchFamily="34" charset="0"/>
              <a:buChar char="•"/>
            </a:pPr>
            <a:r>
              <a:rPr lang="hu-HU" altLang="hu-HU" sz="1400" kern="0" dirty="0" smtClean="0">
                <a:latin typeface="Calibri" pitchFamily="34" charset="0"/>
                <a:cs typeface="Calibri" pitchFamily="34" charset="0"/>
              </a:rPr>
              <a:t>az ügyfélnél maradó 1 általa aláírt példány és a bank által az ügyfélhez eljutatott bank által aláírt, azonos adattartalmú példány jogilag egy teljes értékű szerződés</a:t>
            </a:r>
          </a:p>
          <a:p>
            <a:pPr marL="0" indent="0">
              <a:buFont typeface="+mj-lt"/>
              <a:buNone/>
            </a:pPr>
            <a:endParaRPr lang="hu-HU" sz="1600" kern="0" dirty="0"/>
          </a:p>
        </p:txBody>
      </p:sp>
    </p:spTree>
    <p:extLst>
      <p:ext uri="{BB962C8B-B14F-4D97-AF65-F5344CB8AC3E}">
        <p14:creationId xmlns:p14="http://schemas.microsoft.com/office/powerpoint/2010/main" val="40255330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41017e17-a55e-4007-b4b2-e157be85f076"/>
</p:tagLst>
</file>

<file path=ppt/theme/theme1.xml><?xml version="1.0" encoding="utf-8"?>
<a:theme xmlns:a="http://schemas.openxmlformats.org/drawingml/2006/main" name="Modèle par défaut">
  <a:themeElements>
    <a:clrScheme name="Personnalisé 129">
      <a:dk1>
        <a:srgbClr val="3D4051"/>
      </a:dk1>
      <a:lt1>
        <a:srgbClr val="FFFFFF"/>
      </a:lt1>
      <a:dk2>
        <a:srgbClr val="5B607A"/>
      </a:dk2>
      <a:lt2>
        <a:srgbClr val="C1C6C8"/>
      </a:lt2>
      <a:accent1>
        <a:srgbClr val="3A913F"/>
      </a:accent1>
      <a:accent2>
        <a:srgbClr val="C4D600"/>
      </a:accent2>
      <a:accent3>
        <a:srgbClr val="C8102E"/>
      </a:accent3>
      <a:accent4>
        <a:srgbClr val="154734"/>
      </a:accent4>
      <a:accent5>
        <a:srgbClr val="14A1D9"/>
      </a:accent5>
      <a:accent6>
        <a:srgbClr val="CDCFD9"/>
      </a:accent6>
      <a:hlink>
        <a:srgbClr val="C8102E"/>
      </a:hlink>
      <a:folHlink>
        <a:srgbClr val="279932"/>
      </a:folHlink>
    </a:clrScheme>
    <a:fontScheme name="Personnalisé 8">
      <a:majorFont>
        <a:latin typeface="Leelawadee"/>
        <a:ea typeface=""/>
        <a:cs typeface=""/>
      </a:majorFont>
      <a:minorFont>
        <a:latin typeface="Arial Narrow"/>
        <a:ea typeface=""/>
        <a:cs typeface="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2274A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E689E"/>
        </a:accent6>
        <a:hlink>
          <a:srgbClr val="CC092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8D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F9F"/>
        </a:accent6>
        <a:hlink>
          <a:srgbClr val="E4181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8D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F9F"/>
        </a:accent6>
        <a:hlink>
          <a:srgbClr val="E4181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29AC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249B"/>
        </a:accent6>
        <a:hlink>
          <a:srgbClr val="E4181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61307</TotalTime>
  <Words>203</Words>
  <Application>Microsoft Office PowerPoint</Application>
  <PresentationFormat>Diavetítés a képernyőre (16:9 oldalarány)</PresentationFormat>
  <Paragraphs>26</Paragraphs>
  <Slides>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4" baseType="lpstr">
      <vt:lpstr>Modèle par défaut</vt:lpstr>
      <vt:lpstr>PowerPoint bemutató</vt:lpstr>
      <vt:lpstr>Cetelem személyi kölcsön szerződés</vt:lpstr>
      <vt:lpstr>Cetelem szerződéscsomag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Masque PF France sept 2017</dc:title>
  <dc:subject>Modèle PPTX avec conseils pratiques</dc:subject>
  <dc:creator>Isabelle Renié</dc:creator>
  <cp:lastModifiedBy>Kovács Adrienn</cp:lastModifiedBy>
  <cp:revision>5994</cp:revision>
  <cp:lastPrinted>2018-12-18T17:40:21Z</cp:lastPrinted>
  <dcterms:created xsi:type="dcterms:W3CDTF">1601-01-01T00:00:00Z</dcterms:created>
  <dcterms:modified xsi:type="dcterms:W3CDTF">2019-10-24T10:41:03Z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