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B726-5114-4C4E-8F1E-49108554479B}" type="datetimeFigureOut">
              <a:rPr lang="hu-HU" smtClean="0"/>
              <a:t>2019.05.06.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DCAA-8420-42D1-AE55-87D1268DA41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80528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B726-5114-4C4E-8F1E-49108554479B}" type="datetimeFigureOut">
              <a:rPr lang="hu-HU" smtClean="0"/>
              <a:t>2019.05.06.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DCAA-8420-42D1-AE55-87D1268DA41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4084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B726-5114-4C4E-8F1E-49108554479B}" type="datetimeFigureOut">
              <a:rPr lang="hu-HU" smtClean="0"/>
              <a:t>2019.05.06.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DCAA-8420-42D1-AE55-87D1268DA41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3128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C:\Documents and Settings\lverhaeghen\Bureau\2-foot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14"/>
          <a:stretch>
            <a:fillRect/>
          </a:stretch>
        </p:blipFill>
        <p:spPr bwMode="auto">
          <a:xfrm>
            <a:off x="1619250" y="6219825"/>
            <a:ext cx="752475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10" descr="Logo EN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38" y="6207125"/>
            <a:ext cx="1511300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C:\Documents and Settings\lverhaeghen\Bureau\4-encart_vert_titr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4338"/>
            <a:ext cx="85725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oneTexte 13"/>
          <p:cNvSpPr txBox="1">
            <a:spLocks noChangeArrowheads="1"/>
          </p:cNvSpPr>
          <p:nvPr/>
        </p:nvSpPr>
        <p:spPr bwMode="auto">
          <a:xfrm>
            <a:off x="900113" y="6626225"/>
            <a:ext cx="8143875" cy="3079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defRPr/>
            </a:pPr>
            <a:r>
              <a:rPr lang="en-GB" sz="700" b="1" smtClean="0">
                <a:solidFill>
                  <a:srgbClr val="898989"/>
                </a:solidFill>
                <a:latin typeface="Helvetica neue"/>
              </a:rPr>
              <a:t>Is it absolutely necessary to print this document? If this is the case, please make sure to print several slides per sheet, double sided and in black &amp; white preferably.</a:t>
            </a:r>
            <a:endParaRPr lang="fr-FR" sz="700" b="1" smtClean="0">
              <a:solidFill>
                <a:srgbClr val="898989"/>
              </a:solidFill>
              <a:latin typeface="Helvetica neue"/>
            </a:endParaRPr>
          </a:p>
          <a:p>
            <a:pPr algn="r" eaLnBrk="1" hangingPunct="1">
              <a:defRPr/>
            </a:pPr>
            <a:endParaRPr lang="fr-FR" sz="700" b="1" smtClean="0">
              <a:solidFill>
                <a:srgbClr val="898989"/>
              </a:solidFill>
              <a:latin typeface="Helvetica neue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6625" y="1610360"/>
            <a:ext cx="8435280" cy="4525963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8" name="Espace réservé du numéro de diapositive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8FAE9-5A26-4EA4-B322-33E7C60AF30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sp>
        <p:nvSpPr>
          <p:cNvPr id="9" name="Espace réservé du pied de page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r>
              <a:rPr lang="fr-FR"/>
              <a:t>Department</a:t>
            </a:r>
          </a:p>
        </p:txBody>
      </p:sp>
      <p:sp>
        <p:nvSpPr>
          <p:cNvPr id="11" name="Espace réservé de la date 15"/>
          <p:cNvSpPr>
            <a:spLocks noGrp="1"/>
          </p:cNvSpPr>
          <p:nvPr>
            <p:ph type="dt" sz="half" idx="12"/>
          </p:nvPr>
        </p:nvSpPr>
        <p:spPr>
          <a:xfrm>
            <a:off x="6434138" y="6315075"/>
            <a:ext cx="2133600" cy="365125"/>
          </a:xfr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4530D307-D6B7-42FD-AD1C-B4795D3056F9}" type="datetime1">
              <a:rPr lang="fr-FR"/>
              <a:pPr>
                <a:defRPr/>
              </a:pPr>
              <a:t>06/05/2019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1534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B726-5114-4C4E-8F1E-49108554479B}" type="datetimeFigureOut">
              <a:rPr lang="hu-HU" smtClean="0"/>
              <a:t>2019.05.06.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DCAA-8420-42D1-AE55-87D1268DA41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36087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B726-5114-4C4E-8F1E-49108554479B}" type="datetimeFigureOut">
              <a:rPr lang="hu-HU" smtClean="0"/>
              <a:t>2019.05.06.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DCAA-8420-42D1-AE55-87D1268DA41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3351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B726-5114-4C4E-8F1E-49108554479B}" type="datetimeFigureOut">
              <a:rPr lang="hu-HU" smtClean="0"/>
              <a:t>2019.05.06.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DCAA-8420-42D1-AE55-87D1268DA41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87682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B726-5114-4C4E-8F1E-49108554479B}" type="datetimeFigureOut">
              <a:rPr lang="hu-HU" smtClean="0"/>
              <a:t>2019.05.06.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DCAA-8420-42D1-AE55-87D1268DA41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8695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B726-5114-4C4E-8F1E-49108554479B}" type="datetimeFigureOut">
              <a:rPr lang="hu-HU" smtClean="0"/>
              <a:t>2019.05.06.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DCAA-8420-42D1-AE55-87D1268DA41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66831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B726-5114-4C4E-8F1E-49108554479B}" type="datetimeFigureOut">
              <a:rPr lang="hu-HU" smtClean="0"/>
              <a:t>2019.05.06.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DCAA-8420-42D1-AE55-87D1268DA41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69989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B726-5114-4C4E-8F1E-49108554479B}" type="datetimeFigureOut">
              <a:rPr lang="hu-HU" smtClean="0"/>
              <a:t>2019.05.06.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DCAA-8420-42D1-AE55-87D1268DA41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67116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B726-5114-4C4E-8F1E-49108554479B}" type="datetimeFigureOut">
              <a:rPr lang="hu-HU" smtClean="0"/>
              <a:t>2019.05.06.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DCAA-8420-42D1-AE55-87D1268DA41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2277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3B726-5114-4C4E-8F1E-49108554479B}" type="datetimeFigureOut">
              <a:rPr lang="hu-HU" smtClean="0"/>
              <a:t>2019.05.06.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2DCAA-8420-42D1-AE55-87D1268DA41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82696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erdesek-kozvetito@cetelem.hu" TargetMode="External"/><Relationship Id="rId2" Type="http://schemas.openxmlformats.org/officeDocument/2006/relationships/hyperlink" Target="https://www.cetelem.hu/cetelem/kapcsolat" TargetMode="External"/><Relationship Id="rId1" Type="http://schemas.openxmlformats.org/officeDocument/2006/relationships/slideLayout" Target="../slideLayouts/slideLayout12.xml"/><Relationship Id="rId4" Type="http://schemas.openxmlformats.org/officeDocument/2006/relationships/hyperlink" Target="mailto:bem.anita@cetelem.h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/>
          </p:cNvSpPr>
          <p:nvPr>
            <p:ph type="title" idx="4294967295"/>
          </p:nvPr>
        </p:nvSpPr>
        <p:spPr>
          <a:xfrm>
            <a:off x="684213" y="411163"/>
            <a:ext cx="8054975" cy="857250"/>
          </a:xfrm>
        </p:spPr>
        <p:txBody>
          <a:bodyPr>
            <a:normAutofit/>
          </a:bodyPr>
          <a:lstStyle/>
          <a:p>
            <a:pPr algn="l"/>
            <a:r>
              <a:rPr lang="hu-HU" altLang="hu-HU" sz="2800" dirty="0" smtClean="0">
                <a:solidFill>
                  <a:srgbClr val="92D050"/>
                </a:solidFill>
              </a:rPr>
              <a:t>Elérhetőségeink</a:t>
            </a:r>
          </a:p>
        </p:txBody>
      </p:sp>
      <p:sp>
        <p:nvSpPr>
          <p:cNvPr id="107523" name="Tartalom helye 2"/>
          <p:cNvSpPr>
            <a:spLocks noGrp="1"/>
          </p:cNvSpPr>
          <p:nvPr>
            <p:ph idx="1"/>
          </p:nvPr>
        </p:nvSpPr>
        <p:spPr>
          <a:xfrm>
            <a:off x="687388" y="1125538"/>
            <a:ext cx="8435975" cy="5256212"/>
          </a:xfrm>
        </p:spPr>
        <p:txBody>
          <a:bodyPr>
            <a:normAutofit lnSpcReduction="10000"/>
          </a:bodyPr>
          <a:lstStyle/>
          <a:p>
            <a:pPr marL="0" indent="0">
              <a:buFont typeface="Arial" pitchFamily="34" charset="0"/>
              <a:buNone/>
              <a:defRPr/>
            </a:pPr>
            <a:r>
              <a:rPr lang="hu-HU" altLang="hu-HU" sz="1800" dirty="0" smtClean="0"/>
              <a:t>Cetelem elérhetőségek az </a:t>
            </a:r>
            <a:r>
              <a:rPr lang="hu-HU" altLang="hu-HU" sz="1800" b="1" dirty="0" smtClean="0"/>
              <a:t>ügyfelek</a:t>
            </a:r>
            <a:r>
              <a:rPr lang="hu-HU" altLang="hu-HU" sz="1800" dirty="0" smtClean="0"/>
              <a:t> részére:</a:t>
            </a:r>
          </a:p>
          <a:p>
            <a:pPr lvl="2">
              <a:buFont typeface="Wingdings" pitchFamily="2" charset="2"/>
              <a:buChar char="Ø"/>
              <a:defRPr/>
            </a:pPr>
            <a:r>
              <a:rPr lang="hu-HU" altLang="hu-HU" sz="1600" dirty="0" smtClean="0"/>
              <a:t>telefon: 06-1-458-6070</a:t>
            </a:r>
          </a:p>
          <a:p>
            <a:pPr lvl="2">
              <a:buFont typeface="Wingdings" pitchFamily="2" charset="2"/>
              <a:buChar char="Ø"/>
              <a:defRPr/>
            </a:pPr>
            <a:r>
              <a:rPr lang="hu-HU" altLang="hu-HU" sz="1600" dirty="0" smtClean="0"/>
              <a:t>online ügyfélszolgálat: </a:t>
            </a:r>
            <a:r>
              <a:rPr lang="hu-HU" altLang="hu-HU" sz="1600" u="sng" dirty="0" smtClean="0">
                <a:hlinkClick r:id="rId2"/>
              </a:rPr>
              <a:t>https://www.cetelem.hu/cetelem/kapcsolat</a:t>
            </a:r>
            <a:endParaRPr lang="hu-HU" altLang="hu-HU" sz="1600" u="sng" dirty="0" smtClean="0"/>
          </a:p>
          <a:p>
            <a:pPr lvl="2">
              <a:buFont typeface="Wingdings" pitchFamily="2" charset="2"/>
              <a:buChar char="Ø"/>
              <a:defRPr/>
            </a:pPr>
            <a:r>
              <a:rPr lang="hu-HU" altLang="hu-HU" sz="1600" dirty="0"/>
              <a:t>a</a:t>
            </a:r>
            <a:r>
              <a:rPr lang="hu-HU" altLang="hu-HU" sz="1600" dirty="0" smtClean="0"/>
              <a:t>kadálymentes Ügyféliroda: Eiffel Tér Irodaház - 1062 Budapest, VI. Teréz körút 55-57. (H-P: 8.00 - 16.30)</a:t>
            </a:r>
          </a:p>
          <a:p>
            <a:pPr marL="0" indent="0">
              <a:buFont typeface="Arial" pitchFamily="34" charset="0"/>
              <a:buNone/>
              <a:defRPr/>
            </a:pPr>
            <a:endParaRPr lang="hu-HU" altLang="hu-HU" sz="1800" dirty="0"/>
          </a:p>
          <a:p>
            <a:pPr marL="0" indent="0">
              <a:buFont typeface="Arial" pitchFamily="34" charset="0"/>
              <a:buNone/>
              <a:defRPr/>
            </a:pPr>
            <a:r>
              <a:rPr lang="hu-HU" altLang="hu-HU" sz="1800" dirty="0" err="1" smtClean="0"/>
              <a:t>Helpdesk</a:t>
            </a:r>
            <a:r>
              <a:rPr lang="hu-HU" altLang="hu-HU" sz="1800" dirty="0" smtClean="0"/>
              <a:t> elérhetőség az </a:t>
            </a:r>
            <a:r>
              <a:rPr lang="hu-HU" altLang="hu-HU" sz="1800" b="1" dirty="0" smtClean="0"/>
              <a:t>ügynökök </a:t>
            </a:r>
            <a:r>
              <a:rPr lang="hu-HU" altLang="hu-HU" sz="1800" dirty="0" smtClean="0"/>
              <a:t>számára: </a:t>
            </a:r>
          </a:p>
          <a:p>
            <a:pPr lvl="2">
              <a:buFont typeface="Wingdings" pitchFamily="2" charset="2"/>
              <a:buChar char="Ø"/>
              <a:defRPr/>
            </a:pPr>
            <a:r>
              <a:rPr lang="hu-HU" altLang="hu-HU" sz="1600" dirty="0" smtClean="0"/>
              <a:t>dedikált vonal: </a:t>
            </a:r>
            <a:r>
              <a:rPr lang="hu-HU" altLang="hu-HU" sz="1600" b="1" dirty="0" smtClean="0"/>
              <a:t>06-1-346-3668</a:t>
            </a:r>
            <a:r>
              <a:rPr lang="hu-HU" altLang="hu-HU" sz="1600" dirty="0" smtClean="0"/>
              <a:t> (H-P: 8:30 és 17:00 között)</a:t>
            </a:r>
          </a:p>
          <a:p>
            <a:pPr lvl="2">
              <a:buFont typeface="Wingdings" pitchFamily="2" charset="2"/>
              <a:buChar char="Ø"/>
              <a:defRPr/>
            </a:pPr>
            <a:r>
              <a:rPr lang="hu-HU" altLang="hu-HU" sz="1600" dirty="0" smtClean="0">
                <a:solidFill>
                  <a:srgbClr val="92D050"/>
                </a:solidFill>
              </a:rPr>
              <a:t>Szabó Anita </a:t>
            </a:r>
            <a:r>
              <a:rPr lang="hu-HU" altLang="hu-HU" sz="1600" dirty="0" smtClean="0"/>
              <a:t>– értékesítési csoportvezető – 06-30-955-8182</a:t>
            </a:r>
          </a:p>
          <a:p>
            <a:pPr lvl="2">
              <a:buFont typeface="Wingdings" pitchFamily="2" charset="2"/>
              <a:buChar char="Ø"/>
              <a:defRPr/>
            </a:pPr>
            <a:r>
              <a:rPr lang="hu-HU" altLang="hu-HU" sz="1600" dirty="0" smtClean="0"/>
              <a:t>e-mailcím (</a:t>
            </a:r>
            <a:r>
              <a:rPr lang="hu-HU" altLang="hu-HU" sz="1600" b="1" i="1" dirty="0" err="1" smtClean="0"/>
              <a:t>előbírálat</a:t>
            </a:r>
            <a:r>
              <a:rPr lang="hu-HU" altLang="hu-HU" sz="1600" b="1" i="1" dirty="0" smtClean="0"/>
              <a:t> elindításához, előbíráló kollégákkal történő egyeztetéshez, hiánypótlások beküldéséhez</a:t>
            </a:r>
            <a:r>
              <a:rPr lang="hu-HU" altLang="hu-HU" sz="1600" dirty="0" smtClean="0"/>
              <a:t>): </a:t>
            </a:r>
            <a:r>
              <a:rPr lang="hu-HU" altLang="hu-HU" sz="1600" dirty="0" err="1" smtClean="0">
                <a:hlinkClick r:id="rId3"/>
              </a:rPr>
              <a:t>kerdesek-kozvetito</a:t>
            </a:r>
            <a:r>
              <a:rPr lang="hu-HU" altLang="hu-HU" sz="1600" dirty="0" smtClean="0">
                <a:hlinkClick r:id="rId3"/>
              </a:rPr>
              <a:t>@</a:t>
            </a:r>
            <a:r>
              <a:rPr lang="hu-HU" altLang="hu-HU" sz="1600" dirty="0" err="1" smtClean="0">
                <a:hlinkClick r:id="rId3"/>
              </a:rPr>
              <a:t>cetelem.hu</a:t>
            </a:r>
            <a:endParaRPr lang="hu-HU" altLang="hu-HU" sz="1600" dirty="0" smtClean="0"/>
          </a:p>
          <a:p>
            <a:pPr lvl="2">
              <a:buFont typeface="Wingdings" pitchFamily="2" charset="2"/>
              <a:buChar char="Ø"/>
              <a:defRPr/>
            </a:pPr>
            <a:r>
              <a:rPr lang="hu-HU" altLang="hu-HU" sz="1600" dirty="0" smtClean="0"/>
              <a:t>a folyamattal, oktatással, regisztrációval, riporttal kapcsolatosan</a:t>
            </a:r>
          </a:p>
          <a:p>
            <a:pPr marL="914400" lvl="2" indent="0">
              <a:buNone/>
              <a:defRPr/>
            </a:pPr>
            <a:r>
              <a:rPr lang="hu-HU" altLang="hu-HU" sz="1600" dirty="0" smtClean="0"/>
              <a:t>partnerkapcsolat@</a:t>
            </a:r>
            <a:r>
              <a:rPr lang="hu-HU" altLang="hu-HU" sz="1600" dirty="0" err="1" smtClean="0"/>
              <a:t>cetelem.hu</a:t>
            </a:r>
            <a:endParaRPr lang="hu-HU" altLang="hu-HU" sz="1600" dirty="0" smtClean="0"/>
          </a:p>
          <a:p>
            <a:pPr marL="442912" lvl="2" indent="0">
              <a:buFont typeface="Arial" pitchFamily="34" charset="0"/>
              <a:buNone/>
              <a:defRPr/>
            </a:pPr>
            <a:r>
              <a:rPr lang="hu-HU" altLang="hu-HU" sz="1600" dirty="0" smtClean="0"/>
              <a:t>	</a:t>
            </a:r>
            <a:r>
              <a:rPr lang="hu-HU" altLang="hu-HU" sz="1600" dirty="0" smtClean="0">
                <a:solidFill>
                  <a:srgbClr val="92D050"/>
                </a:solidFill>
              </a:rPr>
              <a:t>Bém Anita</a:t>
            </a:r>
            <a:r>
              <a:rPr lang="hu-HU" altLang="hu-HU" sz="1600" dirty="0" smtClean="0"/>
              <a:t>, </a:t>
            </a:r>
            <a:r>
              <a:rPr lang="hu-HU" altLang="hu-HU" sz="1600" dirty="0" err="1" smtClean="0">
                <a:hlinkClick r:id="rId4"/>
              </a:rPr>
              <a:t>bem.anita</a:t>
            </a:r>
            <a:r>
              <a:rPr lang="hu-HU" altLang="hu-HU" sz="1600" dirty="0" smtClean="0">
                <a:hlinkClick r:id="rId4"/>
              </a:rPr>
              <a:t>@</a:t>
            </a:r>
            <a:r>
              <a:rPr lang="hu-HU" altLang="hu-HU" sz="1600" dirty="0" err="1" smtClean="0">
                <a:hlinkClick r:id="rId4"/>
              </a:rPr>
              <a:t>cetelem.hu</a:t>
            </a:r>
            <a:r>
              <a:rPr lang="hu-HU" altLang="hu-HU" sz="1600" dirty="0" smtClean="0"/>
              <a:t>, 06-30-445-8617</a:t>
            </a:r>
          </a:p>
          <a:p>
            <a:pPr marL="442912" lvl="2" indent="0">
              <a:buFont typeface="Arial" pitchFamily="34" charset="0"/>
              <a:buNone/>
              <a:defRPr/>
            </a:pPr>
            <a:r>
              <a:rPr lang="hu-HU" altLang="hu-HU" sz="1600" dirty="0"/>
              <a:t>	</a:t>
            </a:r>
            <a:r>
              <a:rPr lang="hu-HU" altLang="hu-HU" sz="1600" dirty="0" smtClean="0">
                <a:solidFill>
                  <a:srgbClr val="92D050"/>
                </a:solidFill>
              </a:rPr>
              <a:t>Baloghné Kulcsár Klára </a:t>
            </a:r>
            <a:r>
              <a:rPr lang="hu-HU" altLang="hu-HU" sz="1600" b="1" dirty="0" smtClean="0"/>
              <a:t>06-1-487-3589</a:t>
            </a:r>
            <a:endParaRPr lang="hu-HU" altLang="hu-HU" sz="1600" dirty="0" smtClean="0"/>
          </a:p>
          <a:p>
            <a:pPr lvl="2">
              <a:buFont typeface="Wingdings" pitchFamily="2" charset="2"/>
              <a:buChar char="Ø"/>
              <a:defRPr/>
            </a:pPr>
            <a:r>
              <a:rPr lang="hu-HU" altLang="hu-HU" sz="1600" dirty="0" smtClean="0"/>
              <a:t>akadálymentes Ügyféliroda és szerződés leadási pont</a:t>
            </a:r>
          </a:p>
          <a:p>
            <a:pPr marL="442912" lvl="2" indent="0">
              <a:buFont typeface="Arial" pitchFamily="34" charset="0"/>
              <a:buNone/>
              <a:defRPr/>
            </a:pPr>
            <a:r>
              <a:rPr lang="hu-HU" altLang="hu-HU" sz="1600" dirty="0" smtClean="0"/>
              <a:t>	Eiffel Tér Irodaház - 1062 Budapest, VI. Teréz körút 55-57.</a:t>
            </a:r>
          </a:p>
          <a:p>
            <a:pPr marL="442912" lvl="2" indent="0">
              <a:buFont typeface="Arial" pitchFamily="34" charset="0"/>
              <a:buNone/>
              <a:defRPr/>
            </a:pPr>
            <a:r>
              <a:rPr lang="hu-HU" altLang="hu-HU" sz="1600" dirty="0" smtClean="0"/>
              <a:t>	(H-P: 8.00 - 16.30)</a:t>
            </a:r>
          </a:p>
          <a:p>
            <a:pPr marL="0" indent="0">
              <a:buFont typeface="Arial" pitchFamily="34" charset="0"/>
              <a:buNone/>
              <a:defRPr/>
            </a:pPr>
            <a:endParaRPr lang="hu-HU" altLang="hu-HU" sz="1800" dirty="0" smtClean="0"/>
          </a:p>
        </p:txBody>
      </p:sp>
      <p:sp>
        <p:nvSpPr>
          <p:cNvPr id="96260" name="Dia számának helye 2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Helvetica neue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rgbClr val="71B534"/>
                </a:solidFill>
                <a:latin typeface="Helvetica neue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71B534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Helvetica neue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71B534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Helvetica neue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71B534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Helvetica neue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1B534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Helvetica neue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1B534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Helvetica neue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1B534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Helvetica neue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1B534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Helvetica neue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fld id="{923AA2F0-E005-4E5E-8EDF-7ED9630D1DD1}" type="slidenum">
              <a:rPr lang="fr-FR" altLang="hu-HU" sz="1200" smtClean="0">
                <a:solidFill>
                  <a:srgbClr val="898989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</a:t>
            </a:fld>
            <a:endParaRPr lang="fr-FR" altLang="hu-HU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67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89</Words>
  <Application>Microsoft Office PowerPoint</Application>
  <PresentationFormat>Diavetítés a képernyőre (4:3 oldalarány)</PresentationFormat>
  <Paragraphs>18</Paragraphs>
  <Slides>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2" baseType="lpstr">
      <vt:lpstr>Office-téma</vt:lpstr>
      <vt:lpstr>Elérhetőségeink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Elérhetőségeink</dc:title>
  <dc:creator>Bém Anita</dc:creator>
  <cp:lastModifiedBy>Bém Anita</cp:lastModifiedBy>
  <cp:revision>5</cp:revision>
  <dcterms:created xsi:type="dcterms:W3CDTF">2019-04-12T09:39:17Z</dcterms:created>
  <dcterms:modified xsi:type="dcterms:W3CDTF">2019-05-06T14:55:53Z</dcterms:modified>
</cp:coreProperties>
</file>