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575" r:id="rId3"/>
    <p:sldId id="577" r:id="rId4"/>
    <p:sldId id="576" r:id="rId5"/>
  </p:sldIdLst>
  <p:sldSz cx="10423525" cy="586581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8E8"/>
    <a:srgbClr val="4FC0FF"/>
    <a:srgbClr val="007BC8"/>
    <a:srgbClr val="EAD9EF"/>
    <a:srgbClr val="0098D5"/>
    <a:srgbClr val="001522"/>
    <a:srgbClr val="623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711" autoAdjust="0"/>
  </p:normalViewPr>
  <p:slideViewPr>
    <p:cSldViewPr snapToObjects="1">
      <p:cViewPr>
        <p:scale>
          <a:sx n="76" d="100"/>
          <a:sy n="76" d="100"/>
        </p:scale>
        <p:origin x="-984" y="-192"/>
      </p:cViewPr>
      <p:guideLst>
        <p:guide orient="horz" pos="2529"/>
        <p:guide orient="horz" pos="370"/>
        <p:guide orient="horz" pos="3589"/>
        <p:guide orient="horz" pos="3324"/>
        <p:guide orient="horz" pos="559"/>
        <p:guide orient="horz" pos="3059"/>
        <p:guide orient="horz" pos="3551"/>
        <p:guide orient="horz" pos="707"/>
        <p:guide pos="4041"/>
        <p:guide pos="404"/>
        <p:guide pos="6199"/>
        <p:guide pos="707"/>
        <p:guide pos="5366"/>
        <p:guide pos="2293"/>
        <p:guide pos="1229"/>
        <p:guide pos="3245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notesViewPr>
    <p:cSldViewPr snapToObjects="1">
      <p:cViewPr varScale="1">
        <p:scale>
          <a:sx n="123" d="100"/>
          <a:sy n="123" d="100"/>
        </p:scale>
        <p:origin x="-4896" y="-96"/>
      </p:cViewPr>
      <p:guideLst>
        <p:guide orient="horz" pos="3127"/>
        <p:guide pos="2142"/>
      </p:guideLst>
    </p:cSldViewPr>
  </p:notes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86030C-9E78-4001-9F37-0684AAA44289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7D4C1B3-5B8C-49C9-8322-C5E70994A4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91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C5E5410-B2F4-4086-9BA4-AD6D8B63F8A9}" type="datetimeFigureOut">
              <a:rPr lang="nl-NL"/>
              <a:pPr>
                <a:defRPr/>
              </a:pPr>
              <a:t>30-6-2015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606" y="4716464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027FD3-BC20-45C0-BDAC-875A2B64B4B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58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4909" y="-3918"/>
            <a:ext cx="10443404" cy="3959175"/>
          </a:xfrm>
          <a:custGeom>
            <a:avLst/>
            <a:gdLst>
              <a:gd name="connsiteX0" fmla="*/ 0 w 10423525"/>
              <a:gd name="connsiteY0" fmla="*/ 0 h 4027956"/>
              <a:gd name="connsiteX1" fmla="*/ 10423525 w 10423525"/>
              <a:gd name="connsiteY1" fmla="*/ 0 h 4027956"/>
              <a:gd name="connsiteX2" fmla="*/ 10423525 w 10423525"/>
              <a:gd name="connsiteY2" fmla="*/ 4027956 h 4027956"/>
              <a:gd name="connsiteX3" fmla="*/ 0 w 10423525"/>
              <a:gd name="connsiteY3" fmla="*/ 4027956 h 4027956"/>
              <a:gd name="connsiteX4" fmla="*/ 0 w 10423525"/>
              <a:gd name="connsiteY4" fmla="*/ 0 h 4027956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604838 w 10423525"/>
              <a:gd name="connsiteY3" fmla="*/ 4028749 h 4028749"/>
              <a:gd name="connsiteX4" fmla="*/ 0 w 10423525"/>
              <a:gd name="connsiteY4" fmla="*/ 4027956 h 4028749"/>
              <a:gd name="connsiteX5" fmla="*/ 0 w 10423525"/>
              <a:gd name="connsiteY5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1947863 w 10423525"/>
              <a:gd name="connsiteY3" fmla="*/ 4028749 h 4028749"/>
              <a:gd name="connsiteX4" fmla="*/ 604838 w 10423525"/>
              <a:gd name="connsiteY4" fmla="*/ 4028749 h 4028749"/>
              <a:gd name="connsiteX5" fmla="*/ 0 w 10423525"/>
              <a:gd name="connsiteY5" fmla="*/ 4027956 h 4028749"/>
              <a:gd name="connsiteX6" fmla="*/ 0 w 10423525"/>
              <a:gd name="connsiteY6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47863 w 10423525"/>
              <a:gd name="connsiteY4" fmla="*/ 40287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50244 w 10423525"/>
              <a:gd name="connsiteY4" fmla="*/ 35715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38434"/>
              <a:gd name="connsiteY0" fmla="*/ 69574 h 4028749"/>
              <a:gd name="connsiteX1" fmla="*/ 10438434 w 10438434"/>
              <a:gd name="connsiteY1" fmla="*/ 0 h 4028749"/>
              <a:gd name="connsiteX2" fmla="*/ 10438434 w 10438434"/>
              <a:gd name="connsiteY2" fmla="*/ 4027956 h 4028749"/>
              <a:gd name="connsiteX3" fmla="*/ 2115172 w 10438434"/>
              <a:gd name="connsiteY3" fmla="*/ 4026368 h 4028749"/>
              <a:gd name="connsiteX4" fmla="*/ 1965153 w 10438434"/>
              <a:gd name="connsiteY4" fmla="*/ 3571549 h 4028749"/>
              <a:gd name="connsiteX5" fmla="*/ 619747 w 10438434"/>
              <a:gd name="connsiteY5" fmla="*/ 4028749 h 4028749"/>
              <a:gd name="connsiteX6" fmla="*/ 14909 w 10438434"/>
              <a:gd name="connsiteY6" fmla="*/ 4027956 h 4028749"/>
              <a:gd name="connsiteX7" fmla="*/ 0 w 10438434"/>
              <a:gd name="connsiteY7" fmla="*/ 69574 h 4028749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15172 w 10443404"/>
              <a:gd name="connsiteY3" fmla="*/ 3956794 h 3959175"/>
              <a:gd name="connsiteX4" fmla="*/ 1965153 w 10443404"/>
              <a:gd name="connsiteY4" fmla="*/ 3501975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43404" h="3959175">
                <a:moveTo>
                  <a:pt x="0" y="0"/>
                </a:moveTo>
                <a:lnTo>
                  <a:pt x="10443404" y="4969"/>
                </a:lnTo>
                <a:cubicBezTo>
                  <a:pt x="10441747" y="1322773"/>
                  <a:pt x="10440091" y="2640578"/>
                  <a:pt x="10438434" y="3958382"/>
                </a:cubicBezTo>
                <a:lnTo>
                  <a:pt x="2115172" y="3956794"/>
                </a:lnTo>
                <a:lnTo>
                  <a:pt x="1965153" y="3501975"/>
                </a:lnTo>
                <a:lnTo>
                  <a:pt x="619747" y="3959175"/>
                </a:lnTo>
                <a:lnTo>
                  <a:pt x="14909" y="3958382"/>
                </a:lnTo>
                <a:cubicBezTo>
                  <a:pt x="9939" y="2638921"/>
                  <a:pt x="4970" y="1319461"/>
                  <a:pt x="0" y="0"/>
                </a:cubicBezTo>
                <a:close/>
              </a:path>
            </a:pathLst>
          </a:custGeom>
        </p:spPr>
        <p:txBody>
          <a:bodyPr/>
          <a:lstStyle>
            <a:lvl1pPr>
              <a:defRPr sz="1200" baseline="0"/>
            </a:lvl1pPr>
          </a:lstStyle>
          <a:p>
            <a:pPr lvl="0"/>
            <a:r>
              <a:rPr lang="hu-HU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65646" y="422771"/>
            <a:ext cx="5749442" cy="1247448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16" name="Tijdelijke aanduiding voor tekst 7"/>
          <p:cNvSpPr>
            <a:spLocks noGrp="1"/>
          </p:cNvSpPr>
          <p:nvPr>
            <p:ph type="body" sz="quarter" idx="12"/>
          </p:nvPr>
        </p:nvSpPr>
        <p:spPr>
          <a:xfrm>
            <a:off x="686922" y="4834974"/>
            <a:ext cx="4349750" cy="2889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17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695008" y="5083107"/>
            <a:ext cx="5720080" cy="4350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18" name="Tijdelijke aanduiding voor tekst 5"/>
          <p:cNvSpPr>
            <a:spLocks noGrp="1"/>
          </p:cNvSpPr>
          <p:nvPr>
            <p:ph type="body" sz="quarter" idx="11"/>
          </p:nvPr>
        </p:nvSpPr>
        <p:spPr>
          <a:xfrm>
            <a:off x="7518055" y="3967941"/>
            <a:ext cx="2103437" cy="2413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hu-HU" dirty="0" err="1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10"/>
          <p:cNvSpPr/>
          <p:nvPr userDrawn="1"/>
        </p:nvSpPr>
        <p:spPr>
          <a:xfrm rot="10800000">
            <a:off x="1484314" y="5359400"/>
            <a:ext cx="8939211" cy="217488"/>
          </a:xfrm>
          <a:prstGeom prst="rect">
            <a:avLst/>
          </a:prstGeom>
          <a:gradFill>
            <a:gsLst>
              <a:gs pos="32900">
                <a:srgbClr val="00B8E8"/>
              </a:gs>
              <a:gs pos="0">
                <a:srgbClr val="00B8E8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hthoek 14"/>
          <p:cNvSpPr/>
          <p:nvPr userDrawn="1"/>
        </p:nvSpPr>
        <p:spPr>
          <a:xfrm>
            <a:off x="1" y="5573713"/>
            <a:ext cx="10423525" cy="29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hthoek 17"/>
          <p:cNvSpPr/>
          <p:nvPr userDrawn="1"/>
        </p:nvSpPr>
        <p:spPr>
          <a:xfrm>
            <a:off x="0" y="5278438"/>
            <a:ext cx="701675" cy="582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hthoek 19"/>
          <p:cNvSpPr/>
          <p:nvPr userDrawn="1"/>
        </p:nvSpPr>
        <p:spPr>
          <a:xfrm>
            <a:off x="233364" y="547687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AC3644D-3383-4D29-B9E4-B6189A511F89}" type="slidenum">
              <a:rPr lang="nl-NL" sz="800" b="1">
                <a:solidFill>
                  <a:schemeClr val="accent1"/>
                </a:solidFill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nl-NL" sz="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pic>
        <p:nvPicPr>
          <p:cNvPr id="9" name="Afbeelding 15"/>
          <p:cNvPicPr>
            <a:picLocks noChangeAspect="1"/>
          </p:cNvPicPr>
          <p:nvPr userDrawn="1"/>
        </p:nvPicPr>
        <p:blipFill>
          <a:blip r:embed="rId2"/>
          <a:srcRect l="235" r="67421" b="61034"/>
          <a:stretch>
            <a:fillRect/>
          </a:stretch>
        </p:blipFill>
        <p:spPr bwMode="auto">
          <a:xfrm>
            <a:off x="638175" y="4843464"/>
            <a:ext cx="1743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egon_log_Ma_tegyunk_rgb_HiRes.JPG"/>
          <p:cNvPicPr>
            <a:picLocks noChangeAspect="1"/>
          </p:cNvPicPr>
          <p:nvPr userDrawn="1"/>
        </p:nvPicPr>
        <p:blipFill>
          <a:blip r:embed="rId3"/>
          <a:srcRect l="22601" t="70474"/>
          <a:stretch>
            <a:fillRect/>
          </a:stretch>
        </p:blipFill>
        <p:spPr bwMode="auto">
          <a:xfrm>
            <a:off x="1268413" y="5699125"/>
            <a:ext cx="12033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4909" y="-5512"/>
            <a:ext cx="10452930" cy="5368082"/>
          </a:xfrm>
          <a:custGeom>
            <a:avLst/>
            <a:gdLst>
              <a:gd name="connsiteX0" fmla="*/ 0 w 10423525"/>
              <a:gd name="connsiteY0" fmla="*/ 0 h 4027956"/>
              <a:gd name="connsiteX1" fmla="*/ 10423525 w 10423525"/>
              <a:gd name="connsiteY1" fmla="*/ 0 h 4027956"/>
              <a:gd name="connsiteX2" fmla="*/ 10423525 w 10423525"/>
              <a:gd name="connsiteY2" fmla="*/ 4027956 h 4027956"/>
              <a:gd name="connsiteX3" fmla="*/ 0 w 10423525"/>
              <a:gd name="connsiteY3" fmla="*/ 4027956 h 4027956"/>
              <a:gd name="connsiteX4" fmla="*/ 0 w 10423525"/>
              <a:gd name="connsiteY4" fmla="*/ 0 h 4027956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604838 w 10423525"/>
              <a:gd name="connsiteY3" fmla="*/ 4028749 h 4028749"/>
              <a:gd name="connsiteX4" fmla="*/ 0 w 10423525"/>
              <a:gd name="connsiteY4" fmla="*/ 4027956 h 4028749"/>
              <a:gd name="connsiteX5" fmla="*/ 0 w 10423525"/>
              <a:gd name="connsiteY5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1947863 w 10423525"/>
              <a:gd name="connsiteY3" fmla="*/ 4028749 h 4028749"/>
              <a:gd name="connsiteX4" fmla="*/ 604838 w 10423525"/>
              <a:gd name="connsiteY4" fmla="*/ 4028749 h 4028749"/>
              <a:gd name="connsiteX5" fmla="*/ 0 w 10423525"/>
              <a:gd name="connsiteY5" fmla="*/ 4027956 h 4028749"/>
              <a:gd name="connsiteX6" fmla="*/ 0 w 10423525"/>
              <a:gd name="connsiteY6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47863 w 10423525"/>
              <a:gd name="connsiteY4" fmla="*/ 40287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50244 w 10423525"/>
              <a:gd name="connsiteY4" fmla="*/ 35715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38434"/>
              <a:gd name="connsiteY0" fmla="*/ 69574 h 4028749"/>
              <a:gd name="connsiteX1" fmla="*/ 10438434 w 10438434"/>
              <a:gd name="connsiteY1" fmla="*/ 0 h 4028749"/>
              <a:gd name="connsiteX2" fmla="*/ 10438434 w 10438434"/>
              <a:gd name="connsiteY2" fmla="*/ 4027956 h 4028749"/>
              <a:gd name="connsiteX3" fmla="*/ 2115172 w 10438434"/>
              <a:gd name="connsiteY3" fmla="*/ 4026368 h 4028749"/>
              <a:gd name="connsiteX4" fmla="*/ 1965153 w 10438434"/>
              <a:gd name="connsiteY4" fmla="*/ 3571549 h 4028749"/>
              <a:gd name="connsiteX5" fmla="*/ 619747 w 10438434"/>
              <a:gd name="connsiteY5" fmla="*/ 4028749 h 4028749"/>
              <a:gd name="connsiteX6" fmla="*/ 14909 w 10438434"/>
              <a:gd name="connsiteY6" fmla="*/ 4027956 h 4028749"/>
              <a:gd name="connsiteX7" fmla="*/ 0 w 10438434"/>
              <a:gd name="connsiteY7" fmla="*/ 69574 h 4028749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15172 w 10443404"/>
              <a:gd name="connsiteY3" fmla="*/ 3956794 h 3959175"/>
              <a:gd name="connsiteX4" fmla="*/ 1965153 w 10443404"/>
              <a:gd name="connsiteY4" fmla="*/ 3501975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65179 w 10443404"/>
              <a:gd name="connsiteY3" fmla="*/ 3956794 h 3959175"/>
              <a:gd name="connsiteX4" fmla="*/ 1965153 w 10443404"/>
              <a:gd name="connsiteY4" fmla="*/ 3501975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65179 w 10443404"/>
              <a:gd name="connsiteY3" fmla="*/ 3956794 h 3959175"/>
              <a:gd name="connsiteX4" fmla="*/ 1993728 w 10443404"/>
              <a:gd name="connsiteY4" fmla="*/ 3435300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  <a:gd name="connsiteX0" fmla="*/ 0 w 10443404"/>
              <a:gd name="connsiteY0" fmla="*/ 0 h 3958382"/>
              <a:gd name="connsiteX1" fmla="*/ 10443404 w 10443404"/>
              <a:gd name="connsiteY1" fmla="*/ 4969 h 3958382"/>
              <a:gd name="connsiteX2" fmla="*/ 10438434 w 10443404"/>
              <a:gd name="connsiteY2" fmla="*/ 3958382 h 3958382"/>
              <a:gd name="connsiteX3" fmla="*/ 2165179 w 10443404"/>
              <a:gd name="connsiteY3" fmla="*/ 3956794 h 3958382"/>
              <a:gd name="connsiteX4" fmla="*/ 1993728 w 10443404"/>
              <a:gd name="connsiteY4" fmla="*/ 3435300 h 3958382"/>
              <a:gd name="connsiteX5" fmla="*/ 695947 w 10443404"/>
              <a:gd name="connsiteY5" fmla="*/ 3868688 h 3958382"/>
              <a:gd name="connsiteX6" fmla="*/ 14909 w 10443404"/>
              <a:gd name="connsiteY6" fmla="*/ 3958382 h 3958382"/>
              <a:gd name="connsiteX7" fmla="*/ 0 w 10443404"/>
              <a:gd name="connsiteY7" fmla="*/ 0 h 3958382"/>
              <a:gd name="connsiteX0" fmla="*/ 0 w 10443404"/>
              <a:gd name="connsiteY0" fmla="*/ 0 h 3958382"/>
              <a:gd name="connsiteX1" fmla="*/ 10443404 w 10443404"/>
              <a:gd name="connsiteY1" fmla="*/ 4969 h 3958382"/>
              <a:gd name="connsiteX2" fmla="*/ 10438434 w 10443404"/>
              <a:gd name="connsiteY2" fmla="*/ 3958382 h 3958382"/>
              <a:gd name="connsiteX3" fmla="*/ 2165179 w 10443404"/>
              <a:gd name="connsiteY3" fmla="*/ 3956794 h 3958382"/>
              <a:gd name="connsiteX4" fmla="*/ 1993728 w 10443404"/>
              <a:gd name="connsiteY4" fmla="*/ 3435300 h 3958382"/>
              <a:gd name="connsiteX5" fmla="*/ 695947 w 10443404"/>
              <a:gd name="connsiteY5" fmla="*/ 3868688 h 3958382"/>
              <a:gd name="connsiteX6" fmla="*/ 14909 w 10443404"/>
              <a:gd name="connsiteY6" fmla="*/ 3872657 h 3958382"/>
              <a:gd name="connsiteX7" fmla="*/ 0 w 10443404"/>
              <a:gd name="connsiteY7" fmla="*/ 0 h 3958382"/>
              <a:gd name="connsiteX0" fmla="*/ 0 w 10438642"/>
              <a:gd name="connsiteY0" fmla="*/ 0 h 5353795"/>
              <a:gd name="connsiteX1" fmla="*/ 10438642 w 10438642"/>
              <a:gd name="connsiteY1" fmla="*/ 1400382 h 5353795"/>
              <a:gd name="connsiteX2" fmla="*/ 10433672 w 10438642"/>
              <a:gd name="connsiteY2" fmla="*/ 5353795 h 5353795"/>
              <a:gd name="connsiteX3" fmla="*/ 2160417 w 10438642"/>
              <a:gd name="connsiteY3" fmla="*/ 5352207 h 5353795"/>
              <a:gd name="connsiteX4" fmla="*/ 1988966 w 10438642"/>
              <a:gd name="connsiteY4" fmla="*/ 4830713 h 5353795"/>
              <a:gd name="connsiteX5" fmla="*/ 691185 w 10438642"/>
              <a:gd name="connsiteY5" fmla="*/ 5264101 h 5353795"/>
              <a:gd name="connsiteX6" fmla="*/ 10147 w 10438642"/>
              <a:gd name="connsiteY6" fmla="*/ 5268070 h 5353795"/>
              <a:gd name="connsiteX7" fmla="*/ 0 w 10438642"/>
              <a:gd name="connsiteY7" fmla="*/ 0 h 5353795"/>
              <a:gd name="connsiteX0" fmla="*/ 0 w 10438642"/>
              <a:gd name="connsiteY0" fmla="*/ 9318 h 5363113"/>
              <a:gd name="connsiteX1" fmla="*/ 10438642 w 10438642"/>
              <a:gd name="connsiteY1" fmla="*/ 0 h 5363113"/>
              <a:gd name="connsiteX2" fmla="*/ 10433672 w 10438642"/>
              <a:gd name="connsiteY2" fmla="*/ 5363113 h 5363113"/>
              <a:gd name="connsiteX3" fmla="*/ 2160417 w 10438642"/>
              <a:gd name="connsiteY3" fmla="*/ 5361525 h 5363113"/>
              <a:gd name="connsiteX4" fmla="*/ 1988966 w 10438642"/>
              <a:gd name="connsiteY4" fmla="*/ 4840031 h 5363113"/>
              <a:gd name="connsiteX5" fmla="*/ 691185 w 10438642"/>
              <a:gd name="connsiteY5" fmla="*/ 5273419 h 5363113"/>
              <a:gd name="connsiteX6" fmla="*/ 10147 w 10438642"/>
              <a:gd name="connsiteY6" fmla="*/ 5277388 h 5363113"/>
              <a:gd name="connsiteX7" fmla="*/ 0 w 10438642"/>
              <a:gd name="connsiteY7" fmla="*/ 9318 h 5363113"/>
              <a:gd name="connsiteX0" fmla="*/ 0 w 10443404"/>
              <a:gd name="connsiteY0" fmla="*/ 0 h 5368082"/>
              <a:gd name="connsiteX1" fmla="*/ 10443404 w 10443404"/>
              <a:gd name="connsiteY1" fmla="*/ 4969 h 5368082"/>
              <a:gd name="connsiteX2" fmla="*/ 10438434 w 10443404"/>
              <a:gd name="connsiteY2" fmla="*/ 5368082 h 5368082"/>
              <a:gd name="connsiteX3" fmla="*/ 2165179 w 10443404"/>
              <a:gd name="connsiteY3" fmla="*/ 5366494 h 5368082"/>
              <a:gd name="connsiteX4" fmla="*/ 1993728 w 10443404"/>
              <a:gd name="connsiteY4" fmla="*/ 4845000 h 5368082"/>
              <a:gd name="connsiteX5" fmla="*/ 695947 w 10443404"/>
              <a:gd name="connsiteY5" fmla="*/ 5278388 h 5368082"/>
              <a:gd name="connsiteX6" fmla="*/ 14909 w 10443404"/>
              <a:gd name="connsiteY6" fmla="*/ 5282357 h 5368082"/>
              <a:gd name="connsiteX7" fmla="*/ 0 w 10443404"/>
              <a:gd name="connsiteY7" fmla="*/ 0 h 5368082"/>
              <a:gd name="connsiteX0" fmla="*/ 0 w 10476742"/>
              <a:gd name="connsiteY0" fmla="*/ 66469 h 5434551"/>
              <a:gd name="connsiteX1" fmla="*/ 10476742 w 10476742"/>
              <a:gd name="connsiteY1" fmla="*/ 0 h 5434551"/>
              <a:gd name="connsiteX2" fmla="*/ 10438434 w 10476742"/>
              <a:gd name="connsiteY2" fmla="*/ 5434551 h 5434551"/>
              <a:gd name="connsiteX3" fmla="*/ 2165179 w 10476742"/>
              <a:gd name="connsiteY3" fmla="*/ 5432963 h 5434551"/>
              <a:gd name="connsiteX4" fmla="*/ 1993728 w 10476742"/>
              <a:gd name="connsiteY4" fmla="*/ 4911469 h 5434551"/>
              <a:gd name="connsiteX5" fmla="*/ 695947 w 10476742"/>
              <a:gd name="connsiteY5" fmla="*/ 5344857 h 5434551"/>
              <a:gd name="connsiteX6" fmla="*/ 14909 w 10476742"/>
              <a:gd name="connsiteY6" fmla="*/ 5348826 h 5434551"/>
              <a:gd name="connsiteX7" fmla="*/ 0 w 10476742"/>
              <a:gd name="connsiteY7" fmla="*/ 66469 h 5434551"/>
              <a:gd name="connsiteX0" fmla="*/ 0 w 10452930"/>
              <a:gd name="connsiteY0" fmla="*/ 0 h 5368082"/>
              <a:gd name="connsiteX1" fmla="*/ 10452930 w 10452930"/>
              <a:gd name="connsiteY1" fmla="*/ 206 h 5368082"/>
              <a:gd name="connsiteX2" fmla="*/ 10438434 w 10452930"/>
              <a:gd name="connsiteY2" fmla="*/ 5368082 h 5368082"/>
              <a:gd name="connsiteX3" fmla="*/ 2165179 w 10452930"/>
              <a:gd name="connsiteY3" fmla="*/ 5366494 h 5368082"/>
              <a:gd name="connsiteX4" fmla="*/ 1993728 w 10452930"/>
              <a:gd name="connsiteY4" fmla="*/ 4845000 h 5368082"/>
              <a:gd name="connsiteX5" fmla="*/ 695947 w 10452930"/>
              <a:gd name="connsiteY5" fmla="*/ 5278388 h 5368082"/>
              <a:gd name="connsiteX6" fmla="*/ 14909 w 10452930"/>
              <a:gd name="connsiteY6" fmla="*/ 5282357 h 5368082"/>
              <a:gd name="connsiteX7" fmla="*/ 0 w 10452930"/>
              <a:gd name="connsiteY7" fmla="*/ 0 h 536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52930" h="5368082">
                <a:moveTo>
                  <a:pt x="0" y="0"/>
                </a:moveTo>
                <a:lnTo>
                  <a:pt x="10452930" y="206"/>
                </a:lnTo>
                <a:cubicBezTo>
                  <a:pt x="10451273" y="1318010"/>
                  <a:pt x="10440091" y="4050278"/>
                  <a:pt x="10438434" y="5368082"/>
                </a:cubicBezTo>
                <a:lnTo>
                  <a:pt x="2165179" y="5366494"/>
                </a:lnTo>
                <a:lnTo>
                  <a:pt x="1993728" y="4845000"/>
                </a:lnTo>
                <a:lnTo>
                  <a:pt x="695947" y="5278388"/>
                </a:lnTo>
                <a:lnTo>
                  <a:pt x="14909" y="5282357"/>
                </a:lnTo>
                <a:cubicBezTo>
                  <a:pt x="9939" y="3962896"/>
                  <a:pt x="4970" y="1319461"/>
                  <a:pt x="0" y="0"/>
                </a:cubicBez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799615" y="588963"/>
            <a:ext cx="4351824" cy="15621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162050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2"/>
          <p:cNvSpPr/>
          <p:nvPr userDrawn="1"/>
        </p:nvSpPr>
        <p:spPr>
          <a:xfrm rot="10800000">
            <a:off x="1484314" y="1401763"/>
            <a:ext cx="8951912" cy="215900"/>
          </a:xfrm>
          <a:prstGeom prst="rect">
            <a:avLst/>
          </a:prstGeom>
          <a:gradFill>
            <a:gsLst>
              <a:gs pos="32900">
                <a:srgbClr val="00B8E8"/>
              </a:gs>
              <a:gs pos="0">
                <a:srgbClr val="00B8E8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hthoek 3"/>
          <p:cNvSpPr/>
          <p:nvPr userDrawn="1"/>
        </p:nvSpPr>
        <p:spPr>
          <a:xfrm>
            <a:off x="638175" y="1"/>
            <a:ext cx="9785350" cy="1401763"/>
          </a:xfrm>
          <a:prstGeom prst="rect">
            <a:avLst/>
          </a:prstGeom>
          <a:gradFill>
            <a:gsLst>
              <a:gs pos="32900">
                <a:srgbClr val="0098D5"/>
              </a:gs>
              <a:gs pos="0">
                <a:srgbClr val="0098D5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Vrije vorm 4"/>
          <p:cNvSpPr/>
          <p:nvPr userDrawn="1"/>
        </p:nvSpPr>
        <p:spPr>
          <a:xfrm>
            <a:off x="1889126" y="879476"/>
            <a:ext cx="342900" cy="735013"/>
          </a:xfrm>
          <a:custGeom>
            <a:avLst/>
            <a:gdLst>
              <a:gd name="connsiteX0" fmla="*/ 88107 w 342900"/>
              <a:gd name="connsiteY0" fmla="*/ 0 h 735806"/>
              <a:gd name="connsiteX1" fmla="*/ 342900 w 342900"/>
              <a:gd name="connsiteY1" fmla="*/ 735806 h 735806"/>
              <a:gd name="connsiteX2" fmla="*/ 157163 w 342900"/>
              <a:gd name="connsiteY2" fmla="*/ 735806 h 735806"/>
              <a:gd name="connsiteX3" fmla="*/ 0 w 342900"/>
              <a:gd name="connsiteY3" fmla="*/ 69056 h 735806"/>
              <a:gd name="connsiteX4" fmla="*/ 88107 w 342900"/>
              <a:gd name="connsiteY4" fmla="*/ 0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735806">
                <a:moveTo>
                  <a:pt x="88107" y="0"/>
                </a:moveTo>
                <a:lnTo>
                  <a:pt x="342900" y="735806"/>
                </a:lnTo>
                <a:lnTo>
                  <a:pt x="157163" y="735806"/>
                </a:lnTo>
                <a:lnTo>
                  <a:pt x="0" y="69056"/>
                </a:lnTo>
                <a:lnTo>
                  <a:pt x="881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7" name="Afbeelding 5"/>
          <p:cNvPicPr>
            <a:picLocks noChangeAspect="1"/>
          </p:cNvPicPr>
          <p:nvPr userDrawn="1"/>
        </p:nvPicPr>
        <p:blipFill>
          <a:blip r:embed="rId2"/>
          <a:srcRect l="70650" t="22527" r="16640" b="67329"/>
          <a:stretch>
            <a:fillRect/>
          </a:stretch>
        </p:blipFill>
        <p:spPr bwMode="auto">
          <a:xfrm>
            <a:off x="9775825" y="1401764"/>
            <a:ext cx="66040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hoek 6"/>
          <p:cNvSpPr/>
          <p:nvPr userDrawn="1"/>
        </p:nvSpPr>
        <p:spPr>
          <a:xfrm>
            <a:off x="1122364" y="1614488"/>
            <a:ext cx="9301162" cy="296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Afbeelding 15"/>
          <p:cNvPicPr>
            <a:picLocks noChangeAspect="1"/>
          </p:cNvPicPr>
          <p:nvPr userDrawn="1"/>
        </p:nvPicPr>
        <p:blipFill>
          <a:blip r:embed="rId2"/>
          <a:srcRect l="235" r="67421" b="61034"/>
          <a:stretch>
            <a:fillRect/>
          </a:stretch>
        </p:blipFill>
        <p:spPr bwMode="auto">
          <a:xfrm>
            <a:off x="631825" y="884239"/>
            <a:ext cx="17430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Aegon_log_Ma_tegyunk_rgb_HiRes.JPG"/>
          <p:cNvPicPr>
            <a:picLocks noChangeAspect="1"/>
          </p:cNvPicPr>
          <p:nvPr userDrawn="1"/>
        </p:nvPicPr>
        <p:blipFill>
          <a:blip r:embed="rId3"/>
          <a:srcRect l="22601" t="70474"/>
          <a:stretch>
            <a:fillRect/>
          </a:stretch>
        </p:blipFill>
        <p:spPr bwMode="auto">
          <a:xfrm>
            <a:off x="1262063" y="1739900"/>
            <a:ext cx="12033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51039" y="495652"/>
            <a:ext cx="7031037" cy="588964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0"/>
          </p:nvPr>
        </p:nvSpPr>
        <p:spPr>
          <a:xfrm>
            <a:off x="638175" y="2151063"/>
            <a:ext cx="9785350" cy="3714750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hu-HU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 7"/>
          <p:cNvSpPr/>
          <p:nvPr userDrawn="1"/>
        </p:nvSpPr>
        <p:spPr>
          <a:xfrm>
            <a:off x="628651" y="581025"/>
            <a:ext cx="9794875" cy="5114925"/>
          </a:xfrm>
          <a:custGeom>
            <a:avLst/>
            <a:gdLst>
              <a:gd name="connsiteX0" fmla="*/ 0 w 8991600"/>
              <a:gd name="connsiteY0" fmla="*/ 9525 h 5133975"/>
              <a:gd name="connsiteX1" fmla="*/ 9525 w 8991600"/>
              <a:gd name="connsiteY1" fmla="*/ 4724400 h 5133975"/>
              <a:gd name="connsiteX2" fmla="*/ 1733550 w 8991600"/>
              <a:gd name="connsiteY2" fmla="*/ 4733925 h 5133975"/>
              <a:gd name="connsiteX3" fmla="*/ 2171700 w 8991600"/>
              <a:gd name="connsiteY3" fmla="*/ 5114925 h 5133975"/>
              <a:gd name="connsiteX4" fmla="*/ 8991600 w 8991600"/>
              <a:gd name="connsiteY4" fmla="*/ 5133975 h 5133975"/>
              <a:gd name="connsiteX5" fmla="*/ 8972550 w 8991600"/>
              <a:gd name="connsiteY5" fmla="*/ 0 h 5133975"/>
              <a:gd name="connsiteX6" fmla="*/ 0 w 8991600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8991600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9794875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  <a:gd name="connsiteX0" fmla="*/ 0 w 9794875"/>
              <a:gd name="connsiteY0" fmla="*/ 9525 h 5114925"/>
              <a:gd name="connsiteX1" fmla="*/ 9525 w 9794875"/>
              <a:gd name="connsiteY1" fmla="*/ 4724400 h 5114925"/>
              <a:gd name="connsiteX2" fmla="*/ 1733550 w 9794875"/>
              <a:gd name="connsiteY2" fmla="*/ 4733925 h 5114925"/>
              <a:gd name="connsiteX3" fmla="*/ 2171700 w 9794875"/>
              <a:gd name="connsiteY3" fmla="*/ 5114925 h 5114925"/>
              <a:gd name="connsiteX4" fmla="*/ 9794875 w 9794875"/>
              <a:gd name="connsiteY4" fmla="*/ 5114097 h 5114925"/>
              <a:gd name="connsiteX5" fmla="*/ 9794875 w 9794875"/>
              <a:gd name="connsiteY5" fmla="*/ 0 h 5114925"/>
              <a:gd name="connsiteX6" fmla="*/ 0 w 9794875"/>
              <a:gd name="connsiteY6" fmla="*/ 9525 h 511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4875" h="5114925">
                <a:moveTo>
                  <a:pt x="0" y="9525"/>
                </a:moveTo>
                <a:lnTo>
                  <a:pt x="9525" y="4724400"/>
                </a:lnTo>
                <a:lnTo>
                  <a:pt x="1733550" y="4733925"/>
                </a:lnTo>
                <a:lnTo>
                  <a:pt x="2171700" y="5114925"/>
                </a:lnTo>
                <a:lnTo>
                  <a:pt x="9794875" y="5114097"/>
                </a:lnTo>
                <a:lnTo>
                  <a:pt x="9794875" y="0"/>
                </a:lnTo>
                <a:lnTo>
                  <a:pt x="0" y="95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Vrije vorm 13"/>
          <p:cNvSpPr/>
          <p:nvPr userDrawn="1"/>
        </p:nvSpPr>
        <p:spPr>
          <a:xfrm>
            <a:off x="1" y="3717925"/>
            <a:ext cx="3178175" cy="2149475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Rechthoek 10"/>
          <p:cNvSpPr/>
          <p:nvPr userDrawn="1"/>
        </p:nvSpPr>
        <p:spPr>
          <a:xfrm>
            <a:off x="233364" y="547687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D1F8345-8D46-4622-9636-82A398254AAF}" type="slidenum">
              <a:rPr lang="nl-NL" sz="800" b="1">
                <a:solidFill>
                  <a:schemeClr val="accent1"/>
                </a:solidFill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nl-NL" sz="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pic>
        <p:nvPicPr>
          <p:cNvPr id="10" name="Picture 11" descr="AEGON-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5438775"/>
            <a:ext cx="7572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hthoek 1"/>
          <p:cNvSpPr/>
          <p:nvPr userDrawn="1"/>
        </p:nvSpPr>
        <p:spPr>
          <a:xfrm>
            <a:off x="2722563" y="5630864"/>
            <a:ext cx="7700962" cy="66675"/>
          </a:xfrm>
          <a:custGeom>
            <a:avLst/>
            <a:gdLst>
              <a:gd name="connsiteX0" fmla="*/ 0 w 7616883"/>
              <a:gd name="connsiteY0" fmla="*/ 0 h 66675"/>
              <a:gd name="connsiteX1" fmla="*/ 7616883 w 7616883"/>
              <a:gd name="connsiteY1" fmla="*/ 0 h 66675"/>
              <a:gd name="connsiteX2" fmla="*/ 7616883 w 7616883"/>
              <a:gd name="connsiteY2" fmla="*/ 66675 h 66675"/>
              <a:gd name="connsiteX3" fmla="*/ 0 w 7616883"/>
              <a:gd name="connsiteY3" fmla="*/ 66675 h 66675"/>
              <a:gd name="connsiteX4" fmla="*/ 0 w 7616883"/>
              <a:gd name="connsiteY4" fmla="*/ 0 h 66675"/>
              <a:gd name="connsiteX0" fmla="*/ 0 w 7700227"/>
              <a:gd name="connsiteY0" fmla="*/ 0 h 66675"/>
              <a:gd name="connsiteX1" fmla="*/ 7700227 w 7700227"/>
              <a:gd name="connsiteY1" fmla="*/ 0 h 66675"/>
              <a:gd name="connsiteX2" fmla="*/ 7700227 w 7700227"/>
              <a:gd name="connsiteY2" fmla="*/ 66675 h 66675"/>
              <a:gd name="connsiteX3" fmla="*/ 83344 w 7700227"/>
              <a:gd name="connsiteY3" fmla="*/ 66675 h 66675"/>
              <a:gd name="connsiteX4" fmla="*/ 0 w 7700227"/>
              <a:gd name="connsiteY4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00227" h="66675">
                <a:moveTo>
                  <a:pt x="0" y="0"/>
                </a:moveTo>
                <a:lnTo>
                  <a:pt x="7700227" y="0"/>
                </a:lnTo>
                <a:lnTo>
                  <a:pt x="7700227" y="66675"/>
                </a:lnTo>
                <a:lnTo>
                  <a:pt x="83344" y="6667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rgbClr val="00AEE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5" name="Afbeelding 9"/>
          <p:cNvPicPr>
            <a:picLocks noChangeAspect="1"/>
          </p:cNvPicPr>
          <p:nvPr userDrawn="1"/>
        </p:nvPicPr>
        <p:blipFill>
          <a:blip r:embed="rId3"/>
          <a:srcRect l="43495" t="49847" r="54071" b="45856"/>
          <a:stretch>
            <a:fillRect/>
          </a:stretch>
        </p:blipFill>
        <p:spPr bwMode="auto">
          <a:xfrm>
            <a:off x="2289176" y="5143501"/>
            <a:ext cx="727075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Rechte verbindingslijn 4"/>
          <p:cNvCxnSpPr/>
          <p:nvPr userDrawn="1"/>
        </p:nvCxnSpPr>
        <p:spPr>
          <a:xfrm>
            <a:off x="6418263" y="892175"/>
            <a:ext cx="3438525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1008063" y="893763"/>
            <a:ext cx="4746623" cy="4210843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6316660" y="934407"/>
            <a:ext cx="3438525" cy="320617"/>
          </a:xfrm>
        </p:spPr>
        <p:txBody>
          <a:bodyPr wrap="none" tIns="36000" bIns="0">
            <a:noAutofit/>
          </a:bodyPr>
          <a:lstStyle>
            <a:lvl1pPr>
              <a:buNone/>
              <a:defRPr sz="1400" b="1">
                <a:solidFill>
                  <a:schemeClr val="accent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13" name="Tijdelijke aanduiding voor grafiek 12"/>
          <p:cNvSpPr>
            <a:spLocks noGrp="1"/>
          </p:cNvSpPr>
          <p:nvPr>
            <p:ph type="chart" sz="quarter" idx="13"/>
          </p:nvPr>
        </p:nvSpPr>
        <p:spPr>
          <a:xfrm>
            <a:off x="6418263" y="1424781"/>
            <a:ext cx="3438525" cy="1327150"/>
          </a:xfrm>
        </p:spPr>
        <p:txBody>
          <a:bodyPr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nl-NL" noProof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1765" y="1822204"/>
            <a:ext cx="8859996" cy="125734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3529" y="3323962"/>
            <a:ext cx="7296468" cy="14990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521176" y="5436741"/>
            <a:ext cx="2432156" cy="312300"/>
          </a:xfrm>
          <a:prstGeom prst="rect">
            <a:avLst/>
          </a:prstGeom>
        </p:spPr>
        <p:txBody>
          <a:bodyPr/>
          <a:lstStyle/>
          <a:p>
            <a:fld id="{0FB66C21-7127-4D21-A16A-01A0FEE13DA0}" type="datetimeFigureOut">
              <a:rPr lang="hu-HU" smtClean="0"/>
              <a:t>2015.06.30.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561372" y="5436741"/>
            <a:ext cx="3300783" cy="312300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470193" y="5436741"/>
            <a:ext cx="2432156" cy="312300"/>
          </a:xfrm>
          <a:prstGeom prst="rect">
            <a:avLst/>
          </a:prstGeom>
        </p:spPr>
        <p:txBody>
          <a:bodyPr/>
          <a:lstStyle/>
          <a:p>
            <a:fld id="{2640B45B-B843-4201-9CA5-80645D3F5BF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363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social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0"/>
          <p:cNvPicPr>
            <a:picLocks noChangeAspect="1"/>
          </p:cNvPicPr>
          <p:nvPr userDrawn="1"/>
        </p:nvPicPr>
        <p:blipFill>
          <a:blip r:embed="rId2"/>
          <a:srcRect l="90309" t="84644" r="-1019" b="5289"/>
          <a:stretch>
            <a:fillRect/>
          </a:stretch>
        </p:blipFill>
        <p:spPr bwMode="auto">
          <a:xfrm>
            <a:off x="8886825" y="4822826"/>
            <a:ext cx="7318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vak 11"/>
          <p:cNvSpPr txBox="1"/>
          <p:nvPr userDrawn="1"/>
        </p:nvSpPr>
        <p:spPr>
          <a:xfrm>
            <a:off x="8883650" y="5124450"/>
            <a:ext cx="750526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latin typeface="Verdana" pitchFamily="34" charset="0"/>
                <a:ea typeface="Verdana" pitchFamily="34" charset="0"/>
                <a:cs typeface="Verdana" pitchFamily="34" charset="0"/>
              </a:rPr>
              <a:t>aegon.com</a:t>
            </a:r>
          </a:p>
        </p:txBody>
      </p:sp>
      <p:sp>
        <p:nvSpPr>
          <p:cNvPr id="13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4909" y="-3918"/>
            <a:ext cx="10443404" cy="3959175"/>
          </a:xfrm>
          <a:custGeom>
            <a:avLst/>
            <a:gdLst>
              <a:gd name="connsiteX0" fmla="*/ 0 w 10423525"/>
              <a:gd name="connsiteY0" fmla="*/ 0 h 4027956"/>
              <a:gd name="connsiteX1" fmla="*/ 10423525 w 10423525"/>
              <a:gd name="connsiteY1" fmla="*/ 0 h 4027956"/>
              <a:gd name="connsiteX2" fmla="*/ 10423525 w 10423525"/>
              <a:gd name="connsiteY2" fmla="*/ 4027956 h 4027956"/>
              <a:gd name="connsiteX3" fmla="*/ 0 w 10423525"/>
              <a:gd name="connsiteY3" fmla="*/ 4027956 h 4027956"/>
              <a:gd name="connsiteX4" fmla="*/ 0 w 10423525"/>
              <a:gd name="connsiteY4" fmla="*/ 0 h 4027956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604838 w 10423525"/>
              <a:gd name="connsiteY3" fmla="*/ 4028749 h 4028749"/>
              <a:gd name="connsiteX4" fmla="*/ 0 w 10423525"/>
              <a:gd name="connsiteY4" fmla="*/ 4027956 h 4028749"/>
              <a:gd name="connsiteX5" fmla="*/ 0 w 10423525"/>
              <a:gd name="connsiteY5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1947863 w 10423525"/>
              <a:gd name="connsiteY3" fmla="*/ 4028749 h 4028749"/>
              <a:gd name="connsiteX4" fmla="*/ 604838 w 10423525"/>
              <a:gd name="connsiteY4" fmla="*/ 4028749 h 4028749"/>
              <a:gd name="connsiteX5" fmla="*/ 0 w 10423525"/>
              <a:gd name="connsiteY5" fmla="*/ 4027956 h 4028749"/>
              <a:gd name="connsiteX6" fmla="*/ 0 w 10423525"/>
              <a:gd name="connsiteY6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47863 w 10423525"/>
              <a:gd name="connsiteY4" fmla="*/ 40287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50244 w 10423525"/>
              <a:gd name="connsiteY4" fmla="*/ 35715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38434"/>
              <a:gd name="connsiteY0" fmla="*/ 69574 h 4028749"/>
              <a:gd name="connsiteX1" fmla="*/ 10438434 w 10438434"/>
              <a:gd name="connsiteY1" fmla="*/ 0 h 4028749"/>
              <a:gd name="connsiteX2" fmla="*/ 10438434 w 10438434"/>
              <a:gd name="connsiteY2" fmla="*/ 4027956 h 4028749"/>
              <a:gd name="connsiteX3" fmla="*/ 2115172 w 10438434"/>
              <a:gd name="connsiteY3" fmla="*/ 4026368 h 4028749"/>
              <a:gd name="connsiteX4" fmla="*/ 1965153 w 10438434"/>
              <a:gd name="connsiteY4" fmla="*/ 3571549 h 4028749"/>
              <a:gd name="connsiteX5" fmla="*/ 619747 w 10438434"/>
              <a:gd name="connsiteY5" fmla="*/ 4028749 h 4028749"/>
              <a:gd name="connsiteX6" fmla="*/ 14909 w 10438434"/>
              <a:gd name="connsiteY6" fmla="*/ 4027956 h 4028749"/>
              <a:gd name="connsiteX7" fmla="*/ 0 w 10438434"/>
              <a:gd name="connsiteY7" fmla="*/ 69574 h 4028749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15172 w 10443404"/>
              <a:gd name="connsiteY3" fmla="*/ 3956794 h 3959175"/>
              <a:gd name="connsiteX4" fmla="*/ 1965153 w 10443404"/>
              <a:gd name="connsiteY4" fmla="*/ 3501975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43404" h="3959175">
                <a:moveTo>
                  <a:pt x="0" y="0"/>
                </a:moveTo>
                <a:lnTo>
                  <a:pt x="10443404" y="4969"/>
                </a:lnTo>
                <a:cubicBezTo>
                  <a:pt x="10441747" y="1322773"/>
                  <a:pt x="10440091" y="2640578"/>
                  <a:pt x="10438434" y="3958382"/>
                </a:cubicBezTo>
                <a:lnTo>
                  <a:pt x="2115172" y="3956794"/>
                </a:lnTo>
                <a:lnTo>
                  <a:pt x="1965153" y="3501975"/>
                </a:lnTo>
                <a:lnTo>
                  <a:pt x="619747" y="3959175"/>
                </a:lnTo>
                <a:lnTo>
                  <a:pt x="14909" y="3958382"/>
                </a:lnTo>
                <a:cubicBezTo>
                  <a:pt x="9939" y="2638921"/>
                  <a:pt x="4970" y="1319461"/>
                  <a:pt x="0" y="0"/>
                </a:cubicBezTo>
                <a:close/>
              </a:path>
            </a:pathLst>
          </a:cu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hu-HU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665646" y="422771"/>
            <a:ext cx="5749442" cy="1247448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15" name="Tijdelijke aanduiding voor tekst 7"/>
          <p:cNvSpPr>
            <a:spLocks noGrp="1"/>
          </p:cNvSpPr>
          <p:nvPr>
            <p:ph type="body" sz="quarter" idx="12"/>
          </p:nvPr>
        </p:nvSpPr>
        <p:spPr>
          <a:xfrm>
            <a:off x="686922" y="4834974"/>
            <a:ext cx="4349750" cy="2889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16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695008" y="5083107"/>
            <a:ext cx="5720080" cy="4350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17" name="Tijdelijke aanduiding voor tekst 5"/>
          <p:cNvSpPr>
            <a:spLocks noGrp="1"/>
          </p:cNvSpPr>
          <p:nvPr>
            <p:ph type="body" sz="quarter" idx="11"/>
          </p:nvPr>
        </p:nvSpPr>
        <p:spPr>
          <a:xfrm>
            <a:off x="7518055" y="3967941"/>
            <a:ext cx="2103437" cy="2413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hu-HU" dirty="0" err="1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1008064" y="855668"/>
            <a:ext cx="8734425" cy="421084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/>
            </a:lvl1pPr>
            <a:lvl2pPr marL="717550" indent="-358775">
              <a:spcBef>
                <a:spcPts val="600"/>
              </a:spcBef>
              <a:defRPr/>
            </a:lvl2pPr>
            <a:lvl3pPr marL="1076325" indent="-358775">
              <a:spcBef>
                <a:spcPts val="600"/>
              </a:spcBef>
              <a:defRPr/>
            </a:lvl3pPr>
            <a:lvl4pPr marL="1438275" indent="-361950"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501127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9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2887664" y="855664"/>
            <a:ext cx="6969125" cy="4210843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641350" y="588964"/>
            <a:ext cx="1709738" cy="2344737"/>
          </a:xfrm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nl-NL" noProof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641350" y="2933701"/>
            <a:ext cx="1709738" cy="2371725"/>
          </a:xfrm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nl-NL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1008064" y="855668"/>
            <a:ext cx="8734425" cy="4210843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 marL="717550" indent="-358775">
              <a:spcBef>
                <a:spcPts val="600"/>
              </a:spcBef>
              <a:defRPr/>
            </a:lvl2pPr>
            <a:lvl3pPr marL="1076325" indent="-358775">
              <a:spcBef>
                <a:spcPts val="600"/>
              </a:spcBef>
              <a:defRPr/>
            </a:lvl3pPr>
            <a:lvl4pPr marL="1438275" indent="-361950"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afbeelding 14"/>
          <p:cNvSpPr>
            <a:spLocks noGrp="1"/>
          </p:cNvSpPr>
          <p:nvPr>
            <p:ph type="pic" sz="quarter" idx="16"/>
          </p:nvPr>
        </p:nvSpPr>
        <p:spPr>
          <a:xfrm>
            <a:off x="1122363" y="1008063"/>
            <a:ext cx="4449762" cy="19399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1122363" y="2947625"/>
            <a:ext cx="4449762" cy="1926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nl-NL" noProof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4"/>
          </p:nvPr>
        </p:nvSpPr>
        <p:spPr>
          <a:xfrm>
            <a:off x="5572125" y="1008063"/>
            <a:ext cx="4284663" cy="1925637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5"/>
          </p:nvPr>
        </p:nvSpPr>
        <p:spPr>
          <a:xfrm>
            <a:off x="5572125" y="2933700"/>
            <a:ext cx="4284665" cy="19399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images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12"/>
          <p:cNvSpPr/>
          <p:nvPr userDrawn="1"/>
        </p:nvSpPr>
        <p:spPr>
          <a:xfrm>
            <a:off x="1" y="3717925"/>
            <a:ext cx="3178175" cy="2149475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13"/>
          <p:cNvSpPr/>
          <p:nvPr userDrawn="1"/>
        </p:nvSpPr>
        <p:spPr>
          <a:xfrm>
            <a:off x="233363" y="547687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85CB758-FE03-4960-B0E2-7BB67C6D3738}" type="slidenum">
              <a:rPr lang="nl-NL" sz="800" b="1">
                <a:solidFill>
                  <a:schemeClr val="accent1"/>
                </a:solidFill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nl-NL" sz="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pic>
        <p:nvPicPr>
          <p:cNvPr id="7" name="Picture 11" descr="AEGON-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5438775"/>
            <a:ext cx="7572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0"/>
          </p:nvPr>
        </p:nvSpPr>
        <p:spPr>
          <a:xfrm>
            <a:off x="641351" y="4440238"/>
            <a:ext cx="9782174" cy="1252537"/>
          </a:xfrm>
          <a:custGeom>
            <a:avLst/>
            <a:gdLst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1043777 h 1252537"/>
              <a:gd name="connsiteX7" fmla="*/ 0 w 9782175"/>
              <a:gd name="connsiteY7" fmla="*/ 0 h 1252537"/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865187 h 1252537"/>
              <a:gd name="connsiteX7" fmla="*/ 0 w 9782175"/>
              <a:gd name="connsiteY7" fmla="*/ 0 h 1252537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0 w 9782175"/>
              <a:gd name="connsiteY6" fmla="*/ 865187 h 1257300"/>
              <a:gd name="connsiteX7" fmla="*/ 0 w 9782175"/>
              <a:gd name="connsiteY7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311150 w 9782175"/>
              <a:gd name="connsiteY6" fmla="*/ 931861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78217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2537"/>
              <a:gd name="connsiteX1" fmla="*/ 978217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157412 w 9782175"/>
              <a:gd name="connsiteY5" fmla="*/ 1252537 h 1252537"/>
              <a:gd name="connsiteX6" fmla="*/ 1709738 w 9782175"/>
              <a:gd name="connsiteY6" fmla="*/ 865186 h 1252537"/>
              <a:gd name="connsiteX7" fmla="*/ 0 w 9782175"/>
              <a:gd name="connsiteY7" fmla="*/ 865187 h 1252537"/>
              <a:gd name="connsiteX8" fmla="*/ 0 w 9782175"/>
              <a:gd name="connsiteY8" fmla="*/ 0 h 1252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2175" h="1252537">
                <a:moveTo>
                  <a:pt x="0" y="0"/>
                </a:moveTo>
                <a:lnTo>
                  <a:pt x="9782175" y="0"/>
                </a:lnTo>
                <a:lnTo>
                  <a:pt x="9782175" y="208760"/>
                </a:lnTo>
                <a:lnTo>
                  <a:pt x="9782175" y="1252537"/>
                </a:lnTo>
                <a:lnTo>
                  <a:pt x="9782175" y="1252537"/>
                </a:lnTo>
                <a:lnTo>
                  <a:pt x="2157412" y="1252537"/>
                </a:lnTo>
                <a:lnTo>
                  <a:pt x="1709738" y="865186"/>
                </a:lnTo>
                <a:lnTo>
                  <a:pt x="0" y="865187"/>
                </a:lnTo>
                <a:lnTo>
                  <a:pt x="0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 dirty="0"/>
          </a:p>
        </p:txBody>
      </p:sp>
      <p:sp>
        <p:nvSpPr>
          <p:cNvPr id="20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1008064" y="855664"/>
            <a:ext cx="8734425" cy="3546475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Cover Phot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7"/>
          <p:cNvSpPr/>
          <p:nvPr userDrawn="1"/>
        </p:nvSpPr>
        <p:spPr>
          <a:xfrm>
            <a:off x="628651" y="581025"/>
            <a:ext cx="9794875" cy="5114925"/>
          </a:xfrm>
          <a:custGeom>
            <a:avLst/>
            <a:gdLst>
              <a:gd name="connsiteX0" fmla="*/ 0 w 8991600"/>
              <a:gd name="connsiteY0" fmla="*/ 9525 h 5133975"/>
              <a:gd name="connsiteX1" fmla="*/ 9525 w 8991600"/>
              <a:gd name="connsiteY1" fmla="*/ 4724400 h 5133975"/>
              <a:gd name="connsiteX2" fmla="*/ 1733550 w 8991600"/>
              <a:gd name="connsiteY2" fmla="*/ 4733925 h 5133975"/>
              <a:gd name="connsiteX3" fmla="*/ 2171700 w 8991600"/>
              <a:gd name="connsiteY3" fmla="*/ 5114925 h 5133975"/>
              <a:gd name="connsiteX4" fmla="*/ 8991600 w 8991600"/>
              <a:gd name="connsiteY4" fmla="*/ 5133975 h 5133975"/>
              <a:gd name="connsiteX5" fmla="*/ 8972550 w 8991600"/>
              <a:gd name="connsiteY5" fmla="*/ 0 h 5133975"/>
              <a:gd name="connsiteX6" fmla="*/ 0 w 8991600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8991600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9794875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  <a:gd name="connsiteX0" fmla="*/ 0 w 9794875"/>
              <a:gd name="connsiteY0" fmla="*/ 9525 h 5114925"/>
              <a:gd name="connsiteX1" fmla="*/ 9525 w 9794875"/>
              <a:gd name="connsiteY1" fmla="*/ 4724400 h 5114925"/>
              <a:gd name="connsiteX2" fmla="*/ 1733550 w 9794875"/>
              <a:gd name="connsiteY2" fmla="*/ 4733925 h 5114925"/>
              <a:gd name="connsiteX3" fmla="*/ 2171700 w 9794875"/>
              <a:gd name="connsiteY3" fmla="*/ 5114925 h 5114925"/>
              <a:gd name="connsiteX4" fmla="*/ 9794875 w 9794875"/>
              <a:gd name="connsiteY4" fmla="*/ 5114097 h 5114925"/>
              <a:gd name="connsiteX5" fmla="*/ 9794875 w 9794875"/>
              <a:gd name="connsiteY5" fmla="*/ 0 h 5114925"/>
              <a:gd name="connsiteX6" fmla="*/ 0 w 9794875"/>
              <a:gd name="connsiteY6" fmla="*/ 9525 h 511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4875" h="5114925">
                <a:moveTo>
                  <a:pt x="0" y="9525"/>
                </a:moveTo>
                <a:lnTo>
                  <a:pt x="9525" y="4724400"/>
                </a:lnTo>
                <a:lnTo>
                  <a:pt x="1733550" y="4733925"/>
                </a:lnTo>
                <a:lnTo>
                  <a:pt x="2171700" y="5114925"/>
                </a:lnTo>
                <a:lnTo>
                  <a:pt x="9794875" y="5114097"/>
                </a:lnTo>
                <a:lnTo>
                  <a:pt x="9794875" y="0"/>
                </a:lnTo>
                <a:lnTo>
                  <a:pt x="0" y="95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Vrije vorm 13"/>
          <p:cNvSpPr/>
          <p:nvPr userDrawn="1"/>
        </p:nvSpPr>
        <p:spPr>
          <a:xfrm>
            <a:off x="1" y="3717925"/>
            <a:ext cx="3178175" cy="2149475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10"/>
          <p:cNvSpPr/>
          <p:nvPr userDrawn="1"/>
        </p:nvSpPr>
        <p:spPr>
          <a:xfrm>
            <a:off x="233364" y="547687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AFF4097-52D0-4F94-B1A8-8951D6B1C5FF}" type="slidenum">
              <a:rPr lang="nl-NL" sz="800" b="1">
                <a:solidFill>
                  <a:schemeClr val="accent1"/>
                </a:solidFill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nl-NL" sz="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pic>
        <p:nvPicPr>
          <p:cNvPr id="7" name="Picture 11" descr="AEGON-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5438775"/>
            <a:ext cx="7572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hoek 1"/>
          <p:cNvSpPr/>
          <p:nvPr userDrawn="1"/>
        </p:nvSpPr>
        <p:spPr>
          <a:xfrm>
            <a:off x="2722563" y="5630864"/>
            <a:ext cx="7700962" cy="66675"/>
          </a:xfrm>
          <a:custGeom>
            <a:avLst/>
            <a:gdLst>
              <a:gd name="connsiteX0" fmla="*/ 0 w 7616883"/>
              <a:gd name="connsiteY0" fmla="*/ 0 h 66675"/>
              <a:gd name="connsiteX1" fmla="*/ 7616883 w 7616883"/>
              <a:gd name="connsiteY1" fmla="*/ 0 h 66675"/>
              <a:gd name="connsiteX2" fmla="*/ 7616883 w 7616883"/>
              <a:gd name="connsiteY2" fmla="*/ 66675 h 66675"/>
              <a:gd name="connsiteX3" fmla="*/ 0 w 7616883"/>
              <a:gd name="connsiteY3" fmla="*/ 66675 h 66675"/>
              <a:gd name="connsiteX4" fmla="*/ 0 w 7616883"/>
              <a:gd name="connsiteY4" fmla="*/ 0 h 66675"/>
              <a:gd name="connsiteX0" fmla="*/ 0 w 7700227"/>
              <a:gd name="connsiteY0" fmla="*/ 0 h 66675"/>
              <a:gd name="connsiteX1" fmla="*/ 7700227 w 7700227"/>
              <a:gd name="connsiteY1" fmla="*/ 0 h 66675"/>
              <a:gd name="connsiteX2" fmla="*/ 7700227 w 7700227"/>
              <a:gd name="connsiteY2" fmla="*/ 66675 h 66675"/>
              <a:gd name="connsiteX3" fmla="*/ 83344 w 7700227"/>
              <a:gd name="connsiteY3" fmla="*/ 66675 h 66675"/>
              <a:gd name="connsiteX4" fmla="*/ 0 w 7700227"/>
              <a:gd name="connsiteY4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00227" h="66675">
                <a:moveTo>
                  <a:pt x="0" y="0"/>
                </a:moveTo>
                <a:lnTo>
                  <a:pt x="7700227" y="0"/>
                </a:lnTo>
                <a:lnTo>
                  <a:pt x="7700227" y="66675"/>
                </a:lnTo>
                <a:lnTo>
                  <a:pt x="83344" y="6667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rgbClr val="00AEE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3"/>
          <a:srcRect l="43495" t="49847" r="54071" b="45856"/>
          <a:stretch>
            <a:fillRect/>
          </a:stretch>
        </p:blipFill>
        <p:spPr bwMode="auto">
          <a:xfrm>
            <a:off x="2289176" y="5143501"/>
            <a:ext cx="727075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Vrije vorm 12"/>
          <p:cNvSpPr/>
          <p:nvPr userDrawn="1"/>
        </p:nvSpPr>
        <p:spPr>
          <a:xfrm>
            <a:off x="1" y="3717925"/>
            <a:ext cx="3178175" cy="2149475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Rechthoek 13"/>
          <p:cNvSpPr/>
          <p:nvPr userDrawn="1"/>
        </p:nvSpPr>
        <p:spPr>
          <a:xfrm>
            <a:off x="233364" y="547687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3B048E2-CF4F-4F89-9B43-396CD679CE15}" type="slidenum">
              <a:rPr lang="nl-NL" sz="800" b="1">
                <a:solidFill>
                  <a:schemeClr val="accent1"/>
                </a:solidFill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nl-NL" sz="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pic>
        <p:nvPicPr>
          <p:cNvPr id="13" name="Picture 11" descr="AEGON-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5438775"/>
            <a:ext cx="7572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1" y="0"/>
            <a:ext cx="9336088" cy="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stijl te bewerken</a:t>
            </a:r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0"/>
          </p:nvPr>
        </p:nvSpPr>
        <p:spPr>
          <a:xfrm>
            <a:off x="641351" y="588963"/>
            <a:ext cx="9782174" cy="5103812"/>
          </a:xfrm>
          <a:custGeom>
            <a:avLst/>
            <a:gdLst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1043777 h 1252537"/>
              <a:gd name="connsiteX7" fmla="*/ 0 w 9782175"/>
              <a:gd name="connsiteY7" fmla="*/ 0 h 1252537"/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865187 h 1252537"/>
              <a:gd name="connsiteX7" fmla="*/ 0 w 9782175"/>
              <a:gd name="connsiteY7" fmla="*/ 0 h 1252537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0 w 9782175"/>
              <a:gd name="connsiteY6" fmla="*/ 865187 h 1257300"/>
              <a:gd name="connsiteX7" fmla="*/ 0 w 9782175"/>
              <a:gd name="connsiteY7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311150 w 9782175"/>
              <a:gd name="connsiteY6" fmla="*/ 931861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78217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2537"/>
              <a:gd name="connsiteX1" fmla="*/ 978217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157412 w 9782175"/>
              <a:gd name="connsiteY5" fmla="*/ 1252537 h 1252537"/>
              <a:gd name="connsiteX6" fmla="*/ 1709738 w 9782175"/>
              <a:gd name="connsiteY6" fmla="*/ 865186 h 1252537"/>
              <a:gd name="connsiteX7" fmla="*/ 0 w 9782175"/>
              <a:gd name="connsiteY7" fmla="*/ 865187 h 1252537"/>
              <a:gd name="connsiteX8" fmla="*/ 0 w 9782175"/>
              <a:gd name="connsiteY8" fmla="*/ 0 h 1252537"/>
              <a:gd name="connsiteX0" fmla="*/ 0 w 9782175"/>
              <a:gd name="connsiteY0" fmla="*/ 0 h 5103812"/>
              <a:gd name="connsiteX1" fmla="*/ 9782175 w 9782175"/>
              <a:gd name="connsiteY1" fmla="*/ 3851275 h 5103812"/>
              <a:gd name="connsiteX2" fmla="*/ 9782175 w 9782175"/>
              <a:gd name="connsiteY2" fmla="*/ 4060035 h 5103812"/>
              <a:gd name="connsiteX3" fmla="*/ 9782175 w 9782175"/>
              <a:gd name="connsiteY3" fmla="*/ 5103812 h 5103812"/>
              <a:gd name="connsiteX4" fmla="*/ 9782175 w 9782175"/>
              <a:gd name="connsiteY4" fmla="*/ 5103812 h 5103812"/>
              <a:gd name="connsiteX5" fmla="*/ 2157412 w 9782175"/>
              <a:gd name="connsiteY5" fmla="*/ 5103812 h 5103812"/>
              <a:gd name="connsiteX6" fmla="*/ 1709738 w 9782175"/>
              <a:gd name="connsiteY6" fmla="*/ 4716461 h 5103812"/>
              <a:gd name="connsiteX7" fmla="*/ 0 w 9782175"/>
              <a:gd name="connsiteY7" fmla="*/ 4716462 h 5103812"/>
              <a:gd name="connsiteX8" fmla="*/ 0 w 9782175"/>
              <a:gd name="connsiteY8" fmla="*/ 0 h 5103812"/>
              <a:gd name="connsiteX0" fmla="*/ 0 w 9782175"/>
              <a:gd name="connsiteY0" fmla="*/ 0 h 5103812"/>
              <a:gd name="connsiteX1" fmla="*/ 9782175 w 9782175"/>
              <a:gd name="connsiteY1" fmla="*/ 1 h 5103812"/>
              <a:gd name="connsiteX2" fmla="*/ 9782175 w 9782175"/>
              <a:gd name="connsiteY2" fmla="*/ 4060035 h 5103812"/>
              <a:gd name="connsiteX3" fmla="*/ 9782175 w 9782175"/>
              <a:gd name="connsiteY3" fmla="*/ 5103812 h 5103812"/>
              <a:gd name="connsiteX4" fmla="*/ 9782175 w 9782175"/>
              <a:gd name="connsiteY4" fmla="*/ 5103812 h 5103812"/>
              <a:gd name="connsiteX5" fmla="*/ 2157412 w 9782175"/>
              <a:gd name="connsiteY5" fmla="*/ 5103812 h 5103812"/>
              <a:gd name="connsiteX6" fmla="*/ 1709738 w 9782175"/>
              <a:gd name="connsiteY6" fmla="*/ 4716461 h 5103812"/>
              <a:gd name="connsiteX7" fmla="*/ 0 w 9782175"/>
              <a:gd name="connsiteY7" fmla="*/ 4716462 h 5103812"/>
              <a:gd name="connsiteX8" fmla="*/ 0 w 9782175"/>
              <a:gd name="connsiteY8" fmla="*/ 0 h 510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2175" h="5103812">
                <a:moveTo>
                  <a:pt x="0" y="0"/>
                </a:moveTo>
                <a:lnTo>
                  <a:pt x="9782175" y="1"/>
                </a:lnTo>
                <a:lnTo>
                  <a:pt x="9782175" y="4060035"/>
                </a:lnTo>
                <a:lnTo>
                  <a:pt x="9782175" y="5103812"/>
                </a:lnTo>
                <a:lnTo>
                  <a:pt x="9782175" y="5103812"/>
                </a:lnTo>
                <a:lnTo>
                  <a:pt x="2157412" y="5103812"/>
                </a:lnTo>
                <a:lnTo>
                  <a:pt x="1709738" y="4716461"/>
                </a:lnTo>
                <a:lnTo>
                  <a:pt x="0" y="4716462"/>
                </a:lnTo>
                <a:lnTo>
                  <a:pt x="0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1" y="1"/>
            <a:ext cx="10423525" cy="39544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hthoek 13"/>
          <p:cNvSpPr/>
          <p:nvPr userDrawn="1"/>
        </p:nvSpPr>
        <p:spPr>
          <a:xfrm rot="10800000">
            <a:off x="2084389" y="3954464"/>
            <a:ext cx="8339137" cy="276225"/>
          </a:xfrm>
          <a:prstGeom prst="rect">
            <a:avLst/>
          </a:prstGeom>
          <a:gradFill>
            <a:gsLst>
              <a:gs pos="32900">
                <a:srgbClr val="00B8E8"/>
              </a:gs>
              <a:gs pos="0">
                <a:srgbClr val="00B8E8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65164" y="422276"/>
            <a:ext cx="5749925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6" name="Vrije vorm 16"/>
          <p:cNvSpPr/>
          <p:nvPr userDrawn="1"/>
        </p:nvSpPr>
        <p:spPr>
          <a:xfrm>
            <a:off x="1862138" y="3508376"/>
            <a:ext cx="342900" cy="735013"/>
          </a:xfrm>
          <a:custGeom>
            <a:avLst/>
            <a:gdLst>
              <a:gd name="connsiteX0" fmla="*/ 88107 w 342900"/>
              <a:gd name="connsiteY0" fmla="*/ 0 h 735806"/>
              <a:gd name="connsiteX1" fmla="*/ 342900 w 342900"/>
              <a:gd name="connsiteY1" fmla="*/ 735806 h 735806"/>
              <a:gd name="connsiteX2" fmla="*/ 157163 w 342900"/>
              <a:gd name="connsiteY2" fmla="*/ 735806 h 735806"/>
              <a:gd name="connsiteX3" fmla="*/ 0 w 342900"/>
              <a:gd name="connsiteY3" fmla="*/ 69056 h 735806"/>
              <a:gd name="connsiteX4" fmla="*/ 88107 w 342900"/>
              <a:gd name="connsiteY4" fmla="*/ 0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735806">
                <a:moveTo>
                  <a:pt x="88107" y="0"/>
                </a:moveTo>
                <a:lnTo>
                  <a:pt x="342900" y="735806"/>
                </a:lnTo>
                <a:lnTo>
                  <a:pt x="157163" y="735806"/>
                </a:lnTo>
                <a:lnTo>
                  <a:pt x="0" y="69056"/>
                </a:lnTo>
                <a:lnTo>
                  <a:pt x="881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4224339"/>
            <a:ext cx="10423525" cy="164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1031" name="Afbeelding 15"/>
          <p:cNvPicPr>
            <a:picLocks noChangeAspect="1"/>
          </p:cNvPicPr>
          <p:nvPr userDrawn="1"/>
        </p:nvPicPr>
        <p:blipFill>
          <a:blip r:embed="rId6"/>
          <a:srcRect l="235" r="67421" b="61034"/>
          <a:stretch>
            <a:fillRect/>
          </a:stretch>
        </p:blipFill>
        <p:spPr bwMode="auto">
          <a:xfrm>
            <a:off x="612776" y="3503614"/>
            <a:ext cx="1743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Aegon_log_Ma_tegyunk_rgb_HiRes.JPG"/>
          <p:cNvPicPr>
            <a:picLocks noChangeAspect="1"/>
          </p:cNvPicPr>
          <p:nvPr userDrawn="1"/>
        </p:nvPicPr>
        <p:blipFill>
          <a:blip r:embed="rId7"/>
          <a:srcRect l="22601" t="70474"/>
          <a:stretch>
            <a:fillRect/>
          </a:stretch>
        </p:blipFill>
        <p:spPr bwMode="auto">
          <a:xfrm>
            <a:off x="1243013" y="4359275"/>
            <a:ext cx="12033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  <p:sldLayoutId id="2147483717" r:id="rId3"/>
    <p:sldLayoutId id="2147483719" r:id="rId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7"/>
          <p:cNvSpPr/>
          <p:nvPr userDrawn="1"/>
        </p:nvSpPr>
        <p:spPr>
          <a:xfrm>
            <a:off x="628651" y="581025"/>
            <a:ext cx="9794875" cy="5114925"/>
          </a:xfrm>
          <a:custGeom>
            <a:avLst/>
            <a:gdLst>
              <a:gd name="connsiteX0" fmla="*/ 0 w 8991600"/>
              <a:gd name="connsiteY0" fmla="*/ 9525 h 5133975"/>
              <a:gd name="connsiteX1" fmla="*/ 9525 w 8991600"/>
              <a:gd name="connsiteY1" fmla="*/ 4724400 h 5133975"/>
              <a:gd name="connsiteX2" fmla="*/ 1733550 w 8991600"/>
              <a:gd name="connsiteY2" fmla="*/ 4733925 h 5133975"/>
              <a:gd name="connsiteX3" fmla="*/ 2171700 w 8991600"/>
              <a:gd name="connsiteY3" fmla="*/ 5114925 h 5133975"/>
              <a:gd name="connsiteX4" fmla="*/ 8991600 w 8991600"/>
              <a:gd name="connsiteY4" fmla="*/ 5133975 h 5133975"/>
              <a:gd name="connsiteX5" fmla="*/ 8972550 w 8991600"/>
              <a:gd name="connsiteY5" fmla="*/ 0 h 5133975"/>
              <a:gd name="connsiteX6" fmla="*/ 0 w 8991600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8991600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9794875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  <a:gd name="connsiteX0" fmla="*/ 0 w 9794875"/>
              <a:gd name="connsiteY0" fmla="*/ 9525 h 5114925"/>
              <a:gd name="connsiteX1" fmla="*/ 9525 w 9794875"/>
              <a:gd name="connsiteY1" fmla="*/ 4724400 h 5114925"/>
              <a:gd name="connsiteX2" fmla="*/ 1733550 w 9794875"/>
              <a:gd name="connsiteY2" fmla="*/ 4733925 h 5114925"/>
              <a:gd name="connsiteX3" fmla="*/ 2171700 w 9794875"/>
              <a:gd name="connsiteY3" fmla="*/ 5114925 h 5114925"/>
              <a:gd name="connsiteX4" fmla="*/ 9794875 w 9794875"/>
              <a:gd name="connsiteY4" fmla="*/ 5114097 h 5114925"/>
              <a:gd name="connsiteX5" fmla="*/ 9794875 w 9794875"/>
              <a:gd name="connsiteY5" fmla="*/ 0 h 5114925"/>
              <a:gd name="connsiteX6" fmla="*/ 0 w 9794875"/>
              <a:gd name="connsiteY6" fmla="*/ 9525 h 511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4875" h="5114925">
                <a:moveTo>
                  <a:pt x="0" y="9525"/>
                </a:moveTo>
                <a:lnTo>
                  <a:pt x="9525" y="4724400"/>
                </a:lnTo>
                <a:lnTo>
                  <a:pt x="1733550" y="4733925"/>
                </a:lnTo>
                <a:lnTo>
                  <a:pt x="2171700" y="5114925"/>
                </a:lnTo>
                <a:lnTo>
                  <a:pt x="9794875" y="5114097"/>
                </a:lnTo>
                <a:lnTo>
                  <a:pt x="9794875" y="0"/>
                </a:lnTo>
                <a:lnTo>
                  <a:pt x="0" y="95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" name="Vrije vorm 13"/>
          <p:cNvSpPr/>
          <p:nvPr userDrawn="1"/>
        </p:nvSpPr>
        <p:spPr>
          <a:xfrm>
            <a:off x="1" y="3717925"/>
            <a:ext cx="3178175" cy="2149475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100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20700" y="1"/>
            <a:ext cx="933608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1" name="Rechthoek 10"/>
          <p:cNvSpPr/>
          <p:nvPr userDrawn="1"/>
        </p:nvSpPr>
        <p:spPr>
          <a:xfrm>
            <a:off x="233363" y="5476875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F64773B-2FFD-40E9-91D6-CA95F6FD8EA7}" type="slidenum">
              <a:rPr lang="nl-NL" sz="800" b="1">
                <a:solidFill>
                  <a:schemeClr val="accent1"/>
                </a:solidFill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nl-NL" sz="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102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1008064" y="892176"/>
            <a:ext cx="873442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4103" name="Picture 11" descr="AEGON-logo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1085850" y="5438775"/>
            <a:ext cx="7572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1"/>
          <p:cNvSpPr/>
          <p:nvPr userDrawn="1"/>
        </p:nvSpPr>
        <p:spPr>
          <a:xfrm>
            <a:off x="2722563" y="5630864"/>
            <a:ext cx="7700962" cy="66675"/>
          </a:xfrm>
          <a:custGeom>
            <a:avLst/>
            <a:gdLst>
              <a:gd name="connsiteX0" fmla="*/ 0 w 7616883"/>
              <a:gd name="connsiteY0" fmla="*/ 0 h 66675"/>
              <a:gd name="connsiteX1" fmla="*/ 7616883 w 7616883"/>
              <a:gd name="connsiteY1" fmla="*/ 0 h 66675"/>
              <a:gd name="connsiteX2" fmla="*/ 7616883 w 7616883"/>
              <a:gd name="connsiteY2" fmla="*/ 66675 h 66675"/>
              <a:gd name="connsiteX3" fmla="*/ 0 w 7616883"/>
              <a:gd name="connsiteY3" fmla="*/ 66675 h 66675"/>
              <a:gd name="connsiteX4" fmla="*/ 0 w 7616883"/>
              <a:gd name="connsiteY4" fmla="*/ 0 h 66675"/>
              <a:gd name="connsiteX0" fmla="*/ 0 w 7700227"/>
              <a:gd name="connsiteY0" fmla="*/ 0 h 66675"/>
              <a:gd name="connsiteX1" fmla="*/ 7700227 w 7700227"/>
              <a:gd name="connsiteY1" fmla="*/ 0 h 66675"/>
              <a:gd name="connsiteX2" fmla="*/ 7700227 w 7700227"/>
              <a:gd name="connsiteY2" fmla="*/ 66675 h 66675"/>
              <a:gd name="connsiteX3" fmla="*/ 83344 w 7700227"/>
              <a:gd name="connsiteY3" fmla="*/ 66675 h 66675"/>
              <a:gd name="connsiteX4" fmla="*/ 0 w 7700227"/>
              <a:gd name="connsiteY4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00227" h="66675">
                <a:moveTo>
                  <a:pt x="0" y="0"/>
                </a:moveTo>
                <a:lnTo>
                  <a:pt x="7700227" y="0"/>
                </a:lnTo>
                <a:lnTo>
                  <a:pt x="7700227" y="66675"/>
                </a:lnTo>
                <a:lnTo>
                  <a:pt x="83344" y="6667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rgbClr val="00AEE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105" name="Afbeelding 9"/>
          <p:cNvPicPr>
            <a:picLocks noChangeAspect="1"/>
          </p:cNvPicPr>
          <p:nvPr userDrawn="1"/>
        </p:nvPicPr>
        <p:blipFill>
          <a:blip r:embed="rId13"/>
          <a:srcRect l="43495" t="49847" r="54071" b="45856"/>
          <a:stretch>
            <a:fillRect/>
          </a:stretch>
        </p:blipFill>
        <p:spPr bwMode="auto">
          <a:xfrm>
            <a:off x="2289176" y="5143501"/>
            <a:ext cx="727075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71" r:id="rId9"/>
    <p:sldLayoutId id="2147483718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Arial" charset="0"/>
        <a:buChar char="►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276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hu-HU" dirty="0" smtClean="0"/>
              <a:t>A Hpt</a:t>
            </a:r>
            <a:r>
              <a:rPr lang="hu-HU" dirty="0"/>
              <a:t>. </a:t>
            </a:r>
            <a:r>
              <a:rPr lang="hu-HU" dirty="0" smtClean="0"/>
              <a:t>új szabályozása </a:t>
            </a:r>
            <a:r>
              <a:rPr lang="hu-HU" dirty="0"/>
              <a:t>értelmében </a:t>
            </a:r>
            <a:r>
              <a:rPr lang="hu-HU" dirty="0" smtClean="0">
                <a:solidFill>
                  <a:srgbClr val="0070C0"/>
                </a:solidFill>
              </a:rPr>
              <a:t>2015. július 3-ától minden lakástakarék szerződéskötéskor </a:t>
            </a:r>
            <a:r>
              <a:rPr lang="hu-HU" dirty="0">
                <a:solidFill>
                  <a:srgbClr val="0070C0"/>
                </a:solidFill>
              </a:rPr>
              <a:t>ki kell tölteni és aláíratni az </a:t>
            </a:r>
            <a:r>
              <a:rPr lang="hu-HU" dirty="0" smtClean="0">
                <a:solidFill>
                  <a:srgbClr val="0070C0"/>
                </a:solidFill>
              </a:rPr>
              <a:t>ügyféllel a Tájékoztató </a:t>
            </a:r>
            <a:r>
              <a:rPr lang="hu-HU" dirty="0">
                <a:solidFill>
                  <a:srgbClr val="0070C0"/>
                </a:solidFill>
              </a:rPr>
              <a:t>a </a:t>
            </a:r>
            <a:r>
              <a:rPr lang="hu-HU" dirty="0" smtClean="0">
                <a:solidFill>
                  <a:srgbClr val="0070C0"/>
                </a:solidFill>
              </a:rPr>
              <a:t>betéteseknek nyomtatványt </a:t>
            </a:r>
          </a:p>
          <a:p>
            <a:pPr>
              <a:spcAft>
                <a:spcPts val="600"/>
              </a:spcAft>
            </a:pPr>
            <a:r>
              <a:rPr lang="hu-HU" dirty="0" smtClean="0"/>
              <a:t>A nyomtatvány 2 példányos, önindigós, verziószáma LTPNY0026</a:t>
            </a:r>
            <a:endParaRPr lang="hu-HU" dirty="0"/>
          </a:p>
          <a:p>
            <a:pPr lvl="1">
              <a:spcAft>
                <a:spcPts val="600"/>
              </a:spcAft>
            </a:pPr>
            <a:r>
              <a:rPr lang="hu-HU" dirty="0" smtClean="0">
                <a:solidFill>
                  <a:srgbClr val="0070C0"/>
                </a:solidFill>
              </a:rPr>
              <a:t>Az </a:t>
            </a:r>
            <a:r>
              <a:rPr lang="hu-HU" dirty="0">
                <a:solidFill>
                  <a:srgbClr val="0070C0"/>
                </a:solidFill>
              </a:rPr>
              <a:t>eredeti példányt az Ajánlattal együtt kell </a:t>
            </a:r>
            <a:r>
              <a:rPr lang="hu-HU" dirty="0" smtClean="0">
                <a:solidFill>
                  <a:srgbClr val="0070C0"/>
                </a:solidFill>
              </a:rPr>
              <a:t>beküldeni a Lakástakaréknak</a:t>
            </a:r>
          </a:p>
          <a:p>
            <a:pPr lvl="1">
              <a:spcAft>
                <a:spcPts val="600"/>
              </a:spcAft>
            </a:pPr>
            <a:r>
              <a:rPr lang="hu-HU" dirty="0" smtClean="0"/>
              <a:t>A </a:t>
            </a:r>
            <a:r>
              <a:rPr lang="hu-HU" dirty="0"/>
              <a:t>második példányt az ügyfélnek kell </a:t>
            </a:r>
            <a:r>
              <a:rPr lang="hu-HU" dirty="0" smtClean="0"/>
              <a:t>átadni </a:t>
            </a:r>
          </a:p>
          <a:p>
            <a:pPr>
              <a:spcAft>
                <a:spcPts val="600"/>
              </a:spcAft>
            </a:pPr>
            <a:r>
              <a:rPr lang="hu-HU" dirty="0"/>
              <a:t>A betétbiztosítási tájékoztató hiányában az Ajánlatot a Lakástakarék nem fogadja </a:t>
            </a:r>
            <a:r>
              <a:rPr lang="hu-HU" dirty="0" smtClean="0"/>
              <a:t>el</a:t>
            </a:r>
          </a:p>
          <a:p>
            <a:pPr lvl="1">
              <a:spcAft>
                <a:spcPts val="600"/>
              </a:spcAft>
            </a:pPr>
            <a:r>
              <a:rPr lang="hu-HU" dirty="0" smtClean="0">
                <a:solidFill>
                  <a:srgbClr val="0070C0"/>
                </a:solidFill>
              </a:rPr>
              <a:t>A hiányosságról </a:t>
            </a:r>
            <a:r>
              <a:rPr lang="hu-HU" dirty="0">
                <a:solidFill>
                  <a:srgbClr val="0070C0"/>
                </a:solidFill>
              </a:rPr>
              <a:t>az ügyfelet levélben </a:t>
            </a:r>
            <a:r>
              <a:rPr lang="hu-HU" dirty="0" smtClean="0">
                <a:solidFill>
                  <a:srgbClr val="0070C0"/>
                </a:solidFill>
              </a:rPr>
              <a:t>értesítjük, melyben megkapja </a:t>
            </a:r>
            <a:r>
              <a:rPr lang="hu-HU" dirty="0">
                <a:solidFill>
                  <a:srgbClr val="0070C0"/>
                </a:solidFill>
              </a:rPr>
              <a:t>a nyomtatványt és válaszborítékot </a:t>
            </a:r>
            <a:r>
              <a:rPr lang="hu-HU" dirty="0" smtClean="0">
                <a:solidFill>
                  <a:srgbClr val="0070C0"/>
                </a:solidFill>
              </a:rPr>
              <a:t>is</a:t>
            </a:r>
          </a:p>
          <a:p>
            <a:pPr lvl="1">
              <a:spcAft>
                <a:spcPts val="600"/>
              </a:spcAft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tanácsadót a PKR-en keresztül </a:t>
            </a:r>
            <a:r>
              <a:rPr lang="hu-HU" dirty="0" smtClean="0"/>
              <a:t>tájékoztatjuk, hibakód: U106</a:t>
            </a:r>
          </a:p>
          <a:p>
            <a:pPr lvl="1">
              <a:spcAft>
                <a:spcPts val="600"/>
              </a:spcAft>
            </a:pPr>
            <a:r>
              <a:rPr lang="hu-HU" sz="1800" dirty="0" smtClean="0">
                <a:solidFill>
                  <a:srgbClr val="0070C0"/>
                </a:solidFill>
              </a:rPr>
              <a:t>Kérjük</a:t>
            </a:r>
            <a:r>
              <a:rPr lang="hu-HU" sz="1800" dirty="0">
                <a:solidFill>
                  <a:srgbClr val="0070C0"/>
                </a:solidFill>
              </a:rPr>
              <a:t>, hogy </a:t>
            </a:r>
            <a:r>
              <a:rPr lang="hu-HU" sz="1800" dirty="0" smtClean="0">
                <a:solidFill>
                  <a:srgbClr val="0070C0"/>
                </a:solidFill>
              </a:rPr>
              <a:t>mielőbb </a:t>
            </a:r>
            <a:r>
              <a:rPr lang="hu-HU" sz="1800" dirty="0">
                <a:solidFill>
                  <a:srgbClr val="0070C0"/>
                </a:solidFill>
              </a:rPr>
              <a:t>történjen meg a hiánypótlás! </a:t>
            </a:r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KÖTELEZŐ OBA tájékoztató minden LTP szerződéshez!!!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84558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" t="3478" r="1592"/>
          <a:stretch/>
        </p:blipFill>
        <p:spPr bwMode="auto">
          <a:xfrm>
            <a:off x="1061353" y="650175"/>
            <a:ext cx="8818324" cy="300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Tájékoztató </a:t>
            </a:r>
            <a:r>
              <a:rPr lang="hu-HU" dirty="0">
                <a:solidFill>
                  <a:srgbClr val="0070C0"/>
                </a:solidFill>
              </a:rPr>
              <a:t>a betéteseknek </a:t>
            </a:r>
            <a:r>
              <a:rPr lang="hu-HU" dirty="0" smtClean="0">
                <a:solidFill>
                  <a:srgbClr val="0070C0"/>
                </a:solidFill>
              </a:rPr>
              <a:t>nyomtatvány kitöltése</a:t>
            </a:r>
            <a:endParaRPr lang="hu-H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2" r="1653" b="7505"/>
          <a:stretch/>
        </p:blipFill>
        <p:spPr bwMode="auto">
          <a:xfrm>
            <a:off x="1061354" y="3714570"/>
            <a:ext cx="8818324" cy="144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Vágott nyíl jobbra 7"/>
          <p:cNvSpPr/>
          <p:nvPr/>
        </p:nvSpPr>
        <p:spPr>
          <a:xfrm>
            <a:off x="461650" y="3233546"/>
            <a:ext cx="659832" cy="360768"/>
          </a:xfrm>
          <a:prstGeom prst="notch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Vágott nyíl jobbra 15"/>
          <p:cNvSpPr/>
          <p:nvPr/>
        </p:nvSpPr>
        <p:spPr>
          <a:xfrm>
            <a:off x="6534578" y="3233546"/>
            <a:ext cx="659832" cy="360768"/>
          </a:xfrm>
          <a:prstGeom prst="notch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9" name="Vágott nyíl jobbra 18"/>
          <p:cNvSpPr/>
          <p:nvPr/>
        </p:nvSpPr>
        <p:spPr>
          <a:xfrm>
            <a:off x="461650" y="4616490"/>
            <a:ext cx="659832" cy="360768"/>
          </a:xfrm>
          <a:prstGeom prst="notch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487647" y="3285110"/>
            <a:ext cx="2401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C00000"/>
                </a:solidFill>
                <a:latin typeface="+mj-lt"/>
              </a:rPr>
              <a:t>TAKARÉKOS JÁNOS</a:t>
            </a:r>
            <a:endParaRPr lang="hu-HU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6052811" y="4489097"/>
            <a:ext cx="2401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C00000"/>
                </a:solidFill>
                <a:latin typeface="Forte" pitchFamily="66" charset="0"/>
              </a:rPr>
              <a:t>TAKARÉKOS JÁNOS</a:t>
            </a:r>
            <a:endParaRPr lang="hu-HU" sz="1600" dirty="0">
              <a:solidFill>
                <a:srgbClr val="C00000"/>
              </a:solidFill>
              <a:latin typeface="Forte" pitchFamily="66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1547775" y="4616490"/>
            <a:ext cx="2401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C00000"/>
                </a:solidFill>
                <a:latin typeface="+mj-lt"/>
              </a:rPr>
              <a:t>DÖMÖSPUSZTA</a:t>
            </a:r>
            <a:endParaRPr lang="hu-HU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3888947" y="4616490"/>
            <a:ext cx="168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C00000"/>
                </a:solidFill>
                <a:latin typeface="+mj-lt"/>
              </a:rPr>
              <a:t>2 0 1 5 0 7 0 3</a:t>
            </a:r>
            <a:endParaRPr lang="hu-HU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8218162" y="3260041"/>
            <a:ext cx="168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rgbClr val="C00000"/>
                </a:solidFill>
                <a:latin typeface="+mj-lt"/>
              </a:rPr>
              <a:t>L 0 2 2 2 2 2 2</a:t>
            </a:r>
            <a:endParaRPr lang="hu-HU" sz="14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994683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dirty="0" smtClean="0"/>
              <a:t>A </a:t>
            </a:r>
            <a:r>
              <a:rPr lang="hu-HU" dirty="0" smtClean="0"/>
              <a:t>jövőben ez is része lesz az </a:t>
            </a:r>
            <a:r>
              <a:rPr lang="hu-HU" dirty="0" smtClean="0"/>
              <a:t>ajánlati mappáknak</a:t>
            </a:r>
            <a:endParaRPr lang="hu-HU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dirty="0" smtClean="0"/>
              <a:t>A </a:t>
            </a:r>
            <a:r>
              <a:rPr lang="hu-HU" dirty="0"/>
              <a:t>betétbiztosítási tájékoztató elérhető a honlapon és a PKR-ben </a:t>
            </a:r>
            <a:r>
              <a:rPr lang="hu-HU" dirty="0" smtClean="0"/>
              <a:t>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dirty="0" smtClean="0"/>
              <a:t>Ha ezekről </a:t>
            </a:r>
            <a:r>
              <a:rPr lang="hu-HU" dirty="0"/>
              <a:t>a felületekről nyomtatnak a kollégák, akkor figyeljetek oda a tájékoztató </a:t>
            </a:r>
            <a:r>
              <a:rPr lang="hu-HU" b="1" dirty="0">
                <a:solidFill>
                  <a:srgbClr val="FF0000"/>
                </a:solidFill>
              </a:rPr>
              <a:t>két példányban </a:t>
            </a:r>
            <a:r>
              <a:rPr lang="hu-HU" dirty="0"/>
              <a:t>történő </a:t>
            </a:r>
            <a:r>
              <a:rPr lang="hu-HU" dirty="0" smtClean="0"/>
              <a:t>kinyomtatására!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Nyomtatványellátás</a:t>
            </a:r>
            <a:endParaRPr lang="hu-HU" dirty="0"/>
          </a:p>
        </p:txBody>
      </p:sp>
      <p:pic>
        <p:nvPicPr>
          <p:cNvPr id="9" name="Kép hely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83" b="35606"/>
          <a:stretch/>
        </p:blipFill>
        <p:spPr>
          <a:xfrm>
            <a:off x="638175" y="4225873"/>
            <a:ext cx="9785350" cy="165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0959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over slide">
  <a:themeElements>
    <a:clrScheme name="AEGON Rebrand">
      <a:dk1>
        <a:sysClr val="windowText" lastClr="000000"/>
      </a:dk1>
      <a:lt1>
        <a:sysClr val="window" lastClr="FFFFFF"/>
      </a:lt1>
      <a:dk2>
        <a:srgbClr val="808B94"/>
      </a:dk2>
      <a:lt2>
        <a:srgbClr val="EBEBEB"/>
      </a:lt2>
      <a:accent1>
        <a:srgbClr val="0069B4"/>
      </a:accent1>
      <a:accent2>
        <a:srgbClr val="A8B7BF"/>
      </a:accent2>
      <a:accent3>
        <a:srgbClr val="49AF57"/>
      </a:accent3>
      <a:accent4>
        <a:srgbClr val="FFFF50"/>
      </a:accent4>
      <a:accent5>
        <a:srgbClr val="8CD1E6"/>
      </a:accent5>
      <a:accent6>
        <a:srgbClr val="C60B20"/>
      </a:accent6>
      <a:hlink>
        <a:srgbClr val="CBA3D8"/>
      </a:hlink>
      <a:folHlink>
        <a:srgbClr val="00304C"/>
      </a:folHlink>
    </a:clrScheme>
    <a:fontScheme name="AEGON rebran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AEGON Rebrand">
      <a:dk1>
        <a:sysClr val="windowText" lastClr="000000"/>
      </a:dk1>
      <a:lt1>
        <a:sysClr val="window" lastClr="FFFFFF"/>
      </a:lt1>
      <a:dk2>
        <a:srgbClr val="808B94"/>
      </a:dk2>
      <a:lt2>
        <a:srgbClr val="EBEBEB"/>
      </a:lt2>
      <a:accent1>
        <a:srgbClr val="0069B4"/>
      </a:accent1>
      <a:accent2>
        <a:srgbClr val="A8B7BF"/>
      </a:accent2>
      <a:accent3>
        <a:srgbClr val="49AF57"/>
      </a:accent3>
      <a:accent4>
        <a:srgbClr val="FFFF50"/>
      </a:accent4>
      <a:accent5>
        <a:srgbClr val="8CD1E6"/>
      </a:accent5>
      <a:accent6>
        <a:srgbClr val="C60B20"/>
      </a:accent6>
      <a:hlink>
        <a:srgbClr val="CBA3D8"/>
      </a:hlink>
      <a:folHlink>
        <a:srgbClr val="00304C"/>
      </a:folHlink>
    </a:clrScheme>
    <a:fontScheme name="AEGON rebran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12639</TotalTime>
  <Words>166</Words>
  <Application>Microsoft Office PowerPoint</Application>
  <PresentationFormat>Egyéni</PresentationFormat>
  <Paragraphs>19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3</vt:i4>
      </vt:variant>
    </vt:vector>
  </HeadingPairs>
  <TitlesOfParts>
    <vt:vector size="5" baseType="lpstr">
      <vt:lpstr>Cover slide</vt:lpstr>
      <vt:lpstr>Office-thema</vt:lpstr>
      <vt:lpstr>KÖTELEZŐ OBA tájékoztató minden LTP szerződéshez!!!</vt:lpstr>
      <vt:lpstr>Tájékoztató a betéteseknek nyomtatvány kitöltése</vt:lpstr>
      <vt:lpstr>Nyomtatványellátás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Gabri Luyer</dc:creator>
  <cp:lastModifiedBy>PA</cp:lastModifiedBy>
  <cp:revision>852</cp:revision>
  <cp:lastPrinted>2014-10-29T12:37:19Z</cp:lastPrinted>
  <dcterms:created xsi:type="dcterms:W3CDTF">2011-04-12T13:36:04Z</dcterms:created>
  <dcterms:modified xsi:type="dcterms:W3CDTF">2015-06-30T13:57:34Z</dcterms:modified>
</cp:coreProperties>
</file>