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48" r:id="rId2"/>
  </p:sldMasterIdLst>
  <p:notesMasterIdLst>
    <p:notesMasterId r:id="rId13"/>
  </p:notesMasterIdLst>
  <p:handoutMasterIdLst>
    <p:handoutMasterId r:id="rId14"/>
  </p:handoutMasterIdLst>
  <p:sldIdLst>
    <p:sldId id="586" r:id="rId3"/>
    <p:sldId id="587" r:id="rId4"/>
    <p:sldId id="596" r:id="rId5"/>
    <p:sldId id="588" r:id="rId6"/>
    <p:sldId id="589" r:id="rId7"/>
    <p:sldId id="590" r:id="rId8"/>
    <p:sldId id="591" r:id="rId9"/>
    <p:sldId id="592" r:id="rId10"/>
    <p:sldId id="593" r:id="rId11"/>
    <p:sldId id="594" r:id="rId12"/>
  </p:sldIdLst>
  <p:sldSz cx="10331450" cy="7254875"/>
  <p:notesSz cx="9874250" cy="6797675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tthon" initials="o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D9EF"/>
    <a:srgbClr val="007BC8"/>
    <a:srgbClr val="4FC0FF"/>
    <a:srgbClr val="0098D5"/>
    <a:srgbClr val="00B8E8"/>
    <a:srgbClr val="001522"/>
    <a:srgbClr val="623171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Világos stílus 3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Közepesen sötét stílus 4 – 1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Közepesen sötét stílus 1 – 1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65" autoAdjust="0"/>
    <p:restoredTop sz="84793" autoAdjust="0"/>
  </p:normalViewPr>
  <p:slideViewPr>
    <p:cSldViewPr snapToObjects="1">
      <p:cViewPr>
        <p:scale>
          <a:sx n="60" d="100"/>
          <a:sy n="60" d="100"/>
        </p:scale>
        <p:origin x="-1518" y="-306"/>
      </p:cViewPr>
      <p:guideLst>
        <p:guide orient="horz" pos="3128"/>
        <p:guide orient="horz" pos="458"/>
        <p:guide orient="horz" pos="4439"/>
        <p:guide orient="horz" pos="4111"/>
        <p:guide orient="horz" pos="691"/>
        <p:guide orient="horz" pos="3783"/>
        <p:guide orient="horz" pos="4392"/>
        <p:guide orient="horz" pos="874"/>
        <p:guide pos="4005"/>
        <p:guide pos="400"/>
        <p:guide pos="6144"/>
        <p:guide pos="701"/>
        <p:guide pos="5319"/>
        <p:guide pos="2273"/>
        <p:guide pos="1218"/>
        <p:guide pos="32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>
        <p:scale>
          <a:sx n="79" d="100"/>
          <a:sy n="79" d="100"/>
        </p:scale>
        <p:origin x="-1332" y="-138"/>
      </p:cViewPr>
      <p:guideLst>
        <p:guide orient="horz" pos="2142"/>
        <p:guide pos="3111"/>
      </p:guideLst>
    </p:cSldViewPr>
  </p:notesViewPr>
  <p:gridSpacing cx="60128" cy="6012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7822" cy="3402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594077" y="1"/>
            <a:ext cx="4277822" cy="3402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B86030C-9E78-4001-9F37-0684AAA44289}" type="datetimeFigureOut">
              <a:rPr lang="en-US"/>
              <a:pPr>
                <a:defRPr/>
              </a:pPr>
              <a:t>11/12/2014</a:t>
            </a:fld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6456379"/>
            <a:ext cx="4277822" cy="3402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594077" y="6456379"/>
            <a:ext cx="4277822" cy="3402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7D4C1B3-5B8C-49C9-8322-C5E70994A4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791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7822" cy="3402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594077" y="1"/>
            <a:ext cx="4277822" cy="3402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C5E5410-B2F4-4086-9BA4-AD6D8B63F8A9}" type="datetimeFigureOut">
              <a:rPr lang="nl-NL"/>
              <a:pPr>
                <a:defRPr/>
              </a:pPr>
              <a:t>12-11-2014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509588"/>
            <a:ext cx="5529262" cy="3884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456379"/>
            <a:ext cx="4277822" cy="3402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594077" y="6456379"/>
            <a:ext cx="4277822" cy="3402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2027FD3-BC20-45C0-BDAC-875A2B64B4B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8" name="Jegyzetek helye 7"/>
          <p:cNvSpPr>
            <a:spLocks noGrp="1"/>
          </p:cNvSpPr>
          <p:nvPr>
            <p:ph type="body" sz="quarter" idx="3"/>
          </p:nvPr>
        </p:nvSpPr>
        <p:spPr>
          <a:xfrm>
            <a:off x="986794" y="4440722"/>
            <a:ext cx="7900663" cy="184724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9584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-14777" y="-4845"/>
            <a:ext cx="10351153" cy="4896733"/>
          </a:xfrm>
          <a:custGeom>
            <a:avLst/>
            <a:gdLst>
              <a:gd name="connsiteX0" fmla="*/ 0 w 10423525"/>
              <a:gd name="connsiteY0" fmla="*/ 0 h 4027956"/>
              <a:gd name="connsiteX1" fmla="*/ 10423525 w 10423525"/>
              <a:gd name="connsiteY1" fmla="*/ 0 h 4027956"/>
              <a:gd name="connsiteX2" fmla="*/ 10423525 w 10423525"/>
              <a:gd name="connsiteY2" fmla="*/ 4027956 h 4027956"/>
              <a:gd name="connsiteX3" fmla="*/ 0 w 10423525"/>
              <a:gd name="connsiteY3" fmla="*/ 4027956 h 4027956"/>
              <a:gd name="connsiteX4" fmla="*/ 0 w 10423525"/>
              <a:gd name="connsiteY4" fmla="*/ 0 h 4027956"/>
              <a:gd name="connsiteX0" fmla="*/ 0 w 10423525"/>
              <a:gd name="connsiteY0" fmla="*/ 0 h 4028749"/>
              <a:gd name="connsiteX1" fmla="*/ 10423525 w 10423525"/>
              <a:gd name="connsiteY1" fmla="*/ 0 h 4028749"/>
              <a:gd name="connsiteX2" fmla="*/ 10423525 w 10423525"/>
              <a:gd name="connsiteY2" fmla="*/ 4027956 h 4028749"/>
              <a:gd name="connsiteX3" fmla="*/ 604838 w 10423525"/>
              <a:gd name="connsiteY3" fmla="*/ 4028749 h 4028749"/>
              <a:gd name="connsiteX4" fmla="*/ 0 w 10423525"/>
              <a:gd name="connsiteY4" fmla="*/ 4027956 h 4028749"/>
              <a:gd name="connsiteX5" fmla="*/ 0 w 10423525"/>
              <a:gd name="connsiteY5" fmla="*/ 0 h 4028749"/>
              <a:gd name="connsiteX0" fmla="*/ 0 w 10423525"/>
              <a:gd name="connsiteY0" fmla="*/ 0 h 4028749"/>
              <a:gd name="connsiteX1" fmla="*/ 10423525 w 10423525"/>
              <a:gd name="connsiteY1" fmla="*/ 0 h 4028749"/>
              <a:gd name="connsiteX2" fmla="*/ 10423525 w 10423525"/>
              <a:gd name="connsiteY2" fmla="*/ 4027956 h 4028749"/>
              <a:gd name="connsiteX3" fmla="*/ 1947863 w 10423525"/>
              <a:gd name="connsiteY3" fmla="*/ 4028749 h 4028749"/>
              <a:gd name="connsiteX4" fmla="*/ 604838 w 10423525"/>
              <a:gd name="connsiteY4" fmla="*/ 4028749 h 4028749"/>
              <a:gd name="connsiteX5" fmla="*/ 0 w 10423525"/>
              <a:gd name="connsiteY5" fmla="*/ 4027956 h 4028749"/>
              <a:gd name="connsiteX6" fmla="*/ 0 w 10423525"/>
              <a:gd name="connsiteY6" fmla="*/ 0 h 4028749"/>
              <a:gd name="connsiteX0" fmla="*/ 0 w 10423525"/>
              <a:gd name="connsiteY0" fmla="*/ 0 h 4028749"/>
              <a:gd name="connsiteX1" fmla="*/ 10423525 w 10423525"/>
              <a:gd name="connsiteY1" fmla="*/ 0 h 4028749"/>
              <a:gd name="connsiteX2" fmla="*/ 10423525 w 10423525"/>
              <a:gd name="connsiteY2" fmla="*/ 4027956 h 4028749"/>
              <a:gd name="connsiteX3" fmla="*/ 2100263 w 10423525"/>
              <a:gd name="connsiteY3" fmla="*/ 4026368 h 4028749"/>
              <a:gd name="connsiteX4" fmla="*/ 1947863 w 10423525"/>
              <a:gd name="connsiteY4" fmla="*/ 4028749 h 4028749"/>
              <a:gd name="connsiteX5" fmla="*/ 604838 w 10423525"/>
              <a:gd name="connsiteY5" fmla="*/ 4028749 h 4028749"/>
              <a:gd name="connsiteX6" fmla="*/ 0 w 10423525"/>
              <a:gd name="connsiteY6" fmla="*/ 4027956 h 4028749"/>
              <a:gd name="connsiteX7" fmla="*/ 0 w 10423525"/>
              <a:gd name="connsiteY7" fmla="*/ 0 h 4028749"/>
              <a:gd name="connsiteX0" fmla="*/ 0 w 10423525"/>
              <a:gd name="connsiteY0" fmla="*/ 0 h 4028749"/>
              <a:gd name="connsiteX1" fmla="*/ 10423525 w 10423525"/>
              <a:gd name="connsiteY1" fmla="*/ 0 h 4028749"/>
              <a:gd name="connsiteX2" fmla="*/ 10423525 w 10423525"/>
              <a:gd name="connsiteY2" fmla="*/ 4027956 h 4028749"/>
              <a:gd name="connsiteX3" fmla="*/ 2100263 w 10423525"/>
              <a:gd name="connsiteY3" fmla="*/ 4026368 h 4028749"/>
              <a:gd name="connsiteX4" fmla="*/ 1950244 w 10423525"/>
              <a:gd name="connsiteY4" fmla="*/ 3571549 h 4028749"/>
              <a:gd name="connsiteX5" fmla="*/ 604838 w 10423525"/>
              <a:gd name="connsiteY5" fmla="*/ 4028749 h 4028749"/>
              <a:gd name="connsiteX6" fmla="*/ 0 w 10423525"/>
              <a:gd name="connsiteY6" fmla="*/ 4027956 h 4028749"/>
              <a:gd name="connsiteX7" fmla="*/ 0 w 10423525"/>
              <a:gd name="connsiteY7" fmla="*/ 0 h 4028749"/>
              <a:gd name="connsiteX0" fmla="*/ 0 w 10438434"/>
              <a:gd name="connsiteY0" fmla="*/ 69574 h 4028749"/>
              <a:gd name="connsiteX1" fmla="*/ 10438434 w 10438434"/>
              <a:gd name="connsiteY1" fmla="*/ 0 h 4028749"/>
              <a:gd name="connsiteX2" fmla="*/ 10438434 w 10438434"/>
              <a:gd name="connsiteY2" fmla="*/ 4027956 h 4028749"/>
              <a:gd name="connsiteX3" fmla="*/ 2115172 w 10438434"/>
              <a:gd name="connsiteY3" fmla="*/ 4026368 h 4028749"/>
              <a:gd name="connsiteX4" fmla="*/ 1965153 w 10438434"/>
              <a:gd name="connsiteY4" fmla="*/ 3571549 h 4028749"/>
              <a:gd name="connsiteX5" fmla="*/ 619747 w 10438434"/>
              <a:gd name="connsiteY5" fmla="*/ 4028749 h 4028749"/>
              <a:gd name="connsiteX6" fmla="*/ 14909 w 10438434"/>
              <a:gd name="connsiteY6" fmla="*/ 4027956 h 4028749"/>
              <a:gd name="connsiteX7" fmla="*/ 0 w 10438434"/>
              <a:gd name="connsiteY7" fmla="*/ 69574 h 4028749"/>
              <a:gd name="connsiteX0" fmla="*/ 0 w 10443404"/>
              <a:gd name="connsiteY0" fmla="*/ 0 h 3959175"/>
              <a:gd name="connsiteX1" fmla="*/ 10443404 w 10443404"/>
              <a:gd name="connsiteY1" fmla="*/ 4969 h 3959175"/>
              <a:gd name="connsiteX2" fmla="*/ 10438434 w 10443404"/>
              <a:gd name="connsiteY2" fmla="*/ 3958382 h 3959175"/>
              <a:gd name="connsiteX3" fmla="*/ 2115172 w 10443404"/>
              <a:gd name="connsiteY3" fmla="*/ 3956794 h 3959175"/>
              <a:gd name="connsiteX4" fmla="*/ 1965153 w 10443404"/>
              <a:gd name="connsiteY4" fmla="*/ 3501975 h 3959175"/>
              <a:gd name="connsiteX5" fmla="*/ 619747 w 10443404"/>
              <a:gd name="connsiteY5" fmla="*/ 3959175 h 3959175"/>
              <a:gd name="connsiteX6" fmla="*/ 14909 w 10443404"/>
              <a:gd name="connsiteY6" fmla="*/ 3958382 h 3959175"/>
              <a:gd name="connsiteX7" fmla="*/ 0 w 10443404"/>
              <a:gd name="connsiteY7" fmla="*/ 0 h 395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43404" h="3959175">
                <a:moveTo>
                  <a:pt x="0" y="0"/>
                </a:moveTo>
                <a:lnTo>
                  <a:pt x="10443404" y="4969"/>
                </a:lnTo>
                <a:cubicBezTo>
                  <a:pt x="10441747" y="1322773"/>
                  <a:pt x="10440091" y="2640578"/>
                  <a:pt x="10438434" y="3958382"/>
                </a:cubicBezTo>
                <a:lnTo>
                  <a:pt x="2115172" y="3956794"/>
                </a:lnTo>
                <a:lnTo>
                  <a:pt x="1965153" y="3501975"/>
                </a:lnTo>
                <a:lnTo>
                  <a:pt x="619747" y="3959175"/>
                </a:lnTo>
                <a:lnTo>
                  <a:pt x="14909" y="3958382"/>
                </a:lnTo>
                <a:cubicBezTo>
                  <a:pt x="9939" y="2638921"/>
                  <a:pt x="4970" y="1319461"/>
                  <a:pt x="0" y="0"/>
                </a:cubicBezTo>
                <a:close/>
              </a:path>
            </a:pathLst>
          </a:custGeom>
        </p:spPr>
        <p:txBody>
          <a:bodyPr/>
          <a:lstStyle>
            <a:lvl1pPr>
              <a:defRPr sz="1200" baseline="0"/>
            </a:lvl1pPr>
          </a:lstStyle>
          <a:p>
            <a:pPr lvl="0"/>
            <a:r>
              <a:rPr lang="hu-HU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659766" y="522886"/>
            <a:ext cx="5698655" cy="1542852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16" name="Tijdelijke aanduiding voor tekst 7"/>
          <p:cNvSpPr>
            <a:spLocks noGrp="1"/>
          </p:cNvSpPr>
          <p:nvPr>
            <p:ph type="body" sz="quarter" idx="12"/>
          </p:nvPr>
        </p:nvSpPr>
        <p:spPr>
          <a:xfrm>
            <a:off x="680854" y="5979926"/>
            <a:ext cx="4311327" cy="3573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 dirty="0" smtClean="0"/>
              <a:t>Click to edit Master text styles</a:t>
            </a:r>
          </a:p>
        </p:txBody>
      </p:sp>
      <p:sp>
        <p:nvSpPr>
          <p:cNvPr id="17" name="Tijdelijke aanduiding voor tekst 9"/>
          <p:cNvSpPr>
            <a:spLocks noGrp="1"/>
          </p:cNvSpPr>
          <p:nvPr>
            <p:ph type="body" sz="quarter" idx="13"/>
          </p:nvPr>
        </p:nvSpPr>
        <p:spPr>
          <a:xfrm>
            <a:off x="688869" y="6286819"/>
            <a:ext cx="5669552" cy="53806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hu-HU" dirty="0" smtClean="0"/>
              <a:t>Click to edit Master text styles</a:t>
            </a:r>
          </a:p>
        </p:txBody>
      </p:sp>
      <p:sp>
        <p:nvSpPr>
          <p:cNvPr id="18" name="Tijdelijke aanduiding voor tekst 5"/>
          <p:cNvSpPr>
            <a:spLocks noGrp="1"/>
          </p:cNvSpPr>
          <p:nvPr>
            <p:ph type="body" sz="quarter" idx="11"/>
          </p:nvPr>
        </p:nvSpPr>
        <p:spPr>
          <a:xfrm>
            <a:off x="7451645" y="4907575"/>
            <a:ext cx="2084857" cy="298441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hu-HU" dirty="0" err="1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rije vorm 7"/>
          <p:cNvSpPr/>
          <p:nvPr userDrawn="1"/>
        </p:nvSpPr>
        <p:spPr>
          <a:xfrm>
            <a:off x="623097" y="718617"/>
            <a:ext cx="9708353" cy="6326172"/>
          </a:xfrm>
          <a:custGeom>
            <a:avLst/>
            <a:gdLst>
              <a:gd name="connsiteX0" fmla="*/ 0 w 8991600"/>
              <a:gd name="connsiteY0" fmla="*/ 9525 h 5133975"/>
              <a:gd name="connsiteX1" fmla="*/ 9525 w 8991600"/>
              <a:gd name="connsiteY1" fmla="*/ 4724400 h 5133975"/>
              <a:gd name="connsiteX2" fmla="*/ 1733550 w 8991600"/>
              <a:gd name="connsiteY2" fmla="*/ 4733925 h 5133975"/>
              <a:gd name="connsiteX3" fmla="*/ 2171700 w 8991600"/>
              <a:gd name="connsiteY3" fmla="*/ 5114925 h 5133975"/>
              <a:gd name="connsiteX4" fmla="*/ 8991600 w 8991600"/>
              <a:gd name="connsiteY4" fmla="*/ 5133975 h 5133975"/>
              <a:gd name="connsiteX5" fmla="*/ 8972550 w 8991600"/>
              <a:gd name="connsiteY5" fmla="*/ 0 h 5133975"/>
              <a:gd name="connsiteX6" fmla="*/ 0 w 8991600"/>
              <a:gd name="connsiteY6" fmla="*/ 9525 h 5133975"/>
              <a:gd name="connsiteX0" fmla="*/ 0 w 9794875"/>
              <a:gd name="connsiteY0" fmla="*/ 9525 h 5133975"/>
              <a:gd name="connsiteX1" fmla="*/ 9525 w 9794875"/>
              <a:gd name="connsiteY1" fmla="*/ 4724400 h 5133975"/>
              <a:gd name="connsiteX2" fmla="*/ 1733550 w 9794875"/>
              <a:gd name="connsiteY2" fmla="*/ 4733925 h 5133975"/>
              <a:gd name="connsiteX3" fmla="*/ 2171700 w 9794875"/>
              <a:gd name="connsiteY3" fmla="*/ 5114925 h 5133975"/>
              <a:gd name="connsiteX4" fmla="*/ 8991600 w 9794875"/>
              <a:gd name="connsiteY4" fmla="*/ 5133975 h 5133975"/>
              <a:gd name="connsiteX5" fmla="*/ 9794875 w 9794875"/>
              <a:gd name="connsiteY5" fmla="*/ 0 h 5133975"/>
              <a:gd name="connsiteX6" fmla="*/ 0 w 9794875"/>
              <a:gd name="connsiteY6" fmla="*/ 9525 h 5133975"/>
              <a:gd name="connsiteX0" fmla="*/ 0 w 9794875"/>
              <a:gd name="connsiteY0" fmla="*/ 9525 h 5133975"/>
              <a:gd name="connsiteX1" fmla="*/ 9525 w 9794875"/>
              <a:gd name="connsiteY1" fmla="*/ 4724400 h 5133975"/>
              <a:gd name="connsiteX2" fmla="*/ 1733550 w 9794875"/>
              <a:gd name="connsiteY2" fmla="*/ 4733925 h 5133975"/>
              <a:gd name="connsiteX3" fmla="*/ 2171700 w 9794875"/>
              <a:gd name="connsiteY3" fmla="*/ 5114925 h 5133975"/>
              <a:gd name="connsiteX4" fmla="*/ 9794875 w 9794875"/>
              <a:gd name="connsiteY4" fmla="*/ 5133975 h 5133975"/>
              <a:gd name="connsiteX5" fmla="*/ 9794875 w 9794875"/>
              <a:gd name="connsiteY5" fmla="*/ 0 h 5133975"/>
              <a:gd name="connsiteX6" fmla="*/ 0 w 9794875"/>
              <a:gd name="connsiteY6" fmla="*/ 9525 h 5133975"/>
              <a:gd name="connsiteX0" fmla="*/ 0 w 9794875"/>
              <a:gd name="connsiteY0" fmla="*/ 9525 h 5114925"/>
              <a:gd name="connsiteX1" fmla="*/ 9525 w 9794875"/>
              <a:gd name="connsiteY1" fmla="*/ 4724400 h 5114925"/>
              <a:gd name="connsiteX2" fmla="*/ 1733550 w 9794875"/>
              <a:gd name="connsiteY2" fmla="*/ 4733925 h 5114925"/>
              <a:gd name="connsiteX3" fmla="*/ 2171700 w 9794875"/>
              <a:gd name="connsiteY3" fmla="*/ 5114925 h 5114925"/>
              <a:gd name="connsiteX4" fmla="*/ 9794875 w 9794875"/>
              <a:gd name="connsiteY4" fmla="*/ 5114097 h 5114925"/>
              <a:gd name="connsiteX5" fmla="*/ 9794875 w 9794875"/>
              <a:gd name="connsiteY5" fmla="*/ 0 h 5114925"/>
              <a:gd name="connsiteX6" fmla="*/ 0 w 9794875"/>
              <a:gd name="connsiteY6" fmla="*/ 9525 h 511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94875" h="5114925">
                <a:moveTo>
                  <a:pt x="0" y="9525"/>
                </a:moveTo>
                <a:lnTo>
                  <a:pt x="9525" y="4724400"/>
                </a:lnTo>
                <a:lnTo>
                  <a:pt x="1733550" y="4733925"/>
                </a:lnTo>
                <a:lnTo>
                  <a:pt x="2171700" y="5114925"/>
                </a:lnTo>
                <a:lnTo>
                  <a:pt x="9794875" y="5114097"/>
                </a:lnTo>
                <a:lnTo>
                  <a:pt x="9794875" y="0"/>
                </a:lnTo>
                <a:lnTo>
                  <a:pt x="0" y="952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8" name="Vrije vorm 13"/>
          <p:cNvSpPr/>
          <p:nvPr userDrawn="1"/>
        </p:nvSpPr>
        <p:spPr>
          <a:xfrm>
            <a:off x="0" y="4598355"/>
            <a:ext cx="3150101" cy="2658484"/>
          </a:xfrm>
          <a:custGeom>
            <a:avLst/>
            <a:gdLst>
              <a:gd name="connsiteX0" fmla="*/ 638175 w 3178175"/>
              <a:gd name="connsiteY0" fmla="*/ 0 h 2149475"/>
              <a:gd name="connsiteX1" fmla="*/ 0 w 3178175"/>
              <a:gd name="connsiteY1" fmla="*/ 0 h 2149475"/>
              <a:gd name="connsiteX2" fmla="*/ 3175 w 3178175"/>
              <a:gd name="connsiteY2" fmla="*/ 2149475 h 2149475"/>
              <a:gd name="connsiteX3" fmla="*/ 3175000 w 3178175"/>
              <a:gd name="connsiteY3" fmla="*/ 2149475 h 2149475"/>
              <a:gd name="connsiteX4" fmla="*/ 3178175 w 3178175"/>
              <a:gd name="connsiteY4" fmla="*/ 1978025 h 2149475"/>
              <a:gd name="connsiteX5" fmla="*/ 2800350 w 3178175"/>
              <a:gd name="connsiteY5" fmla="*/ 1978025 h 2149475"/>
              <a:gd name="connsiteX6" fmla="*/ 2349500 w 3178175"/>
              <a:gd name="connsiteY6" fmla="*/ 1584325 h 2149475"/>
              <a:gd name="connsiteX7" fmla="*/ 638175 w 3178175"/>
              <a:gd name="connsiteY7" fmla="*/ 1584325 h 2149475"/>
              <a:gd name="connsiteX8" fmla="*/ 638175 w 3178175"/>
              <a:gd name="connsiteY8" fmla="*/ 0 h 214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78175" h="2149475">
                <a:moveTo>
                  <a:pt x="638175" y="0"/>
                </a:moveTo>
                <a:lnTo>
                  <a:pt x="0" y="0"/>
                </a:lnTo>
                <a:cubicBezTo>
                  <a:pt x="1058" y="716492"/>
                  <a:pt x="2117" y="1432983"/>
                  <a:pt x="3175" y="2149475"/>
                </a:cubicBezTo>
                <a:lnTo>
                  <a:pt x="3175000" y="2149475"/>
                </a:lnTo>
                <a:cubicBezTo>
                  <a:pt x="3176058" y="2092325"/>
                  <a:pt x="3177117" y="2035175"/>
                  <a:pt x="3178175" y="1978025"/>
                </a:cubicBezTo>
                <a:lnTo>
                  <a:pt x="2800350" y="1978025"/>
                </a:lnTo>
                <a:lnTo>
                  <a:pt x="2349500" y="1584325"/>
                </a:lnTo>
                <a:lnTo>
                  <a:pt x="638175" y="1584325"/>
                </a:lnTo>
                <a:lnTo>
                  <a:pt x="63817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9" name="Rechthoek 10"/>
          <p:cNvSpPr/>
          <p:nvPr userDrawn="1"/>
        </p:nvSpPr>
        <p:spPr>
          <a:xfrm>
            <a:off x="231302" y="677383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D1F8345-8D46-4622-9636-82A398254AAF}" type="slidenum">
              <a:rPr lang="nl-NL" sz="800" b="1">
                <a:solidFill>
                  <a:schemeClr val="accent1"/>
                </a:solidFill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nl-NL" sz="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pic>
        <p:nvPicPr>
          <p:cNvPr id="10" name="Picture 11" descr="AEGON-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76258" y="6726712"/>
            <a:ext cx="750549" cy="355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hthoek 1"/>
          <p:cNvSpPr/>
          <p:nvPr userDrawn="1"/>
        </p:nvSpPr>
        <p:spPr>
          <a:xfrm>
            <a:off x="2698515" y="6964289"/>
            <a:ext cx="7632936" cy="82464"/>
          </a:xfrm>
          <a:custGeom>
            <a:avLst/>
            <a:gdLst>
              <a:gd name="connsiteX0" fmla="*/ 0 w 7616883"/>
              <a:gd name="connsiteY0" fmla="*/ 0 h 66675"/>
              <a:gd name="connsiteX1" fmla="*/ 7616883 w 7616883"/>
              <a:gd name="connsiteY1" fmla="*/ 0 h 66675"/>
              <a:gd name="connsiteX2" fmla="*/ 7616883 w 7616883"/>
              <a:gd name="connsiteY2" fmla="*/ 66675 h 66675"/>
              <a:gd name="connsiteX3" fmla="*/ 0 w 7616883"/>
              <a:gd name="connsiteY3" fmla="*/ 66675 h 66675"/>
              <a:gd name="connsiteX4" fmla="*/ 0 w 7616883"/>
              <a:gd name="connsiteY4" fmla="*/ 0 h 66675"/>
              <a:gd name="connsiteX0" fmla="*/ 0 w 7700227"/>
              <a:gd name="connsiteY0" fmla="*/ 0 h 66675"/>
              <a:gd name="connsiteX1" fmla="*/ 7700227 w 7700227"/>
              <a:gd name="connsiteY1" fmla="*/ 0 h 66675"/>
              <a:gd name="connsiteX2" fmla="*/ 7700227 w 7700227"/>
              <a:gd name="connsiteY2" fmla="*/ 66675 h 66675"/>
              <a:gd name="connsiteX3" fmla="*/ 83344 w 7700227"/>
              <a:gd name="connsiteY3" fmla="*/ 66675 h 66675"/>
              <a:gd name="connsiteX4" fmla="*/ 0 w 7700227"/>
              <a:gd name="connsiteY4" fmla="*/ 0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00227" h="66675">
                <a:moveTo>
                  <a:pt x="0" y="0"/>
                </a:moveTo>
                <a:lnTo>
                  <a:pt x="7700227" y="0"/>
                </a:lnTo>
                <a:lnTo>
                  <a:pt x="7700227" y="66675"/>
                </a:lnTo>
                <a:lnTo>
                  <a:pt x="83344" y="6667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rgbClr val="00AEE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5" name="Afbeelding 9"/>
          <p:cNvPicPr>
            <a:picLocks noChangeAspect="1"/>
          </p:cNvPicPr>
          <p:nvPr userDrawn="1"/>
        </p:nvPicPr>
        <p:blipFill>
          <a:blip r:embed="rId3"/>
          <a:srcRect l="43495" t="49847" r="54071" b="45856"/>
          <a:stretch>
            <a:fillRect/>
          </a:stretch>
        </p:blipFill>
        <p:spPr bwMode="auto">
          <a:xfrm>
            <a:off x="2268956" y="6361514"/>
            <a:ext cx="720652" cy="893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Rechte verbindingslijn 4"/>
          <p:cNvCxnSpPr/>
          <p:nvPr userDrawn="1"/>
        </p:nvCxnSpPr>
        <p:spPr>
          <a:xfrm>
            <a:off x="6361570" y="1103448"/>
            <a:ext cx="3408151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tekst 10"/>
          <p:cNvSpPr>
            <a:spLocks noGrp="1"/>
          </p:cNvSpPr>
          <p:nvPr>
            <p:ph type="body" sz="quarter" idx="11"/>
          </p:nvPr>
        </p:nvSpPr>
        <p:spPr>
          <a:xfrm>
            <a:off x="999160" y="1105412"/>
            <a:ext cx="4704694" cy="5207998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2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516101" y="0"/>
            <a:ext cx="9253619" cy="72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nl-NL" dirty="0" smtClean="0"/>
              <a:t>Klik om de stijl te bewerken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6260864" y="1155681"/>
            <a:ext cx="3408151" cy="396541"/>
          </a:xfrm>
        </p:spPr>
        <p:txBody>
          <a:bodyPr wrap="none" tIns="36000" bIns="0">
            <a:noAutofit/>
          </a:bodyPr>
          <a:lstStyle>
            <a:lvl1pPr>
              <a:buNone/>
              <a:defRPr sz="1400" b="1"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13" name="Tijdelijke aanduiding voor grafiek 12"/>
          <p:cNvSpPr>
            <a:spLocks noGrp="1"/>
          </p:cNvSpPr>
          <p:nvPr>
            <p:ph type="chart" sz="quarter" idx="13"/>
          </p:nvPr>
        </p:nvSpPr>
        <p:spPr>
          <a:xfrm>
            <a:off x="6361570" y="1762178"/>
            <a:ext cx="3408151" cy="1641428"/>
          </a:xfrm>
        </p:spPr>
        <p:txBody>
          <a:bodyPr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nl-NL" noProof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-14777" y="-4845"/>
            <a:ext cx="10351153" cy="4896733"/>
          </a:xfrm>
          <a:custGeom>
            <a:avLst/>
            <a:gdLst>
              <a:gd name="connsiteX0" fmla="*/ 0 w 10423525"/>
              <a:gd name="connsiteY0" fmla="*/ 0 h 4027956"/>
              <a:gd name="connsiteX1" fmla="*/ 10423525 w 10423525"/>
              <a:gd name="connsiteY1" fmla="*/ 0 h 4027956"/>
              <a:gd name="connsiteX2" fmla="*/ 10423525 w 10423525"/>
              <a:gd name="connsiteY2" fmla="*/ 4027956 h 4027956"/>
              <a:gd name="connsiteX3" fmla="*/ 0 w 10423525"/>
              <a:gd name="connsiteY3" fmla="*/ 4027956 h 4027956"/>
              <a:gd name="connsiteX4" fmla="*/ 0 w 10423525"/>
              <a:gd name="connsiteY4" fmla="*/ 0 h 4027956"/>
              <a:gd name="connsiteX0" fmla="*/ 0 w 10423525"/>
              <a:gd name="connsiteY0" fmla="*/ 0 h 4028749"/>
              <a:gd name="connsiteX1" fmla="*/ 10423525 w 10423525"/>
              <a:gd name="connsiteY1" fmla="*/ 0 h 4028749"/>
              <a:gd name="connsiteX2" fmla="*/ 10423525 w 10423525"/>
              <a:gd name="connsiteY2" fmla="*/ 4027956 h 4028749"/>
              <a:gd name="connsiteX3" fmla="*/ 604838 w 10423525"/>
              <a:gd name="connsiteY3" fmla="*/ 4028749 h 4028749"/>
              <a:gd name="connsiteX4" fmla="*/ 0 w 10423525"/>
              <a:gd name="connsiteY4" fmla="*/ 4027956 h 4028749"/>
              <a:gd name="connsiteX5" fmla="*/ 0 w 10423525"/>
              <a:gd name="connsiteY5" fmla="*/ 0 h 4028749"/>
              <a:gd name="connsiteX0" fmla="*/ 0 w 10423525"/>
              <a:gd name="connsiteY0" fmla="*/ 0 h 4028749"/>
              <a:gd name="connsiteX1" fmla="*/ 10423525 w 10423525"/>
              <a:gd name="connsiteY1" fmla="*/ 0 h 4028749"/>
              <a:gd name="connsiteX2" fmla="*/ 10423525 w 10423525"/>
              <a:gd name="connsiteY2" fmla="*/ 4027956 h 4028749"/>
              <a:gd name="connsiteX3" fmla="*/ 1947863 w 10423525"/>
              <a:gd name="connsiteY3" fmla="*/ 4028749 h 4028749"/>
              <a:gd name="connsiteX4" fmla="*/ 604838 w 10423525"/>
              <a:gd name="connsiteY4" fmla="*/ 4028749 h 4028749"/>
              <a:gd name="connsiteX5" fmla="*/ 0 w 10423525"/>
              <a:gd name="connsiteY5" fmla="*/ 4027956 h 4028749"/>
              <a:gd name="connsiteX6" fmla="*/ 0 w 10423525"/>
              <a:gd name="connsiteY6" fmla="*/ 0 h 4028749"/>
              <a:gd name="connsiteX0" fmla="*/ 0 w 10423525"/>
              <a:gd name="connsiteY0" fmla="*/ 0 h 4028749"/>
              <a:gd name="connsiteX1" fmla="*/ 10423525 w 10423525"/>
              <a:gd name="connsiteY1" fmla="*/ 0 h 4028749"/>
              <a:gd name="connsiteX2" fmla="*/ 10423525 w 10423525"/>
              <a:gd name="connsiteY2" fmla="*/ 4027956 h 4028749"/>
              <a:gd name="connsiteX3" fmla="*/ 2100263 w 10423525"/>
              <a:gd name="connsiteY3" fmla="*/ 4026368 h 4028749"/>
              <a:gd name="connsiteX4" fmla="*/ 1947863 w 10423525"/>
              <a:gd name="connsiteY4" fmla="*/ 4028749 h 4028749"/>
              <a:gd name="connsiteX5" fmla="*/ 604838 w 10423525"/>
              <a:gd name="connsiteY5" fmla="*/ 4028749 h 4028749"/>
              <a:gd name="connsiteX6" fmla="*/ 0 w 10423525"/>
              <a:gd name="connsiteY6" fmla="*/ 4027956 h 4028749"/>
              <a:gd name="connsiteX7" fmla="*/ 0 w 10423525"/>
              <a:gd name="connsiteY7" fmla="*/ 0 h 4028749"/>
              <a:gd name="connsiteX0" fmla="*/ 0 w 10423525"/>
              <a:gd name="connsiteY0" fmla="*/ 0 h 4028749"/>
              <a:gd name="connsiteX1" fmla="*/ 10423525 w 10423525"/>
              <a:gd name="connsiteY1" fmla="*/ 0 h 4028749"/>
              <a:gd name="connsiteX2" fmla="*/ 10423525 w 10423525"/>
              <a:gd name="connsiteY2" fmla="*/ 4027956 h 4028749"/>
              <a:gd name="connsiteX3" fmla="*/ 2100263 w 10423525"/>
              <a:gd name="connsiteY3" fmla="*/ 4026368 h 4028749"/>
              <a:gd name="connsiteX4" fmla="*/ 1950244 w 10423525"/>
              <a:gd name="connsiteY4" fmla="*/ 3571549 h 4028749"/>
              <a:gd name="connsiteX5" fmla="*/ 604838 w 10423525"/>
              <a:gd name="connsiteY5" fmla="*/ 4028749 h 4028749"/>
              <a:gd name="connsiteX6" fmla="*/ 0 w 10423525"/>
              <a:gd name="connsiteY6" fmla="*/ 4027956 h 4028749"/>
              <a:gd name="connsiteX7" fmla="*/ 0 w 10423525"/>
              <a:gd name="connsiteY7" fmla="*/ 0 h 4028749"/>
              <a:gd name="connsiteX0" fmla="*/ 0 w 10438434"/>
              <a:gd name="connsiteY0" fmla="*/ 69574 h 4028749"/>
              <a:gd name="connsiteX1" fmla="*/ 10438434 w 10438434"/>
              <a:gd name="connsiteY1" fmla="*/ 0 h 4028749"/>
              <a:gd name="connsiteX2" fmla="*/ 10438434 w 10438434"/>
              <a:gd name="connsiteY2" fmla="*/ 4027956 h 4028749"/>
              <a:gd name="connsiteX3" fmla="*/ 2115172 w 10438434"/>
              <a:gd name="connsiteY3" fmla="*/ 4026368 h 4028749"/>
              <a:gd name="connsiteX4" fmla="*/ 1965153 w 10438434"/>
              <a:gd name="connsiteY4" fmla="*/ 3571549 h 4028749"/>
              <a:gd name="connsiteX5" fmla="*/ 619747 w 10438434"/>
              <a:gd name="connsiteY5" fmla="*/ 4028749 h 4028749"/>
              <a:gd name="connsiteX6" fmla="*/ 14909 w 10438434"/>
              <a:gd name="connsiteY6" fmla="*/ 4027956 h 4028749"/>
              <a:gd name="connsiteX7" fmla="*/ 0 w 10438434"/>
              <a:gd name="connsiteY7" fmla="*/ 69574 h 4028749"/>
              <a:gd name="connsiteX0" fmla="*/ 0 w 10443404"/>
              <a:gd name="connsiteY0" fmla="*/ 0 h 3959175"/>
              <a:gd name="connsiteX1" fmla="*/ 10443404 w 10443404"/>
              <a:gd name="connsiteY1" fmla="*/ 4969 h 3959175"/>
              <a:gd name="connsiteX2" fmla="*/ 10438434 w 10443404"/>
              <a:gd name="connsiteY2" fmla="*/ 3958382 h 3959175"/>
              <a:gd name="connsiteX3" fmla="*/ 2115172 w 10443404"/>
              <a:gd name="connsiteY3" fmla="*/ 3956794 h 3959175"/>
              <a:gd name="connsiteX4" fmla="*/ 1965153 w 10443404"/>
              <a:gd name="connsiteY4" fmla="*/ 3501975 h 3959175"/>
              <a:gd name="connsiteX5" fmla="*/ 619747 w 10443404"/>
              <a:gd name="connsiteY5" fmla="*/ 3959175 h 3959175"/>
              <a:gd name="connsiteX6" fmla="*/ 14909 w 10443404"/>
              <a:gd name="connsiteY6" fmla="*/ 3958382 h 3959175"/>
              <a:gd name="connsiteX7" fmla="*/ 0 w 10443404"/>
              <a:gd name="connsiteY7" fmla="*/ 0 h 395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43404" h="3959175">
                <a:moveTo>
                  <a:pt x="0" y="0"/>
                </a:moveTo>
                <a:lnTo>
                  <a:pt x="10443404" y="4969"/>
                </a:lnTo>
                <a:cubicBezTo>
                  <a:pt x="10441747" y="1322773"/>
                  <a:pt x="10440091" y="2640578"/>
                  <a:pt x="10438434" y="3958382"/>
                </a:cubicBezTo>
                <a:lnTo>
                  <a:pt x="2115172" y="3956794"/>
                </a:lnTo>
                <a:lnTo>
                  <a:pt x="1965153" y="3501975"/>
                </a:lnTo>
                <a:lnTo>
                  <a:pt x="619747" y="3959175"/>
                </a:lnTo>
                <a:lnTo>
                  <a:pt x="14909" y="3958382"/>
                </a:lnTo>
                <a:cubicBezTo>
                  <a:pt x="9939" y="2638921"/>
                  <a:pt x="4970" y="1319461"/>
                  <a:pt x="0" y="0"/>
                </a:cubicBezTo>
                <a:close/>
              </a:path>
            </a:pathLst>
          </a:custGeom>
        </p:spPr>
        <p:txBody>
          <a:bodyPr/>
          <a:lstStyle>
            <a:lvl1pPr>
              <a:defRPr sz="1200" baseline="0"/>
            </a:lvl1pPr>
          </a:lstStyle>
          <a:p>
            <a:pPr lvl="0"/>
            <a:r>
              <a:rPr lang="hu-HU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659766" y="522886"/>
            <a:ext cx="5698655" cy="1542852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16" name="Tijdelijke aanduiding voor tekst 7"/>
          <p:cNvSpPr>
            <a:spLocks noGrp="1"/>
          </p:cNvSpPr>
          <p:nvPr>
            <p:ph type="body" sz="quarter" idx="12"/>
          </p:nvPr>
        </p:nvSpPr>
        <p:spPr>
          <a:xfrm>
            <a:off x="680854" y="5979926"/>
            <a:ext cx="4311327" cy="3573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 dirty="0" smtClean="0"/>
              <a:t>Click to edit Master text styles</a:t>
            </a:r>
          </a:p>
        </p:txBody>
      </p:sp>
      <p:sp>
        <p:nvSpPr>
          <p:cNvPr id="17" name="Tijdelijke aanduiding voor tekst 9"/>
          <p:cNvSpPr>
            <a:spLocks noGrp="1"/>
          </p:cNvSpPr>
          <p:nvPr>
            <p:ph type="body" sz="quarter" idx="13"/>
          </p:nvPr>
        </p:nvSpPr>
        <p:spPr>
          <a:xfrm>
            <a:off x="688869" y="6286819"/>
            <a:ext cx="5669552" cy="53806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hu-HU" dirty="0" smtClean="0"/>
              <a:t>Click to edit Master text styles</a:t>
            </a:r>
          </a:p>
        </p:txBody>
      </p:sp>
      <p:sp>
        <p:nvSpPr>
          <p:cNvPr id="18" name="Tijdelijke aanduiding voor tekst 5"/>
          <p:cNvSpPr>
            <a:spLocks noGrp="1"/>
          </p:cNvSpPr>
          <p:nvPr>
            <p:ph type="body" sz="quarter" idx="11"/>
          </p:nvPr>
        </p:nvSpPr>
        <p:spPr>
          <a:xfrm>
            <a:off x="7451645" y="4907575"/>
            <a:ext cx="2084857" cy="298441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hu-HU" dirty="0" err="1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589272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social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10"/>
          <p:cNvPicPr>
            <a:picLocks noChangeAspect="1"/>
          </p:cNvPicPr>
          <p:nvPr userDrawn="1"/>
        </p:nvPicPr>
        <p:blipFill>
          <a:blip r:embed="rId2"/>
          <a:srcRect l="90309" t="84644" r="-1019" b="5289"/>
          <a:stretch>
            <a:fillRect/>
          </a:stretch>
        </p:blipFill>
        <p:spPr bwMode="auto">
          <a:xfrm>
            <a:off x="8808324" y="5964901"/>
            <a:ext cx="725373" cy="351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vak 11"/>
          <p:cNvSpPr txBox="1"/>
          <p:nvPr userDrawn="1"/>
        </p:nvSpPr>
        <p:spPr>
          <a:xfrm>
            <a:off x="8805177" y="6337953"/>
            <a:ext cx="750526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aegon.com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-14777" y="-4845"/>
            <a:ext cx="10351153" cy="4896733"/>
          </a:xfrm>
          <a:custGeom>
            <a:avLst/>
            <a:gdLst>
              <a:gd name="connsiteX0" fmla="*/ 0 w 10423525"/>
              <a:gd name="connsiteY0" fmla="*/ 0 h 4027956"/>
              <a:gd name="connsiteX1" fmla="*/ 10423525 w 10423525"/>
              <a:gd name="connsiteY1" fmla="*/ 0 h 4027956"/>
              <a:gd name="connsiteX2" fmla="*/ 10423525 w 10423525"/>
              <a:gd name="connsiteY2" fmla="*/ 4027956 h 4027956"/>
              <a:gd name="connsiteX3" fmla="*/ 0 w 10423525"/>
              <a:gd name="connsiteY3" fmla="*/ 4027956 h 4027956"/>
              <a:gd name="connsiteX4" fmla="*/ 0 w 10423525"/>
              <a:gd name="connsiteY4" fmla="*/ 0 h 4027956"/>
              <a:gd name="connsiteX0" fmla="*/ 0 w 10423525"/>
              <a:gd name="connsiteY0" fmla="*/ 0 h 4028749"/>
              <a:gd name="connsiteX1" fmla="*/ 10423525 w 10423525"/>
              <a:gd name="connsiteY1" fmla="*/ 0 h 4028749"/>
              <a:gd name="connsiteX2" fmla="*/ 10423525 w 10423525"/>
              <a:gd name="connsiteY2" fmla="*/ 4027956 h 4028749"/>
              <a:gd name="connsiteX3" fmla="*/ 604838 w 10423525"/>
              <a:gd name="connsiteY3" fmla="*/ 4028749 h 4028749"/>
              <a:gd name="connsiteX4" fmla="*/ 0 w 10423525"/>
              <a:gd name="connsiteY4" fmla="*/ 4027956 h 4028749"/>
              <a:gd name="connsiteX5" fmla="*/ 0 w 10423525"/>
              <a:gd name="connsiteY5" fmla="*/ 0 h 4028749"/>
              <a:gd name="connsiteX0" fmla="*/ 0 w 10423525"/>
              <a:gd name="connsiteY0" fmla="*/ 0 h 4028749"/>
              <a:gd name="connsiteX1" fmla="*/ 10423525 w 10423525"/>
              <a:gd name="connsiteY1" fmla="*/ 0 h 4028749"/>
              <a:gd name="connsiteX2" fmla="*/ 10423525 w 10423525"/>
              <a:gd name="connsiteY2" fmla="*/ 4027956 h 4028749"/>
              <a:gd name="connsiteX3" fmla="*/ 1947863 w 10423525"/>
              <a:gd name="connsiteY3" fmla="*/ 4028749 h 4028749"/>
              <a:gd name="connsiteX4" fmla="*/ 604838 w 10423525"/>
              <a:gd name="connsiteY4" fmla="*/ 4028749 h 4028749"/>
              <a:gd name="connsiteX5" fmla="*/ 0 w 10423525"/>
              <a:gd name="connsiteY5" fmla="*/ 4027956 h 4028749"/>
              <a:gd name="connsiteX6" fmla="*/ 0 w 10423525"/>
              <a:gd name="connsiteY6" fmla="*/ 0 h 4028749"/>
              <a:gd name="connsiteX0" fmla="*/ 0 w 10423525"/>
              <a:gd name="connsiteY0" fmla="*/ 0 h 4028749"/>
              <a:gd name="connsiteX1" fmla="*/ 10423525 w 10423525"/>
              <a:gd name="connsiteY1" fmla="*/ 0 h 4028749"/>
              <a:gd name="connsiteX2" fmla="*/ 10423525 w 10423525"/>
              <a:gd name="connsiteY2" fmla="*/ 4027956 h 4028749"/>
              <a:gd name="connsiteX3" fmla="*/ 2100263 w 10423525"/>
              <a:gd name="connsiteY3" fmla="*/ 4026368 h 4028749"/>
              <a:gd name="connsiteX4" fmla="*/ 1947863 w 10423525"/>
              <a:gd name="connsiteY4" fmla="*/ 4028749 h 4028749"/>
              <a:gd name="connsiteX5" fmla="*/ 604838 w 10423525"/>
              <a:gd name="connsiteY5" fmla="*/ 4028749 h 4028749"/>
              <a:gd name="connsiteX6" fmla="*/ 0 w 10423525"/>
              <a:gd name="connsiteY6" fmla="*/ 4027956 h 4028749"/>
              <a:gd name="connsiteX7" fmla="*/ 0 w 10423525"/>
              <a:gd name="connsiteY7" fmla="*/ 0 h 4028749"/>
              <a:gd name="connsiteX0" fmla="*/ 0 w 10423525"/>
              <a:gd name="connsiteY0" fmla="*/ 0 h 4028749"/>
              <a:gd name="connsiteX1" fmla="*/ 10423525 w 10423525"/>
              <a:gd name="connsiteY1" fmla="*/ 0 h 4028749"/>
              <a:gd name="connsiteX2" fmla="*/ 10423525 w 10423525"/>
              <a:gd name="connsiteY2" fmla="*/ 4027956 h 4028749"/>
              <a:gd name="connsiteX3" fmla="*/ 2100263 w 10423525"/>
              <a:gd name="connsiteY3" fmla="*/ 4026368 h 4028749"/>
              <a:gd name="connsiteX4" fmla="*/ 1950244 w 10423525"/>
              <a:gd name="connsiteY4" fmla="*/ 3571549 h 4028749"/>
              <a:gd name="connsiteX5" fmla="*/ 604838 w 10423525"/>
              <a:gd name="connsiteY5" fmla="*/ 4028749 h 4028749"/>
              <a:gd name="connsiteX6" fmla="*/ 0 w 10423525"/>
              <a:gd name="connsiteY6" fmla="*/ 4027956 h 4028749"/>
              <a:gd name="connsiteX7" fmla="*/ 0 w 10423525"/>
              <a:gd name="connsiteY7" fmla="*/ 0 h 4028749"/>
              <a:gd name="connsiteX0" fmla="*/ 0 w 10438434"/>
              <a:gd name="connsiteY0" fmla="*/ 69574 h 4028749"/>
              <a:gd name="connsiteX1" fmla="*/ 10438434 w 10438434"/>
              <a:gd name="connsiteY1" fmla="*/ 0 h 4028749"/>
              <a:gd name="connsiteX2" fmla="*/ 10438434 w 10438434"/>
              <a:gd name="connsiteY2" fmla="*/ 4027956 h 4028749"/>
              <a:gd name="connsiteX3" fmla="*/ 2115172 w 10438434"/>
              <a:gd name="connsiteY3" fmla="*/ 4026368 h 4028749"/>
              <a:gd name="connsiteX4" fmla="*/ 1965153 w 10438434"/>
              <a:gd name="connsiteY4" fmla="*/ 3571549 h 4028749"/>
              <a:gd name="connsiteX5" fmla="*/ 619747 w 10438434"/>
              <a:gd name="connsiteY5" fmla="*/ 4028749 h 4028749"/>
              <a:gd name="connsiteX6" fmla="*/ 14909 w 10438434"/>
              <a:gd name="connsiteY6" fmla="*/ 4027956 h 4028749"/>
              <a:gd name="connsiteX7" fmla="*/ 0 w 10438434"/>
              <a:gd name="connsiteY7" fmla="*/ 69574 h 4028749"/>
              <a:gd name="connsiteX0" fmla="*/ 0 w 10443404"/>
              <a:gd name="connsiteY0" fmla="*/ 0 h 3959175"/>
              <a:gd name="connsiteX1" fmla="*/ 10443404 w 10443404"/>
              <a:gd name="connsiteY1" fmla="*/ 4969 h 3959175"/>
              <a:gd name="connsiteX2" fmla="*/ 10438434 w 10443404"/>
              <a:gd name="connsiteY2" fmla="*/ 3958382 h 3959175"/>
              <a:gd name="connsiteX3" fmla="*/ 2115172 w 10443404"/>
              <a:gd name="connsiteY3" fmla="*/ 3956794 h 3959175"/>
              <a:gd name="connsiteX4" fmla="*/ 1965153 w 10443404"/>
              <a:gd name="connsiteY4" fmla="*/ 3501975 h 3959175"/>
              <a:gd name="connsiteX5" fmla="*/ 619747 w 10443404"/>
              <a:gd name="connsiteY5" fmla="*/ 3959175 h 3959175"/>
              <a:gd name="connsiteX6" fmla="*/ 14909 w 10443404"/>
              <a:gd name="connsiteY6" fmla="*/ 3958382 h 3959175"/>
              <a:gd name="connsiteX7" fmla="*/ 0 w 10443404"/>
              <a:gd name="connsiteY7" fmla="*/ 0 h 395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43404" h="3959175">
                <a:moveTo>
                  <a:pt x="0" y="0"/>
                </a:moveTo>
                <a:lnTo>
                  <a:pt x="10443404" y="4969"/>
                </a:lnTo>
                <a:cubicBezTo>
                  <a:pt x="10441747" y="1322773"/>
                  <a:pt x="10440091" y="2640578"/>
                  <a:pt x="10438434" y="3958382"/>
                </a:cubicBezTo>
                <a:lnTo>
                  <a:pt x="2115172" y="3956794"/>
                </a:lnTo>
                <a:lnTo>
                  <a:pt x="1965153" y="3501975"/>
                </a:lnTo>
                <a:lnTo>
                  <a:pt x="619747" y="3959175"/>
                </a:lnTo>
                <a:lnTo>
                  <a:pt x="14909" y="3958382"/>
                </a:lnTo>
                <a:cubicBezTo>
                  <a:pt x="9939" y="2638921"/>
                  <a:pt x="4970" y="1319461"/>
                  <a:pt x="0" y="0"/>
                </a:cubicBezTo>
                <a:close/>
              </a:path>
            </a:pathLst>
          </a:custGeo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hu-HU" noProof="0" dirty="0" smtClean="0"/>
              <a:t>Click icon to add picture</a:t>
            </a:r>
            <a:endParaRPr lang="en-US" noProof="0" dirty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659766" y="522886"/>
            <a:ext cx="5698655" cy="1542852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15" name="Tijdelijke aanduiding voor tekst 7"/>
          <p:cNvSpPr>
            <a:spLocks noGrp="1"/>
          </p:cNvSpPr>
          <p:nvPr>
            <p:ph type="body" sz="quarter" idx="12"/>
          </p:nvPr>
        </p:nvSpPr>
        <p:spPr>
          <a:xfrm>
            <a:off x="680854" y="5979926"/>
            <a:ext cx="4311327" cy="3573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 dirty="0" smtClean="0"/>
              <a:t>Click to edit Master text styles</a:t>
            </a:r>
          </a:p>
        </p:txBody>
      </p:sp>
      <p:sp>
        <p:nvSpPr>
          <p:cNvPr id="16" name="Tijdelijke aanduiding voor tekst 9"/>
          <p:cNvSpPr>
            <a:spLocks noGrp="1"/>
          </p:cNvSpPr>
          <p:nvPr>
            <p:ph type="body" sz="quarter" idx="13"/>
          </p:nvPr>
        </p:nvSpPr>
        <p:spPr>
          <a:xfrm>
            <a:off x="688869" y="6286819"/>
            <a:ext cx="5669552" cy="53806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hu-HU" dirty="0" smtClean="0"/>
              <a:t>Click to edit Master text styles</a:t>
            </a:r>
          </a:p>
        </p:txBody>
      </p:sp>
      <p:sp>
        <p:nvSpPr>
          <p:cNvPr id="17" name="Tijdelijke aanduiding voor tekst 5"/>
          <p:cNvSpPr>
            <a:spLocks noGrp="1"/>
          </p:cNvSpPr>
          <p:nvPr>
            <p:ph type="body" sz="quarter" idx="11"/>
          </p:nvPr>
        </p:nvSpPr>
        <p:spPr>
          <a:xfrm>
            <a:off x="7451645" y="4907575"/>
            <a:ext cx="2084857" cy="298441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hu-HU" dirty="0" err="1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1"/>
          </p:nvPr>
        </p:nvSpPr>
        <p:spPr>
          <a:xfrm>
            <a:off x="2862157" y="1058291"/>
            <a:ext cx="6907564" cy="5207998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2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516101" y="0"/>
            <a:ext cx="9253619" cy="72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nl-NL" dirty="0" smtClean="0"/>
              <a:t>Klik om de stijl te bewerken</a:t>
            </a:r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2"/>
          </p:nvPr>
        </p:nvSpPr>
        <p:spPr>
          <a:xfrm>
            <a:off x="635685" y="728435"/>
            <a:ext cx="1694635" cy="2899986"/>
          </a:xfrm>
        </p:spPr>
        <p:txBody>
          <a:bodyPr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lang="nl-NL" noProof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635685" y="3628419"/>
            <a:ext cx="1694635" cy="2933365"/>
          </a:xfrm>
        </p:spPr>
        <p:txBody>
          <a:bodyPr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lang="nl-NL" noProof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1"/>
          </p:nvPr>
        </p:nvSpPr>
        <p:spPr>
          <a:xfrm>
            <a:off x="999160" y="1058295"/>
            <a:ext cx="8657270" cy="5207998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717550" indent="-358775">
              <a:spcBef>
                <a:spcPts val="600"/>
              </a:spcBef>
              <a:defRPr/>
            </a:lvl2pPr>
            <a:lvl3pPr marL="1076325" indent="-358775">
              <a:spcBef>
                <a:spcPts val="600"/>
              </a:spcBef>
              <a:defRPr/>
            </a:lvl3pPr>
            <a:lvl4pPr marL="1438275" indent="-361950"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2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516101" y="0"/>
            <a:ext cx="9253619" cy="72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nl-NL" dirty="0" smtClean="0"/>
              <a:t>Klik om de stijl te bewerken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with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jdelijke aanduiding voor afbeelding 14"/>
          <p:cNvSpPr>
            <a:spLocks noGrp="1"/>
          </p:cNvSpPr>
          <p:nvPr>
            <p:ph type="pic" sz="quarter" idx="16"/>
          </p:nvPr>
        </p:nvSpPr>
        <p:spPr>
          <a:xfrm>
            <a:off x="1112449" y="1246780"/>
            <a:ext cx="4410456" cy="239931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sz="1400"/>
            </a:lvl1pPr>
          </a:lstStyle>
          <a:p>
            <a:pPr lvl="0"/>
            <a:endParaRPr lang="nl-NL" noProof="0"/>
          </a:p>
        </p:txBody>
      </p:sp>
      <p:sp>
        <p:nvSpPr>
          <p:cNvPr id="12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516101" y="0"/>
            <a:ext cx="9253619" cy="72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nl-NL" dirty="0" smtClean="0"/>
              <a:t>Klik om de stijl te bewerken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1112449" y="3645641"/>
            <a:ext cx="4410456" cy="238208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lang="nl-NL" noProof="0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4"/>
          </p:nvPr>
        </p:nvSpPr>
        <p:spPr>
          <a:xfrm>
            <a:off x="5522905" y="1246781"/>
            <a:ext cx="4246815" cy="238164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sz="1400"/>
            </a:lvl1pPr>
          </a:lstStyle>
          <a:p>
            <a:pPr lvl="0"/>
            <a:endParaRPr lang="nl-NL" noProof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5"/>
          </p:nvPr>
        </p:nvSpPr>
        <p:spPr>
          <a:xfrm>
            <a:off x="5522905" y="3628419"/>
            <a:ext cx="4246817" cy="23993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sz="1400"/>
            </a:lvl1pPr>
          </a:lstStyle>
          <a:p>
            <a:pPr lvl="0"/>
            <a:endParaRPr lang="nl-NL" noProof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images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rije vorm 12"/>
          <p:cNvSpPr/>
          <p:nvPr userDrawn="1"/>
        </p:nvSpPr>
        <p:spPr>
          <a:xfrm>
            <a:off x="0" y="4598355"/>
            <a:ext cx="3150101" cy="2658484"/>
          </a:xfrm>
          <a:custGeom>
            <a:avLst/>
            <a:gdLst>
              <a:gd name="connsiteX0" fmla="*/ 638175 w 3178175"/>
              <a:gd name="connsiteY0" fmla="*/ 0 h 2149475"/>
              <a:gd name="connsiteX1" fmla="*/ 0 w 3178175"/>
              <a:gd name="connsiteY1" fmla="*/ 0 h 2149475"/>
              <a:gd name="connsiteX2" fmla="*/ 3175 w 3178175"/>
              <a:gd name="connsiteY2" fmla="*/ 2149475 h 2149475"/>
              <a:gd name="connsiteX3" fmla="*/ 3175000 w 3178175"/>
              <a:gd name="connsiteY3" fmla="*/ 2149475 h 2149475"/>
              <a:gd name="connsiteX4" fmla="*/ 3178175 w 3178175"/>
              <a:gd name="connsiteY4" fmla="*/ 1978025 h 2149475"/>
              <a:gd name="connsiteX5" fmla="*/ 2800350 w 3178175"/>
              <a:gd name="connsiteY5" fmla="*/ 1978025 h 2149475"/>
              <a:gd name="connsiteX6" fmla="*/ 2349500 w 3178175"/>
              <a:gd name="connsiteY6" fmla="*/ 1584325 h 2149475"/>
              <a:gd name="connsiteX7" fmla="*/ 638175 w 3178175"/>
              <a:gd name="connsiteY7" fmla="*/ 1584325 h 2149475"/>
              <a:gd name="connsiteX8" fmla="*/ 638175 w 3178175"/>
              <a:gd name="connsiteY8" fmla="*/ 0 h 214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78175" h="2149475">
                <a:moveTo>
                  <a:pt x="638175" y="0"/>
                </a:moveTo>
                <a:lnTo>
                  <a:pt x="0" y="0"/>
                </a:lnTo>
                <a:cubicBezTo>
                  <a:pt x="1058" y="716492"/>
                  <a:pt x="2117" y="1432983"/>
                  <a:pt x="3175" y="2149475"/>
                </a:cubicBezTo>
                <a:lnTo>
                  <a:pt x="3175000" y="2149475"/>
                </a:lnTo>
                <a:cubicBezTo>
                  <a:pt x="3176058" y="2092325"/>
                  <a:pt x="3177117" y="2035175"/>
                  <a:pt x="3178175" y="1978025"/>
                </a:cubicBezTo>
                <a:lnTo>
                  <a:pt x="2800350" y="1978025"/>
                </a:lnTo>
                <a:lnTo>
                  <a:pt x="2349500" y="1584325"/>
                </a:lnTo>
                <a:lnTo>
                  <a:pt x="638175" y="1584325"/>
                </a:lnTo>
                <a:lnTo>
                  <a:pt x="63817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6" name="Rechthoek 13"/>
          <p:cNvSpPr/>
          <p:nvPr userDrawn="1"/>
        </p:nvSpPr>
        <p:spPr>
          <a:xfrm>
            <a:off x="231302" y="6773835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85CB758-FE03-4960-B0E2-7BB67C6D3738}" type="slidenum">
              <a:rPr lang="nl-NL" sz="800" b="1">
                <a:solidFill>
                  <a:schemeClr val="accent1"/>
                </a:solidFill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nl-NL" sz="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pic>
        <p:nvPicPr>
          <p:cNvPr id="7" name="Picture 11" descr="AEGON-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76258" y="6726712"/>
            <a:ext cx="750549" cy="355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516101" y="0"/>
            <a:ext cx="9253619" cy="72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nl-NL" dirty="0" smtClean="0"/>
              <a:t>Klik om de stijl te bewerken</a:t>
            </a:r>
          </a:p>
        </p:txBody>
      </p:sp>
      <p:sp>
        <p:nvSpPr>
          <p:cNvPr id="19" name="Tijdelijke aanduiding voor afbeelding 18"/>
          <p:cNvSpPr>
            <a:spLocks noGrp="1"/>
          </p:cNvSpPr>
          <p:nvPr>
            <p:ph type="pic" sz="quarter" idx="10"/>
          </p:nvPr>
        </p:nvSpPr>
        <p:spPr>
          <a:xfrm>
            <a:off x="635686" y="5491715"/>
            <a:ext cx="9695764" cy="1549146"/>
          </a:xfrm>
          <a:custGeom>
            <a:avLst/>
            <a:gdLst>
              <a:gd name="connsiteX0" fmla="*/ 0 w 9782175"/>
              <a:gd name="connsiteY0" fmla="*/ 0 h 1252537"/>
              <a:gd name="connsiteX1" fmla="*/ 9573415 w 9782175"/>
              <a:gd name="connsiteY1" fmla="*/ 0 h 1252537"/>
              <a:gd name="connsiteX2" fmla="*/ 9782175 w 9782175"/>
              <a:gd name="connsiteY2" fmla="*/ 208760 h 1252537"/>
              <a:gd name="connsiteX3" fmla="*/ 9782175 w 9782175"/>
              <a:gd name="connsiteY3" fmla="*/ 1252537 h 1252537"/>
              <a:gd name="connsiteX4" fmla="*/ 9782175 w 9782175"/>
              <a:gd name="connsiteY4" fmla="*/ 1252537 h 1252537"/>
              <a:gd name="connsiteX5" fmla="*/ 208760 w 9782175"/>
              <a:gd name="connsiteY5" fmla="*/ 1252537 h 1252537"/>
              <a:gd name="connsiteX6" fmla="*/ 0 w 9782175"/>
              <a:gd name="connsiteY6" fmla="*/ 1043777 h 1252537"/>
              <a:gd name="connsiteX7" fmla="*/ 0 w 9782175"/>
              <a:gd name="connsiteY7" fmla="*/ 0 h 1252537"/>
              <a:gd name="connsiteX0" fmla="*/ 0 w 9782175"/>
              <a:gd name="connsiteY0" fmla="*/ 0 h 1252537"/>
              <a:gd name="connsiteX1" fmla="*/ 9573415 w 9782175"/>
              <a:gd name="connsiteY1" fmla="*/ 0 h 1252537"/>
              <a:gd name="connsiteX2" fmla="*/ 9782175 w 9782175"/>
              <a:gd name="connsiteY2" fmla="*/ 208760 h 1252537"/>
              <a:gd name="connsiteX3" fmla="*/ 9782175 w 9782175"/>
              <a:gd name="connsiteY3" fmla="*/ 1252537 h 1252537"/>
              <a:gd name="connsiteX4" fmla="*/ 9782175 w 9782175"/>
              <a:gd name="connsiteY4" fmla="*/ 1252537 h 1252537"/>
              <a:gd name="connsiteX5" fmla="*/ 208760 w 9782175"/>
              <a:gd name="connsiteY5" fmla="*/ 1252537 h 1252537"/>
              <a:gd name="connsiteX6" fmla="*/ 0 w 9782175"/>
              <a:gd name="connsiteY6" fmla="*/ 865187 h 1252537"/>
              <a:gd name="connsiteX7" fmla="*/ 0 w 9782175"/>
              <a:gd name="connsiteY7" fmla="*/ 0 h 1252537"/>
              <a:gd name="connsiteX0" fmla="*/ 0 w 9782175"/>
              <a:gd name="connsiteY0" fmla="*/ 0 h 1257300"/>
              <a:gd name="connsiteX1" fmla="*/ 9573415 w 9782175"/>
              <a:gd name="connsiteY1" fmla="*/ 0 h 1257300"/>
              <a:gd name="connsiteX2" fmla="*/ 9782175 w 9782175"/>
              <a:gd name="connsiteY2" fmla="*/ 208760 h 1257300"/>
              <a:gd name="connsiteX3" fmla="*/ 9782175 w 9782175"/>
              <a:gd name="connsiteY3" fmla="*/ 1252537 h 1257300"/>
              <a:gd name="connsiteX4" fmla="*/ 9782175 w 9782175"/>
              <a:gd name="connsiteY4" fmla="*/ 1252537 h 1257300"/>
              <a:gd name="connsiteX5" fmla="*/ 2246313 w 9782175"/>
              <a:gd name="connsiteY5" fmla="*/ 1257300 h 1257300"/>
              <a:gd name="connsiteX6" fmla="*/ 0 w 9782175"/>
              <a:gd name="connsiteY6" fmla="*/ 865187 h 1257300"/>
              <a:gd name="connsiteX7" fmla="*/ 0 w 9782175"/>
              <a:gd name="connsiteY7" fmla="*/ 0 h 1257300"/>
              <a:gd name="connsiteX0" fmla="*/ 0 w 9782175"/>
              <a:gd name="connsiteY0" fmla="*/ 0 h 1257300"/>
              <a:gd name="connsiteX1" fmla="*/ 9573415 w 9782175"/>
              <a:gd name="connsiteY1" fmla="*/ 0 h 1257300"/>
              <a:gd name="connsiteX2" fmla="*/ 9782175 w 9782175"/>
              <a:gd name="connsiteY2" fmla="*/ 208760 h 1257300"/>
              <a:gd name="connsiteX3" fmla="*/ 9782175 w 9782175"/>
              <a:gd name="connsiteY3" fmla="*/ 1252537 h 1257300"/>
              <a:gd name="connsiteX4" fmla="*/ 9782175 w 9782175"/>
              <a:gd name="connsiteY4" fmla="*/ 1252537 h 1257300"/>
              <a:gd name="connsiteX5" fmla="*/ 2246313 w 9782175"/>
              <a:gd name="connsiteY5" fmla="*/ 1257300 h 1257300"/>
              <a:gd name="connsiteX6" fmla="*/ 311150 w 9782175"/>
              <a:gd name="connsiteY6" fmla="*/ 931861 h 1257300"/>
              <a:gd name="connsiteX7" fmla="*/ 0 w 9782175"/>
              <a:gd name="connsiteY7" fmla="*/ 865187 h 1257300"/>
              <a:gd name="connsiteX8" fmla="*/ 0 w 9782175"/>
              <a:gd name="connsiteY8" fmla="*/ 0 h 1257300"/>
              <a:gd name="connsiteX0" fmla="*/ 0 w 9782175"/>
              <a:gd name="connsiteY0" fmla="*/ 0 h 1257300"/>
              <a:gd name="connsiteX1" fmla="*/ 9573415 w 9782175"/>
              <a:gd name="connsiteY1" fmla="*/ 0 h 1257300"/>
              <a:gd name="connsiteX2" fmla="*/ 9782175 w 9782175"/>
              <a:gd name="connsiteY2" fmla="*/ 208760 h 1257300"/>
              <a:gd name="connsiteX3" fmla="*/ 9782175 w 9782175"/>
              <a:gd name="connsiteY3" fmla="*/ 1252537 h 1257300"/>
              <a:gd name="connsiteX4" fmla="*/ 9782175 w 9782175"/>
              <a:gd name="connsiteY4" fmla="*/ 1252537 h 1257300"/>
              <a:gd name="connsiteX5" fmla="*/ 2246313 w 9782175"/>
              <a:gd name="connsiteY5" fmla="*/ 1257300 h 1257300"/>
              <a:gd name="connsiteX6" fmla="*/ 1709738 w 9782175"/>
              <a:gd name="connsiteY6" fmla="*/ 865186 h 1257300"/>
              <a:gd name="connsiteX7" fmla="*/ 0 w 9782175"/>
              <a:gd name="connsiteY7" fmla="*/ 865187 h 1257300"/>
              <a:gd name="connsiteX8" fmla="*/ 0 w 9782175"/>
              <a:gd name="connsiteY8" fmla="*/ 0 h 1257300"/>
              <a:gd name="connsiteX0" fmla="*/ 0 w 9782175"/>
              <a:gd name="connsiteY0" fmla="*/ 0 h 1257300"/>
              <a:gd name="connsiteX1" fmla="*/ 9782175 w 9782175"/>
              <a:gd name="connsiteY1" fmla="*/ 0 h 1257300"/>
              <a:gd name="connsiteX2" fmla="*/ 9782175 w 9782175"/>
              <a:gd name="connsiteY2" fmla="*/ 208760 h 1257300"/>
              <a:gd name="connsiteX3" fmla="*/ 9782175 w 9782175"/>
              <a:gd name="connsiteY3" fmla="*/ 1252537 h 1257300"/>
              <a:gd name="connsiteX4" fmla="*/ 9782175 w 9782175"/>
              <a:gd name="connsiteY4" fmla="*/ 1252537 h 1257300"/>
              <a:gd name="connsiteX5" fmla="*/ 2246313 w 9782175"/>
              <a:gd name="connsiteY5" fmla="*/ 1257300 h 1257300"/>
              <a:gd name="connsiteX6" fmla="*/ 1709738 w 9782175"/>
              <a:gd name="connsiteY6" fmla="*/ 865186 h 1257300"/>
              <a:gd name="connsiteX7" fmla="*/ 0 w 9782175"/>
              <a:gd name="connsiteY7" fmla="*/ 865187 h 1257300"/>
              <a:gd name="connsiteX8" fmla="*/ 0 w 9782175"/>
              <a:gd name="connsiteY8" fmla="*/ 0 h 1257300"/>
              <a:gd name="connsiteX0" fmla="*/ 0 w 9782175"/>
              <a:gd name="connsiteY0" fmla="*/ 0 h 1252537"/>
              <a:gd name="connsiteX1" fmla="*/ 9782175 w 9782175"/>
              <a:gd name="connsiteY1" fmla="*/ 0 h 1252537"/>
              <a:gd name="connsiteX2" fmla="*/ 9782175 w 9782175"/>
              <a:gd name="connsiteY2" fmla="*/ 208760 h 1252537"/>
              <a:gd name="connsiteX3" fmla="*/ 9782175 w 9782175"/>
              <a:gd name="connsiteY3" fmla="*/ 1252537 h 1252537"/>
              <a:gd name="connsiteX4" fmla="*/ 9782175 w 9782175"/>
              <a:gd name="connsiteY4" fmla="*/ 1252537 h 1252537"/>
              <a:gd name="connsiteX5" fmla="*/ 2157412 w 9782175"/>
              <a:gd name="connsiteY5" fmla="*/ 1252537 h 1252537"/>
              <a:gd name="connsiteX6" fmla="*/ 1709738 w 9782175"/>
              <a:gd name="connsiteY6" fmla="*/ 865186 h 1252537"/>
              <a:gd name="connsiteX7" fmla="*/ 0 w 9782175"/>
              <a:gd name="connsiteY7" fmla="*/ 865187 h 1252537"/>
              <a:gd name="connsiteX8" fmla="*/ 0 w 9782175"/>
              <a:gd name="connsiteY8" fmla="*/ 0 h 1252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82175" h="1252537">
                <a:moveTo>
                  <a:pt x="0" y="0"/>
                </a:moveTo>
                <a:lnTo>
                  <a:pt x="9782175" y="0"/>
                </a:lnTo>
                <a:lnTo>
                  <a:pt x="9782175" y="208760"/>
                </a:lnTo>
                <a:lnTo>
                  <a:pt x="9782175" y="1252537"/>
                </a:lnTo>
                <a:lnTo>
                  <a:pt x="9782175" y="1252537"/>
                </a:lnTo>
                <a:lnTo>
                  <a:pt x="2157412" y="1252537"/>
                </a:lnTo>
                <a:lnTo>
                  <a:pt x="1709738" y="865186"/>
                </a:lnTo>
                <a:lnTo>
                  <a:pt x="0" y="865187"/>
                </a:lnTo>
                <a:lnTo>
                  <a:pt x="0" y="0"/>
                </a:lnTo>
                <a:close/>
              </a:path>
            </a:pathLst>
          </a:custGeom>
        </p:spPr>
        <p:txBody>
          <a:bodyPr rtlCol="0">
            <a:normAutofit/>
          </a:bodyPr>
          <a:lstStyle>
            <a:lvl1pPr>
              <a:buNone/>
              <a:defRPr sz="1400"/>
            </a:lvl1pPr>
          </a:lstStyle>
          <a:p>
            <a:pPr lvl="0"/>
            <a:endParaRPr lang="nl-NL" noProof="0" dirty="0"/>
          </a:p>
        </p:txBody>
      </p:sp>
      <p:sp>
        <p:nvSpPr>
          <p:cNvPr id="20" name="Tijdelijke aanduiding voor tekst 10"/>
          <p:cNvSpPr>
            <a:spLocks noGrp="1"/>
          </p:cNvSpPr>
          <p:nvPr>
            <p:ph type="body" sz="quarter" idx="11"/>
          </p:nvPr>
        </p:nvSpPr>
        <p:spPr>
          <a:xfrm>
            <a:off x="999160" y="1058291"/>
            <a:ext cx="8657270" cy="4386303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Cover Photo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rije vorm 7"/>
          <p:cNvSpPr/>
          <p:nvPr userDrawn="1"/>
        </p:nvSpPr>
        <p:spPr>
          <a:xfrm>
            <a:off x="623097" y="718617"/>
            <a:ext cx="9708353" cy="6326172"/>
          </a:xfrm>
          <a:custGeom>
            <a:avLst/>
            <a:gdLst>
              <a:gd name="connsiteX0" fmla="*/ 0 w 8991600"/>
              <a:gd name="connsiteY0" fmla="*/ 9525 h 5133975"/>
              <a:gd name="connsiteX1" fmla="*/ 9525 w 8991600"/>
              <a:gd name="connsiteY1" fmla="*/ 4724400 h 5133975"/>
              <a:gd name="connsiteX2" fmla="*/ 1733550 w 8991600"/>
              <a:gd name="connsiteY2" fmla="*/ 4733925 h 5133975"/>
              <a:gd name="connsiteX3" fmla="*/ 2171700 w 8991600"/>
              <a:gd name="connsiteY3" fmla="*/ 5114925 h 5133975"/>
              <a:gd name="connsiteX4" fmla="*/ 8991600 w 8991600"/>
              <a:gd name="connsiteY4" fmla="*/ 5133975 h 5133975"/>
              <a:gd name="connsiteX5" fmla="*/ 8972550 w 8991600"/>
              <a:gd name="connsiteY5" fmla="*/ 0 h 5133975"/>
              <a:gd name="connsiteX6" fmla="*/ 0 w 8991600"/>
              <a:gd name="connsiteY6" fmla="*/ 9525 h 5133975"/>
              <a:gd name="connsiteX0" fmla="*/ 0 w 9794875"/>
              <a:gd name="connsiteY0" fmla="*/ 9525 h 5133975"/>
              <a:gd name="connsiteX1" fmla="*/ 9525 w 9794875"/>
              <a:gd name="connsiteY1" fmla="*/ 4724400 h 5133975"/>
              <a:gd name="connsiteX2" fmla="*/ 1733550 w 9794875"/>
              <a:gd name="connsiteY2" fmla="*/ 4733925 h 5133975"/>
              <a:gd name="connsiteX3" fmla="*/ 2171700 w 9794875"/>
              <a:gd name="connsiteY3" fmla="*/ 5114925 h 5133975"/>
              <a:gd name="connsiteX4" fmla="*/ 8991600 w 9794875"/>
              <a:gd name="connsiteY4" fmla="*/ 5133975 h 5133975"/>
              <a:gd name="connsiteX5" fmla="*/ 9794875 w 9794875"/>
              <a:gd name="connsiteY5" fmla="*/ 0 h 5133975"/>
              <a:gd name="connsiteX6" fmla="*/ 0 w 9794875"/>
              <a:gd name="connsiteY6" fmla="*/ 9525 h 5133975"/>
              <a:gd name="connsiteX0" fmla="*/ 0 w 9794875"/>
              <a:gd name="connsiteY0" fmla="*/ 9525 h 5133975"/>
              <a:gd name="connsiteX1" fmla="*/ 9525 w 9794875"/>
              <a:gd name="connsiteY1" fmla="*/ 4724400 h 5133975"/>
              <a:gd name="connsiteX2" fmla="*/ 1733550 w 9794875"/>
              <a:gd name="connsiteY2" fmla="*/ 4733925 h 5133975"/>
              <a:gd name="connsiteX3" fmla="*/ 2171700 w 9794875"/>
              <a:gd name="connsiteY3" fmla="*/ 5114925 h 5133975"/>
              <a:gd name="connsiteX4" fmla="*/ 9794875 w 9794875"/>
              <a:gd name="connsiteY4" fmla="*/ 5133975 h 5133975"/>
              <a:gd name="connsiteX5" fmla="*/ 9794875 w 9794875"/>
              <a:gd name="connsiteY5" fmla="*/ 0 h 5133975"/>
              <a:gd name="connsiteX6" fmla="*/ 0 w 9794875"/>
              <a:gd name="connsiteY6" fmla="*/ 9525 h 5133975"/>
              <a:gd name="connsiteX0" fmla="*/ 0 w 9794875"/>
              <a:gd name="connsiteY0" fmla="*/ 9525 h 5114925"/>
              <a:gd name="connsiteX1" fmla="*/ 9525 w 9794875"/>
              <a:gd name="connsiteY1" fmla="*/ 4724400 h 5114925"/>
              <a:gd name="connsiteX2" fmla="*/ 1733550 w 9794875"/>
              <a:gd name="connsiteY2" fmla="*/ 4733925 h 5114925"/>
              <a:gd name="connsiteX3" fmla="*/ 2171700 w 9794875"/>
              <a:gd name="connsiteY3" fmla="*/ 5114925 h 5114925"/>
              <a:gd name="connsiteX4" fmla="*/ 9794875 w 9794875"/>
              <a:gd name="connsiteY4" fmla="*/ 5114097 h 5114925"/>
              <a:gd name="connsiteX5" fmla="*/ 9794875 w 9794875"/>
              <a:gd name="connsiteY5" fmla="*/ 0 h 5114925"/>
              <a:gd name="connsiteX6" fmla="*/ 0 w 9794875"/>
              <a:gd name="connsiteY6" fmla="*/ 9525 h 511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94875" h="5114925">
                <a:moveTo>
                  <a:pt x="0" y="9525"/>
                </a:moveTo>
                <a:lnTo>
                  <a:pt x="9525" y="4724400"/>
                </a:lnTo>
                <a:lnTo>
                  <a:pt x="1733550" y="4733925"/>
                </a:lnTo>
                <a:lnTo>
                  <a:pt x="2171700" y="5114925"/>
                </a:lnTo>
                <a:lnTo>
                  <a:pt x="9794875" y="5114097"/>
                </a:lnTo>
                <a:lnTo>
                  <a:pt x="9794875" y="0"/>
                </a:lnTo>
                <a:lnTo>
                  <a:pt x="0" y="952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5" name="Vrije vorm 13"/>
          <p:cNvSpPr/>
          <p:nvPr userDrawn="1"/>
        </p:nvSpPr>
        <p:spPr>
          <a:xfrm>
            <a:off x="0" y="4598355"/>
            <a:ext cx="3150101" cy="2658484"/>
          </a:xfrm>
          <a:custGeom>
            <a:avLst/>
            <a:gdLst>
              <a:gd name="connsiteX0" fmla="*/ 638175 w 3178175"/>
              <a:gd name="connsiteY0" fmla="*/ 0 h 2149475"/>
              <a:gd name="connsiteX1" fmla="*/ 0 w 3178175"/>
              <a:gd name="connsiteY1" fmla="*/ 0 h 2149475"/>
              <a:gd name="connsiteX2" fmla="*/ 3175 w 3178175"/>
              <a:gd name="connsiteY2" fmla="*/ 2149475 h 2149475"/>
              <a:gd name="connsiteX3" fmla="*/ 3175000 w 3178175"/>
              <a:gd name="connsiteY3" fmla="*/ 2149475 h 2149475"/>
              <a:gd name="connsiteX4" fmla="*/ 3178175 w 3178175"/>
              <a:gd name="connsiteY4" fmla="*/ 1978025 h 2149475"/>
              <a:gd name="connsiteX5" fmla="*/ 2800350 w 3178175"/>
              <a:gd name="connsiteY5" fmla="*/ 1978025 h 2149475"/>
              <a:gd name="connsiteX6" fmla="*/ 2349500 w 3178175"/>
              <a:gd name="connsiteY6" fmla="*/ 1584325 h 2149475"/>
              <a:gd name="connsiteX7" fmla="*/ 638175 w 3178175"/>
              <a:gd name="connsiteY7" fmla="*/ 1584325 h 2149475"/>
              <a:gd name="connsiteX8" fmla="*/ 638175 w 3178175"/>
              <a:gd name="connsiteY8" fmla="*/ 0 h 214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78175" h="2149475">
                <a:moveTo>
                  <a:pt x="638175" y="0"/>
                </a:moveTo>
                <a:lnTo>
                  <a:pt x="0" y="0"/>
                </a:lnTo>
                <a:cubicBezTo>
                  <a:pt x="1058" y="716492"/>
                  <a:pt x="2117" y="1432983"/>
                  <a:pt x="3175" y="2149475"/>
                </a:cubicBezTo>
                <a:lnTo>
                  <a:pt x="3175000" y="2149475"/>
                </a:lnTo>
                <a:cubicBezTo>
                  <a:pt x="3176058" y="2092325"/>
                  <a:pt x="3177117" y="2035175"/>
                  <a:pt x="3178175" y="1978025"/>
                </a:cubicBezTo>
                <a:lnTo>
                  <a:pt x="2800350" y="1978025"/>
                </a:lnTo>
                <a:lnTo>
                  <a:pt x="2349500" y="1584325"/>
                </a:lnTo>
                <a:lnTo>
                  <a:pt x="638175" y="1584325"/>
                </a:lnTo>
                <a:lnTo>
                  <a:pt x="63817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6" name="Rechthoek 10"/>
          <p:cNvSpPr/>
          <p:nvPr userDrawn="1"/>
        </p:nvSpPr>
        <p:spPr>
          <a:xfrm>
            <a:off x="231302" y="677383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AFF4097-52D0-4F94-B1A8-8951D6B1C5FF}" type="slidenum">
              <a:rPr lang="nl-NL" sz="800" b="1">
                <a:solidFill>
                  <a:schemeClr val="accent1"/>
                </a:solidFill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nl-NL" sz="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pic>
        <p:nvPicPr>
          <p:cNvPr id="7" name="Picture 11" descr="AEGON-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76258" y="6726712"/>
            <a:ext cx="750549" cy="355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hoek 1"/>
          <p:cNvSpPr/>
          <p:nvPr userDrawn="1"/>
        </p:nvSpPr>
        <p:spPr>
          <a:xfrm>
            <a:off x="2698515" y="6964289"/>
            <a:ext cx="7632936" cy="82464"/>
          </a:xfrm>
          <a:custGeom>
            <a:avLst/>
            <a:gdLst>
              <a:gd name="connsiteX0" fmla="*/ 0 w 7616883"/>
              <a:gd name="connsiteY0" fmla="*/ 0 h 66675"/>
              <a:gd name="connsiteX1" fmla="*/ 7616883 w 7616883"/>
              <a:gd name="connsiteY1" fmla="*/ 0 h 66675"/>
              <a:gd name="connsiteX2" fmla="*/ 7616883 w 7616883"/>
              <a:gd name="connsiteY2" fmla="*/ 66675 h 66675"/>
              <a:gd name="connsiteX3" fmla="*/ 0 w 7616883"/>
              <a:gd name="connsiteY3" fmla="*/ 66675 h 66675"/>
              <a:gd name="connsiteX4" fmla="*/ 0 w 7616883"/>
              <a:gd name="connsiteY4" fmla="*/ 0 h 66675"/>
              <a:gd name="connsiteX0" fmla="*/ 0 w 7700227"/>
              <a:gd name="connsiteY0" fmla="*/ 0 h 66675"/>
              <a:gd name="connsiteX1" fmla="*/ 7700227 w 7700227"/>
              <a:gd name="connsiteY1" fmla="*/ 0 h 66675"/>
              <a:gd name="connsiteX2" fmla="*/ 7700227 w 7700227"/>
              <a:gd name="connsiteY2" fmla="*/ 66675 h 66675"/>
              <a:gd name="connsiteX3" fmla="*/ 83344 w 7700227"/>
              <a:gd name="connsiteY3" fmla="*/ 66675 h 66675"/>
              <a:gd name="connsiteX4" fmla="*/ 0 w 7700227"/>
              <a:gd name="connsiteY4" fmla="*/ 0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00227" h="66675">
                <a:moveTo>
                  <a:pt x="0" y="0"/>
                </a:moveTo>
                <a:lnTo>
                  <a:pt x="7700227" y="0"/>
                </a:lnTo>
                <a:lnTo>
                  <a:pt x="7700227" y="66675"/>
                </a:lnTo>
                <a:lnTo>
                  <a:pt x="83344" y="6667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rgbClr val="00AEE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9" name="Afbeelding 9"/>
          <p:cNvPicPr>
            <a:picLocks noChangeAspect="1"/>
          </p:cNvPicPr>
          <p:nvPr userDrawn="1"/>
        </p:nvPicPr>
        <p:blipFill>
          <a:blip r:embed="rId3"/>
          <a:srcRect l="43495" t="49847" r="54071" b="45856"/>
          <a:stretch>
            <a:fillRect/>
          </a:stretch>
        </p:blipFill>
        <p:spPr bwMode="auto">
          <a:xfrm>
            <a:off x="2268956" y="6361514"/>
            <a:ext cx="720652" cy="893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Vrije vorm 12"/>
          <p:cNvSpPr/>
          <p:nvPr userDrawn="1"/>
        </p:nvSpPr>
        <p:spPr>
          <a:xfrm>
            <a:off x="0" y="4598355"/>
            <a:ext cx="3150101" cy="2658484"/>
          </a:xfrm>
          <a:custGeom>
            <a:avLst/>
            <a:gdLst>
              <a:gd name="connsiteX0" fmla="*/ 638175 w 3178175"/>
              <a:gd name="connsiteY0" fmla="*/ 0 h 2149475"/>
              <a:gd name="connsiteX1" fmla="*/ 0 w 3178175"/>
              <a:gd name="connsiteY1" fmla="*/ 0 h 2149475"/>
              <a:gd name="connsiteX2" fmla="*/ 3175 w 3178175"/>
              <a:gd name="connsiteY2" fmla="*/ 2149475 h 2149475"/>
              <a:gd name="connsiteX3" fmla="*/ 3175000 w 3178175"/>
              <a:gd name="connsiteY3" fmla="*/ 2149475 h 2149475"/>
              <a:gd name="connsiteX4" fmla="*/ 3178175 w 3178175"/>
              <a:gd name="connsiteY4" fmla="*/ 1978025 h 2149475"/>
              <a:gd name="connsiteX5" fmla="*/ 2800350 w 3178175"/>
              <a:gd name="connsiteY5" fmla="*/ 1978025 h 2149475"/>
              <a:gd name="connsiteX6" fmla="*/ 2349500 w 3178175"/>
              <a:gd name="connsiteY6" fmla="*/ 1584325 h 2149475"/>
              <a:gd name="connsiteX7" fmla="*/ 638175 w 3178175"/>
              <a:gd name="connsiteY7" fmla="*/ 1584325 h 2149475"/>
              <a:gd name="connsiteX8" fmla="*/ 638175 w 3178175"/>
              <a:gd name="connsiteY8" fmla="*/ 0 h 214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78175" h="2149475">
                <a:moveTo>
                  <a:pt x="638175" y="0"/>
                </a:moveTo>
                <a:lnTo>
                  <a:pt x="0" y="0"/>
                </a:lnTo>
                <a:cubicBezTo>
                  <a:pt x="1058" y="716492"/>
                  <a:pt x="2117" y="1432983"/>
                  <a:pt x="3175" y="2149475"/>
                </a:cubicBezTo>
                <a:lnTo>
                  <a:pt x="3175000" y="2149475"/>
                </a:lnTo>
                <a:cubicBezTo>
                  <a:pt x="3176058" y="2092325"/>
                  <a:pt x="3177117" y="2035175"/>
                  <a:pt x="3178175" y="1978025"/>
                </a:cubicBezTo>
                <a:lnTo>
                  <a:pt x="2800350" y="1978025"/>
                </a:lnTo>
                <a:lnTo>
                  <a:pt x="2349500" y="1584325"/>
                </a:lnTo>
                <a:lnTo>
                  <a:pt x="638175" y="1584325"/>
                </a:lnTo>
                <a:lnTo>
                  <a:pt x="63817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1" name="Rechthoek 13"/>
          <p:cNvSpPr/>
          <p:nvPr userDrawn="1"/>
        </p:nvSpPr>
        <p:spPr>
          <a:xfrm>
            <a:off x="231302" y="677383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3B048E2-CF4F-4F89-9B43-396CD679CE15}" type="slidenum">
              <a:rPr lang="nl-NL" sz="800" b="1">
                <a:solidFill>
                  <a:schemeClr val="accent1"/>
                </a:solidFill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nl-NL" sz="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pic>
        <p:nvPicPr>
          <p:cNvPr id="13" name="Picture 11" descr="AEGON-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76258" y="6726712"/>
            <a:ext cx="750549" cy="355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516101" y="0"/>
            <a:ext cx="9253619" cy="72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nl-NL" dirty="0" smtClean="0"/>
              <a:t>Klik om de stijl te bewerken</a:t>
            </a:r>
          </a:p>
        </p:txBody>
      </p:sp>
      <p:sp>
        <p:nvSpPr>
          <p:cNvPr id="19" name="Tijdelijke aanduiding voor afbeelding 18"/>
          <p:cNvSpPr>
            <a:spLocks noGrp="1"/>
          </p:cNvSpPr>
          <p:nvPr>
            <p:ph type="pic" sz="quarter" idx="10"/>
          </p:nvPr>
        </p:nvSpPr>
        <p:spPr>
          <a:xfrm>
            <a:off x="635686" y="728433"/>
            <a:ext cx="9695764" cy="6312427"/>
          </a:xfrm>
          <a:custGeom>
            <a:avLst/>
            <a:gdLst>
              <a:gd name="connsiteX0" fmla="*/ 0 w 9782175"/>
              <a:gd name="connsiteY0" fmla="*/ 0 h 1252537"/>
              <a:gd name="connsiteX1" fmla="*/ 9573415 w 9782175"/>
              <a:gd name="connsiteY1" fmla="*/ 0 h 1252537"/>
              <a:gd name="connsiteX2" fmla="*/ 9782175 w 9782175"/>
              <a:gd name="connsiteY2" fmla="*/ 208760 h 1252537"/>
              <a:gd name="connsiteX3" fmla="*/ 9782175 w 9782175"/>
              <a:gd name="connsiteY3" fmla="*/ 1252537 h 1252537"/>
              <a:gd name="connsiteX4" fmla="*/ 9782175 w 9782175"/>
              <a:gd name="connsiteY4" fmla="*/ 1252537 h 1252537"/>
              <a:gd name="connsiteX5" fmla="*/ 208760 w 9782175"/>
              <a:gd name="connsiteY5" fmla="*/ 1252537 h 1252537"/>
              <a:gd name="connsiteX6" fmla="*/ 0 w 9782175"/>
              <a:gd name="connsiteY6" fmla="*/ 1043777 h 1252537"/>
              <a:gd name="connsiteX7" fmla="*/ 0 w 9782175"/>
              <a:gd name="connsiteY7" fmla="*/ 0 h 1252537"/>
              <a:gd name="connsiteX0" fmla="*/ 0 w 9782175"/>
              <a:gd name="connsiteY0" fmla="*/ 0 h 1252537"/>
              <a:gd name="connsiteX1" fmla="*/ 9573415 w 9782175"/>
              <a:gd name="connsiteY1" fmla="*/ 0 h 1252537"/>
              <a:gd name="connsiteX2" fmla="*/ 9782175 w 9782175"/>
              <a:gd name="connsiteY2" fmla="*/ 208760 h 1252537"/>
              <a:gd name="connsiteX3" fmla="*/ 9782175 w 9782175"/>
              <a:gd name="connsiteY3" fmla="*/ 1252537 h 1252537"/>
              <a:gd name="connsiteX4" fmla="*/ 9782175 w 9782175"/>
              <a:gd name="connsiteY4" fmla="*/ 1252537 h 1252537"/>
              <a:gd name="connsiteX5" fmla="*/ 208760 w 9782175"/>
              <a:gd name="connsiteY5" fmla="*/ 1252537 h 1252537"/>
              <a:gd name="connsiteX6" fmla="*/ 0 w 9782175"/>
              <a:gd name="connsiteY6" fmla="*/ 865187 h 1252537"/>
              <a:gd name="connsiteX7" fmla="*/ 0 w 9782175"/>
              <a:gd name="connsiteY7" fmla="*/ 0 h 1252537"/>
              <a:gd name="connsiteX0" fmla="*/ 0 w 9782175"/>
              <a:gd name="connsiteY0" fmla="*/ 0 h 1257300"/>
              <a:gd name="connsiteX1" fmla="*/ 9573415 w 9782175"/>
              <a:gd name="connsiteY1" fmla="*/ 0 h 1257300"/>
              <a:gd name="connsiteX2" fmla="*/ 9782175 w 9782175"/>
              <a:gd name="connsiteY2" fmla="*/ 208760 h 1257300"/>
              <a:gd name="connsiteX3" fmla="*/ 9782175 w 9782175"/>
              <a:gd name="connsiteY3" fmla="*/ 1252537 h 1257300"/>
              <a:gd name="connsiteX4" fmla="*/ 9782175 w 9782175"/>
              <a:gd name="connsiteY4" fmla="*/ 1252537 h 1257300"/>
              <a:gd name="connsiteX5" fmla="*/ 2246313 w 9782175"/>
              <a:gd name="connsiteY5" fmla="*/ 1257300 h 1257300"/>
              <a:gd name="connsiteX6" fmla="*/ 0 w 9782175"/>
              <a:gd name="connsiteY6" fmla="*/ 865187 h 1257300"/>
              <a:gd name="connsiteX7" fmla="*/ 0 w 9782175"/>
              <a:gd name="connsiteY7" fmla="*/ 0 h 1257300"/>
              <a:gd name="connsiteX0" fmla="*/ 0 w 9782175"/>
              <a:gd name="connsiteY0" fmla="*/ 0 h 1257300"/>
              <a:gd name="connsiteX1" fmla="*/ 9573415 w 9782175"/>
              <a:gd name="connsiteY1" fmla="*/ 0 h 1257300"/>
              <a:gd name="connsiteX2" fmla="*/ 9782175 w 9782175"/>
              <a:gd name="connsiteY2" fmla="*/ 208760 h 1257300"/>
              <a:gd name="connsiteX3" fmla="*/ 9782175 w 9782175"/>
              <a:gd name="connsiteY3" fmla="*/ 1252537 h 1257300"/>
              <a:gd name="connsiteX4" fmla="*/ 9782175 w 9782175"/>
              <a:gd name="connsiteY4" fmla="*/ 1252537 h 1257300"/>
              <a:gd name="connsiteX5" fmla="*/ 2246313 w 9782175"/>
              <a:gd name="connsiteY5" fmla="*/ 1257300 h 1257300"/>
              <a:gd name="connsiteX6" fmla="*/ 311150 w 9782175"/>
              <a:gd name="connsiteY6" fmla="*/ 931861 h 1257300"/>
              <a:gd name="connsiteX7" fmla="*/ 0 w 9782175"/>
              <a:gd name="connsiteY7" fmla="*/ 865187 h 1257300"/>
              <a:gd name="connsiteX8" fmla="*/ 0 w 9782175"/>
              <a:gd name="connsiteY8" fmla="*/ 0 h 1257300"/>
              <a:gd name="connsiteX0" fmla="*/ 0 w 9782175"/>
              <a:gd name="connsiteY0" fmla="*/ 0 h 1257300"/>
              <a:gd name="connsiteX1" fmla="*/ 9573415 w 9782175"/>
              <a:gd name="connsiteY1" fmla="*/ 0 h 1257300"/>
              <a:gd name="connsiteX2" fmla="*/ 9782175 w 9782175"/>
              <a:gd name="connsiteY2" fmla="*/ 208760 h 1257300"/>
              <a:gd name="connsiteX3" fmla="*/ 9782175 w 9782175"/>
              <a:gd name="connsiteY3" fmla="*/ 1252537 h 1257300"/>
              <a:gd name="connsiteX4" fmla="*/ 9782175 w 9782175"/>
              <a:gd name="connsiteY4" fmla="*/ 1252537 h 1257300"/>
              <a:gd name="connsiteX5" fmla="*/ 2246313 w 9782175"/>
              <a:gd name="connsiteY5" fmla="*/ 1257300 h 1257300"/>
              <a:gd name="connsiteX6" fmla="*/ 1709738 w 9782175"/>
              <a:gd name="connsiteY6" fmla="*/ 865186 h 1257300"/>
              <a:gd name="connsiteX7" fmla="*/ 0 w 9782175"/>
              <a:gd name="connsiteY7" fmla="*/ 865187 h 1257300"/>
              <a:gd name="connsiteX8" fmla="*/ 0 w 9782175"/>
              <a:gd name="connsiteY8" fmla="*/ 0 h 1257300"/>
              <a:gd name="connsiteX0" fmla="*/ 0 w 9782175"/>
              <a:gd name="connsiteY0" fmla="*/ 0 h 1257300"/>
              <a:gd name="connsiteX1" fmla="*/ 9782175 w 9782175"/>
              <a:gd name="connsiteY1" fmla="*/ 0 h 1257300"/>
              <a:gd name="connsiteX2" fmla="*/ 9782175 w 9782175"/>
              <a:gd name="connsiteY2" fmla="*/ 208760 h 1257300"/>
              <a:gd name="connsiteX3" fmla="*/ 9782175 w 9782175"/>
              <a:gd name="connsiteY3" fmla="*/ 1252537 h 1257300"/>
              <a:gd name="connsiteX4" fmla="*/ 9782175 w 9782175"/>
              <a:gd name="connsiteY4" fmla="*/ 1252537 h 1257300"/>
              <a:gd name="connsiteX5" fmla="*/ 2246313 w 9782175"/>
              <a:gd name="connsiteY5" fmla="*/ 1257300 h 1257300"/>
              <a:gd name="connsiteX6" fmla="*/ 1709738 w 9782175"/>
              <a:gd name="connsiteY6" fmla="*/ 865186 h 1257300"/>
              <a:gd name="connsiteX7" fmla="*/ 0 w 9782175"/>
              <a:gd name="connsiteY7" fmla="*/ 865187 h 1257300"/>
              <a:gd name="connsiteX8" fmla="*/ 0 w 9782175"/>
              <a:gd name="connsiteY8" fmla="*/ 0 h 1257300"/>
              <a:gd name="connsiteX0" fmla="*/ 0 w 9782175"/>
              <a:gd name="connsiteY0" fmla="*/ 0 h 1252537"/>
              <a:gd name="connsiteX1" fmla="*/ 9782175 w 9782175"/>
              <a:gd name="connsiteY1" fmla="*/ 0 h 1252537"/>
              <a:gd name="connsiteX2" fmla="*/ 9782175 w 9782175"/>
              <a:gd name="connsiteY2" fmla="*/ 208760 h 1252537"/>
              <a:gd name="connsiteX3" fmla="*/ 9782175 w 9782175"/>
              <a:gd name="connsiteY3" fmla="*/ 1252537 h 1252537"/>
              <a:gd name="connsiteX4" fmla="*/ 9782175 w 9782175"/>
              <a:gd name="connsiteY4" fmla="*/ 1252537 h 1252537"/>
              <a:gd name="connsiteX5" fmla="*/ 2157412 w 9782175"/>
              <a:gd name="connsiteY5" fmla="*/ 1252537 h 1252537"/>
              <a:gd name="connsiteX6" fmla="*/ 1709738 w 9782175"/>
              <a:gd name="connsiteY6" fmla="*/ 865186 h 1252537"/>
              <a:gd name="connsiteX7" fmla="*/ 0 w 9782175"/>
              <a:gd name="connsiteY7" fmla="*/ 865187 h 1252537"/>
              <a:gd name="connsiteX8" fmla="*/ 0 w 9782175"/>
              <a:gd name="connsiteY8" fmla="*/ 0 h 1252537"/>
              <a:gd name="connsiteX0" fmla="*/ 0 w 9782175"/>
              <a:gd name="connsiteY0" fmla="*/ 0 h 5103812"/>
              <a:gd name="connsiteX1" fmla="*/ 9782175 w 9782175"/>
              <a:gd name="connsiteY1" fmla="*/ 3851275 h 5103812"/>
              <a:gd name="connsiteX2" fmla="*/ 9782175 w 9782175"/>
              <a:gd name="connsiteY2" fmla="*/ 4060035 h 5103812"/>
              <a:gd name="connsiteX3" fmla="*/ 9782175 w 9782175"/>
              <a:gd name="connsiteY3" fmla="*/ 5103812 h 5103812"/>
              <a:gd name="connsiteX4" fmla="*/ 9782175 w 9782175"/>
              <a:gd name="connsiteY4" fmla="*/ 5103812 h 5103812"/>
              <a:gd name="connsiteX5" fmla="*/ 2157412 w 9782175"/>
              <a:gd name="connsiteY5" fmla="*/ 5103812 h 5103812"/>
              <a:gd name="connsiteX6" fmla="*/ 1709738 w 9782175"/>
              <a:gd name="connsiteY6" fmla="*/ 4716461 h 5103812"/>
              <a:gd name="connsiteX7" fmla="*/ 0 w 9782175"/>
              <a:gd name="connsiteY7" fmla="*/ 4716462 h 5103812"/>
              <a:gd name="connsiteX8" fmla="*/ 0 w 9782175"/>
              <a:gd name="connsiteY8" fmla="*/ 0 h 5103812"/>
              <a:gd name="connsiteX0" fmla="*/ 0 w 9782175"/>
              <a:gd name="connsiteY0" fmla="*/ 0 h 5103812"/>
              <a:gd name="connsiteX1" fmla="*/ 9782175 w 9782175"/>
              <a:gd name="connsiteY1" fmla="*/ 1 h 5103812"/>
              <a:gd name="connsiteX2" fmla="*/ 9782175 w 9782175"/>
              <a:gd name="connsiteY2" fmla="*/ 4060035 h 5103812"/>
              <a:gd name="connsiteX3" fmla="*/ 9782175 w 9782175"/>
              <a:gd name="connsiteY3" fmla="*/ 5103812 h 5103812"/>
              <a:gd name="connsiteX4" fmla="*/ 9782175 w 9782175"/>
              <a:gd name="connsiteY4" fmla="*/ 5103812 h 5103812"/>
              <a:gd name="connsiteX5" fmla="*/ 2157412 w 9782175"/>
              <a:gd name="connsiteY5" fmla="*/ 5103812 h 5103812"/>
              <a:gd name="connsiteX6" fmla="*/ 1709738 w 9782175"/>
              <a:gd name="connsiteY6" fmla="*/ 4716461 h 5103812"/>
              <a:gd name="connsiteX7" fmla="*/ 0 w 9782175"/>
              <a:gd name="connsiteY7" fmla="*/ 4716462 h 5103812"/>
              <a:gd name="connsiteX8" fmla="*/ 0 w 9782175"/>
              <a:gd name="connsiteY8" fmla="*/ 0 h 5103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82175" h="5103812">
                <a:moveTo>
                  <a:pt x="0" y="0"/>
                </a:moveTo>
                <a:lnTo>
                  <a:pt x="9782175" y="1"/>
                </a:lnTo>
                <a:lnTo>
                  <a:pt x="9782175" y="4060035"/>
                </a:lnTo>
                <a:lnTo>
                  <a:pt x="9782175" y="5103812"/>
                </a:lnTo>
                <a:lnTo>
                  <a:pt x="9782175" y="5103812"/>
                </a:lnTo>
                <a:lnTo>
                  <a:pt x="2157412" y="5103812"/>
                </a:lnTo>
                <a:lnTo>
                  <a:pt x="1709738" y="4716461"/>
                </a:lnTo>
                <a:lnTo>
                  <a:pt x="0" y="4716462"/>
                </a:lnTo>
                <a:lnTo>
                  <a:pt x="0" y="0"/>
                </a:lnTo>
                <a:close/>
              </a:path>
            </a:pathLst>
          </a:custGeom>
        </p:spPr>
        <p:txBody>
          <a:bodyPr rtlCol="0">
            <a:normAutofit/>
          </a:bodyPr>
          <a:lstStyle>
            <a:lvl1pPr>
              <a:buNone/>
              <a:defRPr sz="1400"/>
            </a:lvl1pPr>
          </a:lstStyle>
          <a:p>
            <a:pPr lvl="0"/>
            <a:endParaRPr lang="nl-NL" noProof="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10"/>
          <p:cNvSpPr/>
          <p:nvPr userDrawn="1"/>
        </p:nvSpPr>
        <p:spPr>
          <a:xfrm rot="10800000">
            <a:off x="1471201" y="6628540"/>
            <a:ext cx="8860249" cy="268991"/>
          </a:xfrm>
          <a:prstGeom prst="rect">
            <a:avLst/>
          </a:prstGeom>
          <a:gradFill>
            <a:gsLst>
              <a:gs pos="32900">
                <a:srgbClr val="00B8E8"/>
              </a:gs>
              <a:gs pos="0">
                <a:srgbClr val="00B8E8"/>
              </a:gs>
              <a:gs pos="100000">
                <a:schemeClr val="accent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hthoek 14"/>
          <p:cNvSpPr/>
          <p:nvPr userDrawn="1"/>
        </p:nvSpPr>
        <p:spPr>
          <a:xfrm>
            <a:off x="0" y="6893606"/>
            <a:ext cx="10331450" cy="365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hthoek 17"/>
          <p:cNvSpPr/>
          <p:nvPr userDrawn="1"/>
        </p:nvSpPr>
        <p:spPr>
          <a:xfrm>
            <a:off x="1" y="6528406"/>
            <a:ext cx="695477" cy="720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hthoek 19"/>
          <p:cNvSpPr/>
          <p:nvPr userDrawn="1"/>
        </p:nvSpPr>
        <p:spPr>
          <a:xfrm>
            <a:off x="231302" y="6773834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AC3644D-3383-4D29-B9E4-B6189A511F89}" type="slidenum">
              <a:rPr lang="nl-NL" sz="800" b="1">
                <a:solidFill>
                  <a:schemeClr val="accent1"/>
                </a:solidFill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nl-NL" sz="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pic>
        <p:nvPicPr>
          <p:cNvPr id="9" name="Afbeelding 15"/>
          <p:cNvPicPr>
            <a:picLocks noChangeAspect="1"/>
          </p:cNvPicPr>
          <p:nvPr userDrawn="1"/>
        </p:nvPicPr>
        <p:blipFill>
          <a:blip r:embed="rId2"/>
          <a:srcRect l="235" r="67421" b="61034"/>
          <a:stretch>
            <a:fillRect/>
          </a:stretch>
        </p:blipFill>
        <p:spPr bwMode="auto">
          <a:xfrm>
            <a:off x="632538" y="5990428"/>
            <a:ext cx="1727678" cy="1072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Aegon_log_Ma_tegyunk_rgb_HiRes.JPG"/>
          <p:cNvPicPr>
            <a:picLocks noChangeAspect="1"/>
          </p:cNvPicPr>
          <p:nvPr userDrawn="1"/>
        </p:nvPicPr>
        <p:blipFill>
          <a:blip r:embed="rId3"/>
          <a:srcRect l="22601" t="70474"/>
          <a:stretch>
            <a:fillRect/>
          </a:stretch>
        </p:blipFill>
        <p:spPr bwMode="auto">
          <a:xfrm>
            <a:off x="1257209" y="7048714"/>
            <a:ext cx="1192696" cy="15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-14777" y="-6816"/>
            <a:ext cx="10360595" cy="6639278"/>
          </a:xfrm>
          <a:custGeom>
            <a:avLst/>
            <a:gdLst>
              <a:gd name="connsiteX0" fmla="*/ 0 w 10423525"/>
              <a:gd name="connsiteY0" fmla="*/ 0 h 4027956"/>
              <a:gd name="connsiteX1" fmla="*/ 10423525 w 10423525"/>
              <a:gd name="connsiteY1" fmla="*/ 0 h 4027956"/>
              <a:gd name="connsiteX2" fmla="*/ 10423525 w 10423525"/>
              <a:gd name="connsiteY2" fmla="*/ 4027956 h 4027956"/>
              <a:gd name="connsiteX3" fmla="*/ 0 w 10423525"/>
              <a:gd name="connsiteY3" fmla="*/ 4027956 h 4027956"/>
              <a:gd name="connsiteX4" fmla="*/ 0 w 10423525"/>
              <a:gd name="connsiteY4" fmla="*/ 0 h 4027956"/>
              <a:gd name="connsiteX0" fmla="*/ 0 w 10423525"/>
              <a:gd name="connsiteY0" fmla="*/ 0 h 4028749"/>
              <a:gd name="connsiteX1" fmla="*/ 10423525 w 10423525"/>
              <a:gd name="connsiteY1" fmla="*/ 0 h 4028749"/>
              <a:gd name="connsiteX2" fmla="*/ 10423525 w 10423525"/>
              <a:gd name="connsiteY2" fmla="*/ 4027956 h 4028749"/>
              <a:gd name="connsiteX3" fmla="*/ 604838 w 10423525"/>
              <a:gd name="connsiteY3" fmla="*/ 4028749 h 4028749"/>
              <a:gd name="connsiteX4" fmla="*/ 0 w 10423525"/>
              <a:gd name="connsiteY4" fmla="*/ 4027956 h 4028749"/>
              <a:gd name="connsiteX5" fmla="*/ 0 w 10423525"/>
              <a:gd name="connsiteY5" fmla="*/ 0 h 4028749"/>
              <a:gd name="connsiteX0" fmla="*/ 0 w 10423525"/>
              <a:gd name="connsiteY0" fmla="*/ 0 h 4028749"/>
              <a:gd name="connsiteX1" fmla="*/ 10423525 w 10423525"/>
              <a:gd name="connsiteY1" fmla="*/ 0 h 4028749"/>
              <a:gd name="connsiteX2" fmla="*/ 10423525 w 10423525"/>
              <a:gd name="connsiteY2" fmla="*/ 4027956 h 4028749"/>
              <a:gd name="connsiteX3" fmla="*/ 1947863 w 10423525"/>
              <a:gd name="connsiteY3" fmla="*/ 4028749 h 4028749"/>
              <a:gd name="connsiteX4" fmla="*/ 604838 w 10423525"/>
              <a:gd name="connsiteY4" fmla="*/ 4028749 h 4028749"/>
              <a:gd name="connsiteX5" fmla="*/ 0 w 10423525"/>
              <a:gd name="connsiteY5" fmla="*/ 4027956 h 4028749"/>
              <a:gd name="connsiteX6" fmla="*/ 0 w 10423525"/>
              <a:gd name="connsiteY6" fmla="*/ 0 h 4028749"/>
              <a:gd name="connsiteX0" fmla="*/ 0 w 10423525"/>
              <a:gd name="connsiteY0" fmla="*/ 0 h 4028749"/>
              <a:gd name="connsiteX1" fmla="*/ 10423525 w 10423525"/>
              <a:gd name="connsiteY1" fmla="*/ 0 h 4028749"/>
              <a:gd name="connsiteX2" fmla="*/ 10423525 w 10423525"/>
              <a:gd name="connsiteY2" fmla="*/ 4027956 h 4028749"/>
              <a:gd name="connsiteX3" fmla="*/ 2100263 w 10423525"/>
              <a:gd name="connsiteY3" fmla="*/ 4026368 h 4028749"/>
              <a:gd name="connsiteX4" fmla="*/ 1947863 w 10423525"/>
              <a:gd name="connsiteY4" fmla="*/ 4028749 h 4028749"/>
              <a:gd name="connsiteX5" fmla="*/ 604838 w 10423525"/>
              <a:gd name="connsiteY5" fmla="*/ 4028749 h 4028749"/>
              <a:gd name="connsiteX6" fmla="*/ 0 w 10423525"/>
              <a:gd name="connsiteY6" fmla="*/ 4027956 h 4028749"/>
              <a:gd name="connsiteX7" fmla="*/ 0 w 10423525"/>
              <a:gd name="connsiteY7" fmla="*/ 0 h 4028749"/>
              <a:gd name="connsiteX0" fmla="*/ 0 w 10423525"/>
              <a:gd name="connsiteY0" fmla="*/ 0 h 4028749"/>
              <a:gd name="connsiteX1" fmla="*/ 10423525 w 10423525"/>
              <a:gd name="connsiteY1" fmla="*/ 0 h 4028749"/>
              <a:gd name="connsiteX2" fmla="*/ 10423525 w 10423525"/>
              <a:gd name="connsiteY2" fmla="*/ 4027956 h 4028749"/>
              <a:gd name="connsiteX3" fmla="*/ 2100263 w 10423525"/>
              <a:gd name="connsiteY3" fmla="*/ 4026368 h 4028749"/>
              <a:gd name="connsiteX4" fmla="*/ 1950244 w 10423525"/>
              <a:gd name="connsiteY4" fmla="*/ 3571549 h 4028749"/>
              <a:gd name="connsiteX5" fmla="*/ 604838 w 10423525"/>
              <a:gd name="connsiteY5" fmla="*/ 4028749 h 4028749"/>
              <a:gd name="connsiteX6" fmla="*/ 0 w 10423525"/>
              <a:gd name="connsiteY6" fmla="*/ 4027956 h 4028749"/>
              <a:gd name="connsiteX7" fmla="*/ 0 w 10423525"/>
              <a:gd name="connsiteY7" fmla="*/ 0 h 4028749"/>
              <a:gd name="connsiteX0" fmla="*/ 0 w 10438434"/>
              <a:gd name="connsiteY0" fmla="*/ 69574 h 4028749"/>
              <a:gd name="connsiteX1" fmla="*/ 10438434 w 10438434"/>
              <a:gd name="connsiteY1" fmla="*/ 0 h 4028749"/>
              <a:gd name="connsiteX2" fmla="*/ 10438434 w 10438434"/>
              <a:gd name="connsiteY2" fmla="*/ 4027956 h 4028749"/>
              <a:gd name="connsiteX3" fmla="*/ 2115172 w 10438434"/>
              <a:gd name="connsiteY3" fmla="*/ 4026368 h 4028749"/>
              <a:gd name="connsiteX4" fmla="*/ 1965153 w 10438434"/>
              <a:gd name="connsiteY4" fmla="*/ 3571549 h 4028749"/>
              <a:gd name="connsiteX5" fmla="*/ 619747 w 10438434"/>
              <a:gd name="connsiteY5" fmla="*/ 4028749 h 4028749"/>
              <a:gd name="connsiteX6" fmla="*/ 14909 w 10438434"/>
              <a:gd name="connsiteY6" fmla="*/ 4027956 h 4028749"/>
              <a:gd name="connsiteX7" fmla="*/ 0 w 10438434"/>
              <a:gd name="connsiteY7" fmla="*/ 69574 h 4028749"/>
              <a:gd name="connsiteX0" fmla="*/ 0 w 10443404"/>
              <a:gd name="connsiteY0" fmla="*/ 0 h 3959175"/>
              <a:gd name="connsiteX1" fmla="*/ 10443404 w 10443404"/>
              <a:gd name="connsiteY1" fmla="*/ 4969 h 3959175"/>
              <a:gd name="connsiteX2" fmla="*/ 10438434 w 10443404"/>
              <a:gd name="connsiteY2" fmla="*/ 3958382 h 3959175"/>
              <a:gd name="connsiteX3" fmla="*/ 2115172 w 10443404"/>
              <a:gd name="connsiteY3" fmla="*/ 3956794 h 3959175"/>
              <a:gd name="connsiteX4" fmla="*/ 1965153 w 10443404"/>
              <a:gd name="connsiteY4" fmla="*/ 3501975 h 3959175"/>
              <a:gd name="connsiteX5" fmla="*/ 619747 w 10443404"/>
              <a:gd name="connsiteY5" fmla="*/ 3959175 h 3959175"/>
              <a:gd name="connsiteX6" fmla="*/ 14909 w 10443404"/>
              <a:gd name="connsiteY6" fmla="*/ 3958382 h 3959175"/>
              <a:gd name="connsiteX7" fmla="*/ 0 w 10443404"/>
              <a:gd name="connsiteY7" fmla="*/ 0 h 3959175"/>
              <a:gd name="connsiteX0" fmla="*/ 0 w 10443404"/>
              <a:gd name="connsiteY0" fmla="*/ 0 h 3959175"/>
              <a:gd name="connsiteX1" fmla="*/ 10443404 w 10443404"/>
              <a:gd name="connsiteY1" fmla="*/ 4969 h 3959175"/>
              <a:gd name="connsiteX2" fmla="*/ 10438434 w 10443404"/>
              <a:gd name="connsiteY2" fmla="*/ 3958382 h 3959175"/>
              <a:gd name="connsiteX3" fmla="*/ 2165179 w 10443404"/>
              <a:gd name="connsiteY3" fmla="*/ 3956794 h 3959175"/>
              <a:gd name="connsiteX4" fmla="*/ 1965153 w 10443404"/>
              <a:gd name="connsiteY4" fmla="*/ 3501975 h 3959175"/>
              <a:gd name="connsiteX5" fmla="*/ 619747 w 10443404"/>
              <a:gd name="connsiteY5" fmla="*/ 3959175 h 3959175"/>
              <a:gd name="connsiteX6" fmla="*/ 14909 w 10443404"/>
              <a:gd name="connsiteY6" fmla="*/ 3958382 h 3959175"/>
              <a:gd name="connsiteX7" fmla="*/ 0 w 10443404"/>
              <a:gd name="connsiteY7" fmla="*/ 0 h 3959175"/>
              <a:gd name="connsiteX0" fmla="*/ 0 w 10443404"/>
              <a:gd name="connsiteY0" fmla="*/ 0 h 3959175"/>
              <a:gd name="connsiteX1" fmla="*/ 10443404 w 10443404"/>
              <a:gd name="connsiteY1" fmla="*/ 4969 h 3959175"/>
              <a:gd name="connsiteX2" fmla="*/ 10438434 w 10443404"/>
              <a:gd name="connsiteY2" fmla="*/ 3958382 h 3959175"/>
              <a:gd name="connsiteX3" fmla="*/ 2165179 w 10443404"/>
              <a:gd name="connsiteY3" fmla="*/ 3956794 h 3959175"/>
              <a:gd name="connsiteX4" fmla="*/ 1993728 w 10443404"/>
              <a:gd name="connsiteY4" fmla="*/ 3435300 h 3959175"/>
              <a:gd name="connsiteX5" fmla="*/ 619747 w 10443404"/>
              <a:gd name="connsiteY5" fmla="*/ 3959175 h 3959175"/>
              <a:gd name="connsiteX6" fmla="*/ 14909 w 10443404"/>
              <a:gd name="connsiteY6" fmla="*/ 3958382 h 3959175"/>
              <a:gd name="connsiteX7" fmla="*/ 0 w 10443404"/>
              <a:gd name="connsiteY7" fmla="*/ 0 h 3959175"/>
              <a:gd name="connsiteX0" fmla="*/ 0 w 10443404"/>
              <a:gd name="connsiteY0" fmla="*/ 0 h 3958382"/>
              <a:gd name="connsiteX1" fmla="*/ 10443404 w 10443404"/>
              <a:gd name="connsiteY1" fmla="*/ 4969 h 3958382"/>
              <a:gd name="connsiteX2" fmla="*/ 10438434 w 10443404"/>
              <a:gd name="connsiteY2" fmla="*/ 3958382 h 3958382"/>
              <a:gd name="connsiteX3" fmla="*/ 2165179 w 10443404"/>
              <a:gd name="connsiteY3" fmla="*/ 3956794 h 3958382"/>
              <a:gd name="connsiteX4" fmla="*/ 1993728 w 10443404"/>
              <a:gd name="connsiteY4" fmla="*/ 3435300 h 3958382"/>
              <a:gd name="connsiteX5" fmla="*/ 695947 w 10443404"/>
              <a:gd name="connsiteY5" fmla="*/ 3868688 h 3958382"/>
              <a:gd name="connsiteX6" fmla="*/ 14909 w 10443404"/>
              <a:gd name="connsiteY6" fmla="*/ 3958382 h 3958382"/>
              <a:gd name="connsiteX7" fmla="*/ 0 w 10443404"/>
              <a:gd name="connsiteY7" fmla="*/ 0 h 3958382"/>
              <a:gd name="connsiteX0" fmla="*/ 0 w 10443404"/>
              <a:gd name="connsiteY0" fmla="*/ 0 h 3958382"/>
              <a:gd name="connsiteX1" fmla="*/ 10443404 w 10443404"/>
              <a:gd name="connsiteY1" fmla="*/ 4969 h 3958382"/>
              <a:gd name="connsiteX2" fmla="*/ 10438434 w 10443404"/>
              <a:gd name="connsiteY2" fmla="*/ 3958382 h 3958382"/>
              <a:gd name="connsiteX3" fmla="*/ 2165179 w 10443404"/>
              <a:gd name="connsiteY3" fmla="*/ 3956794 h 3958382"/>
              <a:gd name="connsiteX4" fmla="*/ 1993728 w 10443404"/>
              <a:gd name="connsiteY4" fmla="*/ 3435300 h 3958382"/>
              <a:gd name="connsiteX5" fmla="*/ 695947 w 10443404"/>
              <a:gd name="connsiteY5" fmla="*/ 3868688 h 3958382"/>
              <a:gd name="connsiteX6" fmla="*/ 14909 w 10443404"/>
              <a:gd name="connsiteY6" fmla="*/ 3872657 h 3958382"/>
              <a:gd name="connsiteX7" fmla="*/ 0 w 10443404"/>
              <a:gd name="connsiteY7" fmla="*/ 0 h 3958382"/>
              <a:gd name="connsiteX0" fmla="*/ 0 w 10438642"/>
              <a:gd name="connsiteY0" fmla="*/ 0 h 5353795"/>
              <a:gd name="connsiteX1" fmla="*/ 10438642 w 10438642"/>
              <a:gd name="connsiteY1" fmla="*/ 1400382 h 5353795"/>
              <a:gd name="connsiteX2" fmla="*/ 10433672 w 10438642"/>
              <a:gd name="connsiteY2" fmla="*/ 5353795 h 5353795"/>
              <a:gd name="connsiteX3" fmla="*/ 2160417 w 10438642"/>
              <a:gd name="connsiteY3" fmla="*/ 5352207 h 5353795"/>
              <a:gd name="connsiteX4" fmla="*/ 1988966 w 10438642"/>
              <a:gd name="connsiteY4" fmla="*/ 4830713 h 5353795"/>
              <a:gd name="connsiteX5" fmla="*/ 691185 w 10438642"/>
              <a:gd name="connsiteY5" fmla="*/ 5264101 h 5353795"/>
              <a:gd name="connsiteX6" fmla="*/ 10147 w 10438642"/>
              <a:gd name="connsiteY6" fmla="*/ 5268070 h 5353795"/>
              <a:gd name="connsiteX7" fmla="*/ 0 w 10438642"/>
              <a:gd name="connsiteY7" fmla="*/ 0 h 5353795"/>
              <a:gd name="connsiteX0" fmla="*/ 0 w 10438642"/>
              <a:gd name="connsiteY0" fmla="*/ 9318 h 5363113"/>
              <a:gd name="connsiteX1" fmla="*/ 10438642 w 10438642"/>
              <a:gd name="connsiteY1" fmla="*/ 0 h 5363113"/>
              <a:gd name="connsiteX2" fmla="*/ 10433672 w 10438642"/>
              <a:gd name="connsiteY2" fmla="*/ 5363113 h 5363113"/>
              <a:gd name="connsiteX3" fmla="*/ 2160417 w 10438642"/>
              <a:gd name="connsiteY3" fmla="*/ 5361525 h 5363113"/>
              <a:gd name="connsiteX4" fmla="*/ 1988966 w 10438642"/>
              <a:gd name="connsiteY4" fmla="*/ 4840031 h 5363113"/>
              <a:gd name="connsiteX5" fmla="*/ 691185 w 10438642"/>
              <a:gd name="connsiteY5" fmla="*/ 5273419 h 5363113"/>
              <a:gd name="connsiteX6" fmla="*/ 10147 w 10438642"/>
              <a:gd name="connsiteY6" fmla="*/ 5277388 h 5363113"/>
              <a:gd name="connsiteX7" fmla="*/ 0 w 10438642"/>
              <a:gd name="connsiteY7" fmla="*/ 9318 h 5363113"/>
              <a:gd name="connsiteX0" fmla="*/ 0 w 10443404"/>
              <a:gd name="connsiteY0" fmla="*/ 0 h 5368082"/>
              <a:gd name="connsiteX1" fmla="*/ 10443404 w 10443404"/>
              <a:gd name="connsiteY1" fmla="*/ 4969 h 5368082"/>
              <a:gd name="connsiteX2" fmla="*/ 10438434 w 10443404"/>
              <a:gd name="connsiteY2" fmla="*/ 5368082 h 5368082"/>
              <a:gd name="connsiteX3" fmla="*/ 2165179 w 10443404"/>
              <a:gd name="connsiteY3" fmla="*/ 5366494 h 5368082"/>
              <a:gd name="connsiteX4" fmla="*/ 1993728 w 10443404"/>
              <a:gd name="connsiteY4" fmla="*/ 4845000 h 5368082"/>
              <a:gd name="connsiteX5" fmla="*/ 695947 w 10443404"/>
              <a:gd name="connsiteY5" fmla="*/ 5278388 h 5368082"/>
              <a:gd name="connsiteX6" fmla="*/ 14909 w 10443404"/>
              <a:gd name="connsiteY6" fmla="*/ 5282357 h 5368082"/>
              <a:gd name="connsiteX7" fmla="*/ 0 w 10443404"/>
              <a:gd name="connsiteY7" fmla="*/ 0 h 5368082"/>
              <a:gd name="connsiteX0" fmla="*/ 0 w 10476742"/>
              <a:gd name="connsiteY0" fmla="*/ 66469 h 5434551"/>
              <a:gd name="connsiteX1" fmla="*/ 10476742 w 10476742"/>
              <a:gd name="connsiteY1" fmla="*/ 0 h 5434551"/>
              <a:gd name="connsiteX2" fmla="*/ 10438434 w 10476742"/>
              <a:gd name="connsiteY2" fmla="*/ 5434551 h 5434551"/>
              <a:gd name="connsiteX3" fmla="*/ 2165179 w 10476742"/>
              <a:gd name="connsiteY3" fmla="*/ 5432963 h 5434551"/>
              <a:gd name="connsiteX4" fmla="*/ 1993728 w 10476742"/>
              <a:gd name="connsiteY4" fmla="*/ 4911469 h 5434551"/>
              <a:gd name="connsiteX5" fmla="*/ 695947 w 10476742"/>
              <a:gd name="connsiteY5" fmla="*/ 5344857 h 5434551"/>
              <a:gd name="connsiteX6" fmla="*/ 14909 w 10476742"/>
              <a:gd name="connsiteY6" fmla="*/ 5348826 h 5434551"/>
              <a:gd name="connsiteX7" fmla="*/ 0 w 10476742"/>
              <a:gd name="connsiteY7" fmla="*/ 66469 h 5434551"/>
              <a:gd name="connsiteX0" fmla="*/ 0 w 10452930"/>
              <a:gd name="connsiteY0" fmla="*/ 0 h 5368082"/>
              <a:gd name="connsiteX1" fmla="*/ 10452930 w 10452930"/>
              <a:gd name="connsiteY1" fmla="*/ 206 h 5368082"/>
              <a:gd name="connsiteX2" fmla="*/ 10438434 w 10452930"/>
              <a:gd name="connsiteY2" fmla="*/ 5368082 h 5368082"/>
              <a:gd name="connsiteX3" fmla="*/ 2165179 w 10452930"/>
              <a:gd name="connsiteY3" fmla="*/ 5366494 h 5368082"/>
              <a:gd name="connsiteX4" fmla="*/ 1993728 w 10452930"/>
              <a:gd name="connsiteY4" fmla="*/ 4845000 h 5368082"/>
              <a:gd name="connsiteX5" fmla="*/ 695947 w 10452930"/>
              <a:gd name="connsiteY5" fmla="*/ 5278388 h 5368082"/>
              <a:gd name="connsiteX6" fmla="*/ 14909 w 10452930"/>
              <a:gd name="connsiteY6" fmla="*/ 5282357 h 5368082"/>
              <a:gd name="connsiteX7" fmla="*/ 0 w 10452930"/>
              <a:gd name="connsiteY7" fmla="*/ 0 h 5368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52930" h="5368082">
                <a:moveTo>
                  <a:pt x="0" y="0"/>
                </a:moveTo>
                <a:lnTo>
                  <a:pt x="10452930" y="206"/>
                </a:lnTo>
                <a:cubicBezTo>
                  <a:pt x="10451273" y="1318010"/>
                  <a:pt x="10440091" y="4050278"/>
                  <a:pt x="10438434" y="5368082"/>
                </a:cubicBezTo>
                <a:lnTo>
                  <a:pt x="2165179" y="5366494"/>
                </a:lnTo>
                <a:lnTo>
                  <a:pt x="1993728" y="4845000"/>
                </a:lnTo>
                <a:lnTo>
                  <a:pt x="695947" y="5278388"/>
                </a:lnTo>
                <a:lnTo>
                  <a:pt x="14909" y="5282357"/>
                </a:lnTo>
                <a:cubicBezTo>
                  <a:pt x="9939" y="3962896"/>
                  <a:pt x="4970" y="1319461"/>
                  <a:pt x="0" y="0"/>
                </a:cubicBezTo>
                <a:close/>
              </a:path>
            </a:pathLst>
          </a:custGeo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endParaRPr lang="en-US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1"/>
          </p:nvPr>
        </p:nvSpPr>
        <p:spPr>
          <a:xfrm>
            <a:off x="792552" y="728435"/>
            <a:ext cx="4313383" cy="1932015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162050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2"/>
          <p:cNvSpPr/>
          <p:nvPr userDrawn="1"/>
        </p:nvSpPr>
        <p:spPr>
          <a:xfrm rot="10800000">
            <a:off x="1471202" y="1733711"/>
            <a:ext cx="8872836" cy="267026"/>
          </a:xfrm>
          <a:prstGeom prst="rect">
            <a:avLst/>
          </a:prstGeom>
          <a:gradFill>
            <a:gsLst>
              <a:gs pos="32900">
                <a:srgbClr val="00B8E8"/>
              </a:gs>
              <a:gs pos="0">
                <a:srgbClr val="00B8E8"/>
              </a:gs>
              <a:gs pos="100000">
                <a:schemeClr val="accent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hthoek 3"/>
          <p:cNvSpPr/>
          <p:nvPr userDrawn="1"/>
        </p:nvSpPr>
        <p:spPr>
          <a:xfrm>
            <a:off x="632538" y="1"/>
            <a:ext cx="9698912" cy="1733709"/>
          </a:xfrm>
          <a:prstGeom prst="rect">
            <a:avLst/>
          </a:prstGeom>
          <a:gradFill>
            <a:gsLst>
              <a:gs pos="32900">
                <a:srgbClr val="0098D5"/>
              </a:gs>
              <a:gs pos="0">
                <a:srgbClr val="0098D5"/>
              </a:gs>
              <a:gs pos="100000">
                <a:schemeClr val="accent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Vrije vorm 4"/>
          <p:cNvSpPr/>
          <p:nvPr userDrawn="1"/>
        </p:nvSpPr>
        <p:spPr>
          <a:xfrm>
            <a:off x="1872439" y="1087742"/>
            <a:ext cx="339871" cy="909069"/>
          </a:xfrm>
          <a:custGeom>
            <a:avLst/>
            <a:gdLst>
              <a:gd name="connsiteX0" fmla="*/ 88107 w 342900"/>
              <a:gd name="connsiteY0" fmla="*/ 0 h 735806"/>
              <a:gd name="connsiteX1" fmla="*/ 342900 w 342900"/>
              <a:gd name="connsiteY1" fmla="*/ 735806 h 735806"/>
              <a:gd name="connsiteX2" fmla="*/ 157163 w 342900"/>
              <a:gd name="connsiteY2" fmla="*/ 735806 h 735806"/>
              <a:gd name="connsiteX3" fmla="*/ 0 w 342900"/>
              <a:gd name="connsiteY3" fmla="*/ 69056 h 735806"/>
              <a:gd name="connsiteX4" fmla="*/ 88107 w 342900"/>
              <a:gd name="connsiteY4" fmla="*/ 0 h 73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" h="735806">
                <a:moveTo>
                  <a:pt x="88107" y="0"/>
                </a:moveTo>
                <a:lnTo>
                  <a:pt x="342900" y="735806"/>
                </a:lnTo>
                <a:lnTo>
                  <a:pt x="157163" y="735806"/>
                </a:lnTo>
                <a:lnTo>
                  <a:pt x="0" y="69056"/>
                </a:lnTo>
                <a:lnTo>
                  <a:pt x="8810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7" name="Afbeelding 5"/>
          <p:cNvPicPr>
            <a:picLocks noChangeAspect="1"/>
          </p:cNvPicPr>
          <p:nvPr userDrawn="1"/>
        </p:nvPicPr>
        <p:blipFill>
          <a:blip r:embed="rId2"/>
          <a:srcRect l="70650" t="22527" r="16640" b="67329"/>
          <a:stretch>
            <a:fillRect/>
          </a:stretch>
        </p:blipFill>
        <p:spPr bwMode="auto">
          <a:xfrm>
            <a:off x="9689472" y="1733710"/>
            <a:ext cx="654566" cy="268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hoek 6"/>
          <p:cNvSpPr/>
          <p:nvPr userDrawn="1"/>
        </p:nvSpPr>
        <p:spPr>
          <a:xfrm>
            <a:off x="1112449" y="1996810"/>
            <a:ext cx="9219001" cy="3671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9" name="Afbeelding 15"/>
          <p:cNvPicPr>
            <a:picLocks noChangeAspect="1"/>
          </p:cNvPicPr>
          <p:nvPr userDrawn="1"/>
        </p:nvPicPr>
        <p:blipFill>
          <a:blip r:embed="rId2"/>
          <a:srcRect l="235" r="67421" b="61034"/>
          <a:stretch>
            <a:fillRect/>
          </a:stretch>
        </p:blipFill>
        <p:spPr bwMode="auto">
          <a:xfrm>
            <a:off x="626244" y="1093633"/>
            <a:ext cx="1727678" cy="107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Aegon_log_Ma_tegyunk_rgb_HiRes.JPG"/>
          <p:cNvPicPr>
            <a:picLocks noChangeAspect="1"/>
          </p:cNvPicPr>
          <p:nvPr userDrawn="1"/>
        </p:nvPicPr>
        <p:blipFill>
          <a:blip r:embed="rId3"/>
          <a:srcRect l="22601" t="70474"/>
          <a:stretch>
            <a:fillRect/>
          </a:stretch>
        </p:blipFill>
        <p:spPr bwMode="auto">
          <a:xfrm>
            <a:off x="1250916" y="2151919"/>
            <a:ext cx="1192696" cy="15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33804" y="613026"/>
            <a:ext cx="6968929" cy="728434"/>
          </a:xfrm>
        </p:spPr>
        <p:txBody>
          <a:bodyPr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Click to edit Master title style</a:t>
            </a:r>
            <a:endParaRPr lang="en-US" dirty="0"/>
          </a:p>
        </p:txBody>
      </p:sp>
      <p:sp>
        <p:nvSpPr>
          <p:cNvPr id="11" name="Tijdelijke aanduiding voor afbeelding 10"/>
          <p:cNvSpPr>
            <a:spLocks noGrp="1"/>
          </p:cNvSpPr>
          <p:nvPr>
            <p:ph type="pic" sz="quarter" idx="10"/>
          </p:nvPr>
        </p:nvSpPr>
        <p:spPr>
          <a:xfrm>
            <a:off x="632538" y="2660448"/>
            <a:ext cx="9698912" cy="4594427"/>
          </a:xfrm>
          <a:solidFill>
            <a:schemeClr val="bg2"/>
          </a:solidFill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hu-HU" noProof="0" dirty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2"/>
            <a:ext cx="10331450" cy="489090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Rechthoek 13"/>
          <p:cNvSpPr/>
          <p:nvPr userDrawn="1"/>
        </p:nvSpPr>
        <p:spPr>
          <a:xfrm rot="10800000">
            <a:off x="2065977" y="4890907"/>
            <a:ext cx="8265474" cy="341637"/>
          </a:xfrm>
          <a:prstGeom prst="rect">
            <a:avLst/>
          </a:prstGeom>
          <a:gradFill>
            <a:gsLst>
              <a:gs pos="32900">
                <a:srgbClr val="00B8E8"/>
              </a:gs>
              <a:gs pos="0">
                <a:srgbClr val="00B8E8"/>
              </a:gs>
              <a:gs pos="100000">
                <a:schemeClr val="accent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659289" y="522274"/>
            <a:ext cx="5699134" cy="2935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6" name="Vrije vorm 16"/>
          <p:cNvSpPr/>
          <p:nvPr userDrawn="1"/>
        </p:nvSpPr>
        <p:spPr>
          <a:xfrm>
            <a:off x="1845689" y="4339182"/>
            <a:ext cx="339871" cy="909069"/>
          </a:xfrm>
          <a:custGeom>
            <a:avLst/>
            <a:gdLst>
              <a:gd name="connsiteX0" fmla="*/ 88107 w 342900"/>
              <a:gd name="connsiteY0" fmla="*/ 0 h 735806"/>
              <a:gd name="connsiteX1" fmla="*/ 342900 w 342900"/>
              <a:gd name="connsiteY1" fmla="*/ 735806 h 735806"/>
              <a:gd name="connsiteX2" fmla="*/ 157163 w 342900"/>
              <a:gd name="connsiteY2" fmla="*/ 735806 h 735806"/>
              <a:gd name="connsiteX3" fmla="*/ 0 w 342900"/>
              <a:gd name="connsiteY3" fmla="*/ 69056 h 735806"/>
              <a:gd name="connsiteX4" fmla="*/ 88107 w 342900"/>
              <a:gd name="connsiteY4" fmla="*/ 0 h 73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" h="735806">
                <a:moveTo>
                  <a:pt x="88107" y="0"/>
                </a:moveTo>
                <a:lnTo>
                  <a:pt x="342900" y="735806"/>
                </a:lnTo>
                <a:lnTo>
                  <a:pt x="157163" y="735806"/>
                </a:lnTo>
                <a:lnTo>
                  <a:pt x="0" y="69056"/>
                </a:lnTo>
                <a:lnTo>
                  <a:pt x="8810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5224689"/>
            <a:ext cx="10331450" cy="2030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1031" name="Afbeelding 15"/>
          <p:cNvPicPr>
            <a:picLocks noChangeAspect="1"/>
          </p:cNvPicPr>
          <p:nvPr userDrawn="1"/>
        </p:nvPicPr>
        <p:blipFill>
          <a:blip r:embed="rId4"/>
          <a:srcRect l="235" r="67421" b="61034"/>
          <a:stretch>
            <a:fillRect/>
          </a:stretch>
        </p:blipFill>
        <p:spPr bwMode="auto">
          <a:xfrm>
            <a:off x="607362" y="4333291"/>
            <a:ext cx="1727678" cy="1072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7" descr="Aegon_log_Ma_tegyunk_rgb_HiRes.JPG"/>
          <p:cNvPicPr>
            <a:picLocks noChangeAspect="1"/>
          </p:cNvPicPr>
          <p:nvPr userDrawn="1"/>
        </p:nvPicPr>
        <p:blipFill>
          <a:blip r:embed="rId5"/>
          <a:srcRect l="22601" t="70474"/>
          <a:stretch>
            <a:fillRect/>
          </a:stretch>
        </p:blipFill>
        <p:spPr bwMode="auto">
          <a:xfrm>
            <a:off x="1232033" y="5391579"/>
            <a:ext cx="1192696" cy="15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5" r:id="rId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600" kern="1200">
          <a:solidFill>
            <a:schemeClr val="bg1"/>
          </a:solidFill>
          <a:latin typeface="+mn-lt"/>
          <a:ea typeface="+mn-ea"/>
          <a:cs typeface="+mn-cs"/>
        </a:defRPr>
      </a:lvl1pPr>
      <a:lvl2pPr algn="l" rtl="0" eaLnBrk="0" fontAlgn="base" hangingPunct="0">
        <a:spcBef>
          <a:spcPct val="20000"/>
        </a:spcBef>
        <a:spcAft>
          <a:spcPct val="0"/>
        </a:spcAft>
        <a:buFont typeface="Arial" charset="0"/>
        <a:defRPr sz="1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rije vorm 7"/>
          <p:cNvSpPr/>
          <p:nvPr userDrawn="1"/>
        </p:nvSpPr>
        <p:spPr>
          <a:xfrm>
            <a:off x="623097" y="718617"/>
            <a:ext cx="9708353" cy="6326172"/>
          </a:xfrm>
          <a:custGeom>
            <a:avLst/>
            <a:gdLst>
              <a:gd name="connsiteX0" fmla="*/ 0 w 8991600"/>
              <a:gd name="connsiteY0" fmla="*/ 9525 h 5133975"/>
              <a:gd name="connsiteX1" fmla="*/ 9525 w 8991600"/>
              <a:gd name="connsiteY1" fmla="*/ 4724400 h 5133975"/>
              <a:gd name="connsiteX2" fmla="*/ 1733550 w 8991600"/>
              <a:gd name="connsiteY2" fmla="*/ 4733925 h 5133975"/>
              <a:gd name="connsiteX3" fmla="*/ 2171700 w 8991600"/>
              <a:gd name="connsiteY3" fmla="*/ 5114925 h 5133975"/>
              <a:gd name="connsiteX4" fmla="*/ 8991600 w 8991600"/>
              <a:gd name="connsiteY4" fmla="*/ 5133975 h 5133975"/>
              <a:gd name="connsiteX5" fmla="*/ 8972550 w 8991600"/>
              <a:gd name="connsiteY5" fmla="*/ 0 h 5133975"/>
              <a:gd name="connsiteX6" fmla="*/ 0 w 8991600"/>
              <a:gd name="connsiteY6" fmla="*/ 9525 h 5133975"/>
              <a:gd name="connsiteX0" fmla="*/ 0 w 9794875"/>
              <a:gd name="connsiteY0" fmla="*/ 9525 h 5133975"/>
              <a:gd name="connsiteX1" fmla="*/ 9525 w 9794875"/>
              <a:gd name="connsiteY1" fmla="*/ 4724400 h 5133975"/>
              <a:gd name="connsiteX2" fmla="*/ 1733550 w 9794875"/>
              <a:gd name="connsiteY2" fmla="*/ 4733925 h 5133975"/>
              <a:gd name="connsiteX3" fmla="*/ 2171700 w 9794875"/>
              <a:gd name="connsiteY3" fmla="*/ 5114925 h 5133975"/>
              <a:gd name="connsiteX4" fmla="*/ 8991600 w 9794875"/>
              <a:gd name="connsiteY4" fmla="*/ 5133975 h 5133975"/>
              <a:gd name="connsiteX5" fmla="*/ 9794875 w 9794875"/>
              <a:gd name="connsiteY5" fmla="*/ 0 h 5133975"/>
              <a:gd name="connsiteX6" fmla="*/ 0 w 9794875"/>
              <a:gd name="connsiteY6" fmla="*/ 9525 h 5133975"/>
              <a:gd name="connsiteX0" fmla="*/ 0 w 9794875"/>
              <a:gd name="connsiteY0" fmla="*/ 9525 h 5133975"/>
              <a:gd name="connsiteX1" fmla="*/ 9525 w 9794875"/>
              <a:gd name="connsiteY1" fmla="*/ 4724400 h 5133975"/>
              <a:gd name="connsiteX2" fmla="*/ 1733550 w 9794875"/>
              <a:gd name="connsiteY2" fmla="*/ 4733925 h 5133975"/>
              <a:gd name="connsiteX3" fmla="*/ 2171700 w 9794875"/>
              <a:gd name="connsiteY3" fmla="*/ 5114925 h 5133975"/>
              <a:gd name="connsiteX4" fmla="*/ 9794875 w 9794875"/>
              <a:gd name="connsiteY4" fmla="*/ 5133975 h 5133975"/>
              <a:gd name="connsiteX5" fmla="*/ 9794875 w 9794875"/>
              <a:gd name="connsiteY5" fmla="*/ 0 h 5133975"/>
              <a:gd name="connsiteX6" fmla="*/ 0 w 9794875"/>
              <a:gd name="connsiteY6" fmla="*/ 9525 h 5133975"/>
              <a:gd name="connsiteX0" fmla="*/ 0 w 9794875"/>
              <a:gd name="connsiteY0" fmla="*/ 9525 h 5114925"/>
              <a:gd name="connsiteX1" fmla="*/ 9525 w 9794875"/>
              <a:gd name="connsiteY1" fmla="*/ 4724400 h 5114925"/>
              <a:gd name="connsiteX2" fmla="*/ 1733550 w 9794875"/>
              <a:gd name="connsiteY2" fmla="*/ 4733925 h 5114925"/>
              <a:gd name="connsiteX3" fmla="*/ 2171700 w 9794875"/>
              <a:gd name="connsiteY3" fmla="*/ 5114925 h 5114925"/>
              <a:gd name="connsiteX4" fmla="*/ 9794875 w 9794875"/>
              <a:gd name="connsiteY4" fmla="*/ 5114097 h 5114925"/>
              <a:gd name="connsiteX5" fmla="*/ 9794875 w 9794875"/>
              <a:gd name="connsiteY5" fmla="*/ 0 h 5114925"/>
              <a:gd name="connsiteX6" fmla="*/ 0 w 9794875"/>
              <a:gd name="connsiteY6" fmla="*/ 9525 h 511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94875" h="5114925">
                <a:moveTo>
                  <a:pt x="0" y="9525"/>
                </a:moveTo>
                <a:lnTo>
                  <a:pt x="9525" y="4724400"/>
                </a:lnTo>
                <a:lnTo>
                  <a:pt x="1733550" y="4733925"/>
                </a:lnTo>
                <a:lnTo>
                  <a:pt x="2171700" y="5114925"/>
                </a:lnTo>
                <a:lnTo>
                  <a:pt x="9794875" y="5114097"/>
                </a:lnTo>
                <a:lnTo>
                  <a:pt x="9794875" y="0"/>
                </a:lnTo>
                <a:lnTo>
                  <a:pt x="0" y="952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4" name="Vrije vorm 13"/>
          <p:cNvSpPr/>
          <p:nvPr userDrawn="1"/>
        </p:nvSpPr>
        <p:spPr>
          <a:xfrm>
            <a:off x="0" y="4598355"/>
            <a:ext cx="3150101" cy="2658484"/>
          </a:xfrm>
          <a:custGeom>
            <a:avLst/>
            <a:gdLst>
              <a:gd name="connsiteX0" fmla="*/ 638175 w 3178175"/>
              <a:gd name="connsiteY0" fmla="*/ 0 h 2149475"/>
              <a:gd name="connsiteX1" fmla="*/ 0 w 3178175"/>
              <a:gd name="connsiteY1" fmla="*/ 0 h 2149475"/>
              <a:gd name="connsiteX2" fmla="*/ 3175 w 3178175"/>
              <a:gd name="connsiteY2" fmla="*/ 2149475 h 2149475"/>
              <a:gd name="connsiteX3" fmla="*/ 3175000 w 3178175"/>
              <a:gd name="connsiteY3" fmla="*/ 2149475 h 2149475"/>
              <a:gd name="connsiteX4" fmla="*/ 3178175 w 3178175"/>
              <a:gd name="connsiteY4" fmla="*/ 1978025 h 2149475"/>
              <a:gd name="connsiteX5" fmla="*/ 2800350 w 3178175"/>
              <a:gd name="connsiteY5" fmla="*/ 1978025 h 2149475"/>
              <a:gd name="connsiteX6" fmla="*/ 2349500 w 3178175"/>
              <a:gd name="connsiteY6" fmla="*/ 1584325 h 2149475"/>
              <a:gd name="connsiteX7" fmla="*/ 638175 w 3178175"/>
              <a:gd name="connsiteY7" fmla="*/ 1584325 h 2149475"/>
              <a:gd name="connsiteX8" fmla="*/ 638175 w 3178175"/>
              <a:gd name="connsiteY8" fmla="*/ 0 h 214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78175" h="2149475">
                <a:moveTo>
                  <a:pt x="638175" y="0"/>
                </a:moveTo>
                <a:lnTo>
                  <a:pt x="0" y="0"/>
                </a:lnTo>
                <a:cubicBezTo>
                  <a:pt x="1058" y="716492"/>
                  <a:pt x="2117" y="1432983"/>
                  <a:pt x="3175" y="2149475"/>
                </a:cubicBezTo>
                <a:lnTo>
                  <a:pt x="3175000" y="2149475"/>
                </a:lnTo>
                <a:cubicBezTo>
                  <a:pt x="3176058" y="2092325"/>
                  <a:pt x="3177117" y="2035175"/>
                  <a:pt x="3178175" y="1978025"/>
                </a:cubicBezTo>
                <a:lnTo>
                  <a:pt x="2800350" y="1978025"/>
                </a:lnTo>
                <a:lnTo>
                  <a:pt x="2349500" y="1584325"/>
                </a:lnTo>
                <a:lnTo>
                  <a:pt x="638175" y="1584325"/>
                </a:lnTo>
                <a:lnTo>
                  <a:pt x="63817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4100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516100" y="2"/>
            <a:ext cx="9253619" cy="72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1" name="Rechthoek 10"/>
          <p:cNvSpPr/>
          <p:nvPr userDrawn="1"/>
        </p:nvSpPr>
        <p:spPr>
          <a:xfrm>
            <a:off x="231302" y="6773835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F64773B-2FFD-40E9-91D6-CA95F6FD8EA7}" type="slidenum">
              <a:rPr lang="nl-NL" sz="800" b="1">
                <a:solidFill>
                  <a:schemeClr val="accent1"/>
                </a:solidFill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nl-NL" sz="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102" name="Tijdelijke aanduiding voor tekst 12"/>
          <p:cNvSpPr>
            <a:spLocks noGrp="1"/>
          </p:cNvSpPr>
          <p:nvPr>
            <p:ph type="body" idx="1"/>
          </p:nvPr>
        </p:nvSpPr>
        <p:spPr bwMode="auto">
          <a:xfrm>
            <a:off x="999160" y="1103448"/>
            <a:ext cx="8657270" cy="52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pic>
        <p:nvPicPr>
          <p:cNvPr id="4103" name="Picture 11" descr="AEGON-logo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1076258" y="6726712"/>
            <a:ext cx="750549" cy="355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hthoek 1"/>
          <p:cNvSpPr/>
          <p:nvPr userDrawn="1"/>
        </p:nvSpPr>
        <p:spPr>
          <a:xfrm>
            <a:off x="2698515" y="6964289"/>
            <a:ext cx="7632936" cy="82464"/>
          </a:xfrm>
          <a:custGeom>
            <a:avLst/>
            <a:gdLst>
              <a:gd name="connsiteX0" fmla="*/ 0 w 7616883"/>
              <a:gd name="connsiteY0" fmla="*/ 0 h 66675"/>
              <a:gd name="connsiteX1" fmla="*/ 7616883 w 7616883"/>
              <a:gd name="connsiteY1" fmla="*/ 0 h 66675"/>
              <a:gd name="connsiteX2" fmla="*/ 7616883 w 7616883"/>
              <a:gd name="connsiteY2" fmla="*/ 66675 h 66675"/>
              <a:gd name="connsiteX3" fmla="*/ 0 w 7616883"/>
              <a:gd name="connsiteY3" fmla="*/ 66675 h 66675"/>
              <a:gd name="connsiteX4" fmla="*/ 0 w 7616883"/>
              <a:gd name="connsiteY4" fmla="*/ 0 h 66675"/>
              <a:gd name="connsiteX0" fmla="*/ 0 w 7700227"/>
              <a:gd name="connsiteY0" fmla="*/ 0 h 66675"/>
              <a:gd name="connsiteX1" fmla="*/ 7700227 w 7700227"/>
              <a:gd name="connsiteY1" fmla="*/ 0 h 66675"/>
              <a:gd name="connsiteX2" fmla="*/ 7700227 w 7700227"/>
              <a:gd name="connsiteY2" fmla="*/ 66675 h 66675"/>
              <a:gd name="connsiteX3" fmla="*/ 83344 w 7700227"/>
              <a:gd name="connsiteY3" fmla="*/ 66675 h 66675"/>
              <a:gd name="connsiteX4" fmla="*/ 0 w 7700227"/>
              <a:gd name="connsiteY4" fmla="*/ 0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00227" h="66675">
                <a:moveTo>
                  <a:pt x="0" y="0"/>
                </a:moveTo>
                <a:lnTo>
                  <a:pt x="7700227" y="0"/>
                </a:lnTo>
                <a:lnTo>
                  <a:pt x="7700227" y="66675"/>
                </a:lnTo>
                <a:lnTo>
                  <a:pt x="83344" y="6667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rgbClr val="00AEE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4105" name="Afbeelding 9"/>
          <p:cNvPicPr>
            <a:picLocks noChangeAspect="1"/>
          </p:cNvPicPr>
          <p:nvPr userDrawn="1"/>
        </p:nvPicPr>
        <p:blipFill>
          <a:blip r:embed="rId13"/>
          <a:srcRect l="43495" t="49847" r="54071" b="45856"/>
          <a:stretch>
            <a:fillRect/>
          </a:stretch>
        </p:blipFill>
        <p:spPr bwMode="auto">
          <a:xfrm>
            <a:off x="2268956" y="6361514"/>
            <a:ext cx="720652" cy="893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2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71" r:id="rId9"/>
    <p:sldLayoutId id="2147483681" r:id="rId10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Arial" charset="0"/>
        <a:buChar char="►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438275" indent="-276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704975" indent="-2667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helye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" b="1938"/>
          <a:stretch>
            <a:fillRect/>
          </a:stretch>
        </p:blipFill>
        <p:spPr/>
      </p:pic>
      <p:sp>
        <p:nvSpPr>
          <p:cNvPr id="3" name="Szöveg helye 2"/>
          <p:cNvSpPr>
            <a:spLocks noGrp="1"/>
          </p:cNvSpPr>
          <p:nvPr>
            <p:ph type="body" sz="quarter" idx="11"/>
          </p:nvPr>
        </p:nvSpPr>
        <p:spPr>
          <a:xfrm>
            <a:off x="792552" y="728435"/>
            <a:ext cx="5094709" cy="1932015"/>
          </a:xfrm>
        </p:spPr>
        <p:txBody>
          <a:bodyPr/>
          <a:lstStyle/>
          <a:p>
            <a:r>
              <a:rPr lang="hu-HU" sz="3200" dirty="0"/>
              <a:t>Nincs más hátra, minthogy kitöltsük az ajánlatot!</a:t>
            </a:r>
          </a:p>
        </p:txBody>
      </p:sp>
    </p:spTree>
    <p:extLst>
      <p:ext uri="{BB962C8B-B14F-4D97-AF65-F5344CB8AC3E}">
        <p14:creationId xmlns:p14="http://schemas.microsoft.com/office/powerpoint/2010/main" val="75895373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8" t="11379" r="24871" b="8966"/>
          <a:stretch/>
        </p:blipFill>
        <p:spPr bwMode="auto">
          <a:xfrm>
            <a:off x="2219453" y="854544"/>
            <a:ext cx="6385036" cy="6069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zöveg helye 1"/>
          <p:cNvSpPr>
            <a:spLocks noGrp="1"/>
          </p:cNvSpPr>
          <p:nvPr>
            <p:ph type="body" sz="quarter" idx="11"/>
          </p:nvPr>
        </p:nvSpPr>
        <p:spPr>
          <a:xfrm>
            <a:off x="1016893" y="2785645"/>
            <a:ext cx="8897782" cy="1623456"/>
          </a:xfrm>
          <a:solidFill>
            <a:srgbClr val="0070C0"/>
          </a:solidFill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  <a:buClr>
                <a:schemeClr val="bg1"/>
              </a:buClr>
            </a:pPr>
            <a:r>
              <a:rPr lang="hu-HU" dirty="0" smtClean="0">
                <a:solidFill>
                  <a:schemeClr val="bg1"/>
                </a:solidFill>
              </a:rPr>
              <a:t>FIGYELEM! Ebben az esetben is át kell adni az Üzletszabályzatot és ki kell tölteni A </a:t>
            </a:r>
            <a:r>
              <a:rPr lang="hu-HU" dirty="0">
                <a:solidFill>
                  <a:schemeClr val="bg1"/>
                </a:solidFill>
              </a:rPr>
              <a:t>Nyilatkozat függő közvetítő tájékoztatásának tudomásulvételéről nyomtatványt </a:t>
            </a:r>
            <a:r>
              <a:rPr lang="hu-HU" dirty="0" smtClean="0">
                <a:solidFill>
                  <a:schemeClr val="bg1"/>
                </a:solidFill>
              </a:rPr>
              <a:t>!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chemeClr val="bg1"/>
              </a:buClr>
            </a:pPr>
            <a:r>
              <a:rPr lang="hu-HU" dirty="0" smtClean="0">
                <a:solidFill>
                  <a:schemeClr val="bg1"/>
                </a:solidFill>
              </a:rPr>
              <a:t>Online kitöltés esetén az online ajánlati csomag használandó.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online ajánlatkitöltésben sokkal kevesebb a hibalehetőség!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744092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Csoportba foglalás 6"/>
          <p:cNvGrpSpPr/>
          <p:nvPr/>
        </p:nvGrpSpPr>
        <p:grpSpPr>
          <a:xfrm>
            <a:off x="1563046" y="861549"/>
            <a:ext cx="7976017" cy="5660005"/>
            <a:chOff x="1563046" y="861549"/>
            <a:chExt cx="7976017" cy="5660005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3046" y="861549"/>
              <a:ext cx="7891157" cy="56600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Szövegdoboz 5"/>
            <p:cNvSpPr txBox="1"/>
            <p:nvPr/>
          </p:nvSpPr>
          <p:spPr>
            <a:xfrm>
              <a:off x="2820733" y="2356185"/>
              <a:ext cx="300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smtClean="0">
                  <a:solidFill>
                    <a:srgbClr val="0070C0"/>
                  </a:solidFill>
                  <a:latin typeface="+mj-lt"/>
                </a:rPr>
                <a:t>TAKARÉKOS PÉTER </a:t>
              </a:r>
              <a:endParaRPr lang="hu-HU" dirty="0">
                <a:solidFill>
                  <a:srgbClr val="0070C0"/>
                </a:solidFill>
                <a:latin typeface="+mj-lt"/>
              </a:endParaRPr>
            </a:p>
          </p:txBody>
        </p:sp>
        <p:sp>
          <p:nvSpPr>
            <p:cNvPr id="11" name="Szövegdoboz 10"/>
            <p:cNvSpPr txBox="1"/>
            <p:nvPr/>
          </p:nvSpPr>
          <p:spPr>
            <a:xfrm>
              <a:off x="2820733" y="2605261"/>
              <a:ext cx="300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smtClean="0">
                  <a:solidFill>
                    <a:srgbClr val="0070C0"/>
                  </a:solidFill>
                  <a:latin typeface="+mj-lt"/>
                </a:rPr>
                <a:t>TAKARÉKOS PÉTER </a:t>
              </a:r>
              <a:endParaRPr lang="hu-HU" dirty="0">
                <a:solidFill>
                  <a:srgbClr val="0070C0"/>
                </a:solidFill>
                <a:latin typeface="+mj-lt"/>
              </a:endParaRPr>
            </a:p>
          </p:txBody>
        </p:sp>
        <p:sp>
          <p:nvSpPr>
            <p:cNvPr id="12" name="Szövegdoboz 11"/>
            <p:cNvSpPr txBox="1"/>
            <p:nvPr/>
          </p:nvSpPr>
          <p:spPr>
            <a:xfrm>
              <a:off x="2820733" y="2897337"/>
              <a:ext cx="300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smtClean="0">
                  <a:solidFill>
                    <a:srgbClr val="0070C0"/>
                  </a:solidFill>
                  <a:latin typeface="+mj-lt"/>
                </a:rPr>
                <a:t>GONDOSKODÓ ANNA</a:t>
              </a:r>
              <a:endParaRPr lang="hu-HU" dirty="0">
                <a:solidFill>
                  <a:srgbClr val="0070C0"/>
                </a:solidFill>
                <a:latin typeface="+mj-lt"/>
              </a:endParaRPr>
            </a:p>
          </p:txBody>
        </p:sp>
        <p:sp>
          <p:nvSpPr>
            <p:cNvPr id="13" name="Szövegdoboz 12"/>
            <p:cNvSpPr txBox="1"/>
            <p:nvPr/>
          </p:nvSpPr>
          <p:spPr>
            <a:xfrm>
              <a:off x="2820733" y="3146413"/>
              <a:ext cx="300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smtClean="0">
                  <a:solidFill>
                    <a:srgbClr val="0070C0"/>
                  </a:solidFill>
                  <a:latin typeface="+mj-lt"/>
                </a:rPr>
                <a:t>SÁROSPATAK</a:t>
              </a:r>
              <a:endParaRPr lang="hu-HU" dirty="0">
                <a:solidFill>
                  <a:srgbClr val="0070C0"/>
                </a:solidFill>
                <a:latin typeface="+mj-lt"/>
              </a:endParaRPr>
            </a:p>
          </p:txBody>
        </p:sp>
        <p:sp>
          <p:nvSpPr>
            <p:cNvPr id="14" name="Szövegdoboz 13"/>
            <p:cNvSpPr txBox="1"/>
            <p:nvPr/>
          </p:nvSpPr>
          <p:spPr>
            <a:xfrm>
              <a:off x="6428413" y="3146413"/>
              <a:ext cx="1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smtClean="0">
                  <a:solidFill>
                    <a:srgbClr val="0070C0"/>
                  </a:solidFill>
                  <a:latin typeface="+mj-lt"/>
                </a:rPr>
                <a:t>1973.11.27.</a:t>
              </a:r>
              <a:endParaRPr lang="hu-HU" dirty="0">
                <a:solidFill>
                  <a:srgbClr val="0070C0"/>
                </a:solidFill>
                <a:latin typeface="+mj-lt"/>
              </a:endParaRPr>
            </a:p>
          </p:txBody>
        </p:sp>
        <p:sp>
          <p:nvSpPr>
            <p:cNvPr id="15" name="Szövegdoboz 14"/>
            <p:cNvSpPr txBox="1"/>
            <p:nvPr/>
          </p:nvSpPr>
          <p:spPr>
            <a:xfrm>
              <a:off x="8172125" y="3146413"/>
              <a:ext cx="541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>
                  <a:solidFill>
                    <a:srgbClr val="0070C0"/>
                  </a:solidFill>
                  <a:latin typeface="+mj-lt"/>
                </a:rPr>
                <a:t>X</a:t>
              </a:r>
            </a:p>
          </p:txBody>
        </p:sp>
        <p:sp>
          <p:nvSpPr>
            <p:cNvPr id="16" name="Szövegdoboz 15"/>
            <p:cNvSpPr txBox="1"/>
            <p:nvPr/>
          </p:nvSpPr>
          <p:spPr>
            <a:xfrm>
              <a:off x="2820733" y="3438489"/>
              <a:ext cx="300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smtClean="0">
                  <a:solidFill>
                    <a:srgbClr val="0070C0"/>
                  </a:solidFill>
                  <a:latin typeface="+mj-lt"/>
                </a:rPr>
                <a:t>MAGYAR</a:t>
              </a:r>
              <a:endParaRPr lang="hu-HU" dirty="0">
                <a:solidFill>
                  <a:srgbClr val="0070C0"/>
                </a:solidFill>
                <a:latin typeface="+mj-lt"/>
              </a:endParaRPr>
            </a:p>
          </p:txBody>
        </p:sp>
        <p:sp>
          <p:nvSpPr>
            <p:cNvPr id="17" name="Szövegdoboz 16"/>
            <p:cNvSpPr txBox="1"/>
            <p:nvPr/>
          </p:nvSpPr>
          <p:spPr>
            <a:xfrm>
              <a:off x="6428413" y="3438489"/>
              <a:ext cx="300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smtClean="0">
                  <a:solidFill>
                    <a:srgbClr val="0070C0"/>
                  </a:solidFill>
                  <a:latin typeface="+mj-lt"/>
                </a:rPr>
                <a:t>1234567 899</a:t>
              </a:r>
              <a:endParaRPr lang="hu-HU" dirty="0">
                <a:solidFill>
                  <a:srgbClr val="0070C0"/>
                </a:solidFill>
                <a:latin typeface="+mj-lt"/>
              </a:endParaRPr>
            </a:p>
          </p:txBody>
        </p:sp>
        <p:sp>
          <p:nvSpPr>
            <p:cNvPr id="18" name="Szövegdoboz 17"/>
            <p:cNvSpPr txBox="1"/>
            <p:nvPr/>
          </p:nvSpPr>
          <p:spPr>
            <a:xfrm>
              <a:off x="3181501" y="3859385"/>
              <a:ext cx="541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>
                  <a:solidFill>
                    <a:srgbClr val="0070C0"/>
                  </a:solidFill>
                  <a:latin typeface="+mj-lt"/>
                </a:rPr>
                <a:t>X</a:t>
              </a:r>
            </a:p>
          </p:txBody>
        </p:sp>
        <p:sp>
          <p:nvSpPr>
            <p:cNvPr id="19" name="Szövegdoboz 18"/>
            <p:cNvSpPr txBox="1"/>
            <p:nvPr/>
          </p:nvSpPr>
          <p:spPr>
            <a:xfrm>
              <a:off x="2820733" y="4108461"/>
              <a:ext cx="300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smtClean="0">
                  <a:solidFill>
                    <a:srgbClr val="0070C0"/>
                  </a:solidFill>
                  <a:latin typeface="+mj-lt"/>
                </a:rPr>
                <a:t>ABCDEFGH</a:t>
              </a:r>
              <a:endParaRPr lang="hu-HU" dirty="0">
                <a:solidFill>
                  <a:srgbClr val="0070C0"/>
                </a:solidFill>
                <a:latin typeface="+mj-lt"/>
              </a:endParaRPr>
            </a:p>
          </p:txBody>
        </p:sp>
        <p:sp>
          <p:nvSpPr>
            <p:cNvPr id="20" name="Szövegdoboz 19"/>
            <p:cNvSpPr txBox="1"/>
            <p:nvPr/>
          </p:nvSpPr>
          <p:spPr>
            <a:xfrm>
              <a:off x="2820733" y="4649613"/>
              <a:ext cx="300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smtClean="0">
                  <a:solidFill>
                    <a:srgbClr val="0070C0"/>
                  </a:solidFill>
                  <a:latin typeface="+mj-lt"/>
                </a:rPr>
                <a:t>IJKLMNOPR</a:t>
              </a:r>
              <a:endParaRPr lang="hu-HU" dirty="0">
                <a:solidFill>
                  <a:srgbClr val="0070C0"/>
                </a:solidFill>
                <a:latin typeface="+mj-lt"/>
              </a:endParaRPr>
            </a:p>
          </p:txBody>
        </p:sp>
        <p:sp>
          <p:nvSpPr>
            <p:cNvPr id="21" name="Szövegdoboz 20"/>
            <p:cNvSpPr txBox="1"/>
            <p:nvPr/>
          </p:nvSpPr>
          <p:spPr>
            <a:xfrm>
              <a:off x="2820733" y="4950253"/>
              <a:ext cx="40887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smtClean="0">
                  <a:solidFill>
                    <a:srgbClr val="0070C0"/>
                  </a:solidFill>
                  <a:latin typeface="+mj-lt"/>
                </a:rPr>
                <a:t>1234  BUDAPEST TAVASZ U. 4.</a:t>
              </a:r>
              <a:endParaRPr lang="hu-HU" dirty="0">
                <a:solidFill>
                  <a:srgbClr val="0070C0"/>
                </a:solidFill>
                <a:latin typeface="+mj-lt"/>
              </a:endParaRPr>
            </a:p>
          </p:txBody>
        </p:sp>
        <p:sp>
          <p:nvSpPr>
            <p:cNvPr id="22" name="Szövegdoboz 21"/>
            <p:cNvSpPr txBox="1"/>
            <p:nvPr/>
          </p:nvSpPr>
          <p:spPr>
            <a:xfrm>
              <a:off x="2820733" y="5242329"/>
              <a:ext cx="40887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smtClean="0">
                  <a:solidFill>
                    <a:srgbClr val="0070C0"/>
                  </a:solidFill>
                  <a:latin typeface="+mj-lt"/>
                </a:rPr>
                <a:t>1234  BUDAPEST TAVASZ U. 4.</a:t>
              </a:r>
              <a:endParaRPr lang="hu-HU" dirty="0">
                <a:solidFill>
                  <a:srgbClr val="0070C0"/>
                </a:solidFill>
                <a:latin typeface="+mj-lt"/>
              </a:endParaRPr>
            </a:p>
          </p:txBody>
        </p:sp>
        <p:sp>
          <p:nvSpPr>
            <p:cNvPr id="23" name="Szövegdoboz 22"/>
            <p:cNvSpPr txBox="1"/>
            <p:nvPr/>
          </p:nvSpPr>
          <p:spPr>
            <a:xfrm>
              <a:off x="2820733" y="5783481"/>
              <a:ext cx="300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smtClean="0">
                  <a:solidFill>
                    <a:srgbClr val="0070C0"/>
                  </a:solidFill>
                  <a:latin typeface="+mj-lt"/>
                </a:rPr>
                <a:t>30/987-65432</a:t>
              </a:r>
              <a:endParaRPr lang="hu-HU" dirty="0">
                <a:solidFill>
                  <a:srgbClr val="0070C0"/>
                </a:solidFill>
                <a:latin typeface="+mj-lt"/>
              </a:endParaRPr>
            </a:p>
          </p:txBody>
        </p:sp>
        <p:sp>
          <p:nvSpPr>
            <p:cNvPr id="24" name="Szövegdoboz 23"/>
            <p:cNvSpPr txBox="1"/>
            <p:nvPr/>
          </p:nvSpPr>
          <p:spPr>
            <a:xfrm>
              <a:off x="6532663" y="5783481"/>
              <a:ext cx="300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smtClean="0">
                  <a:solidFill>
                    <a:srgbClr val="0070C0"/>
                  </a:solidFill>
                  <a:latin typeface="+mj-lt"/>
                </a:rPr>
                <a:t>TAKAREKOS@HU</a:t>
              </a:r>
              <a:endParaRPr lang="hu-HU" dirty="0">
                <a:solidFill>
                  <a:srgbClr val="0070C0"/>
                </a:solidFill>
                <a:latin typeface="+mj-lt"/>
              </a:endParaRPr>
            </a:p>
          </p:txBody>
        </p:sp>
        <p:sp>
          <p:nvSpPr>
            <p:cNvPr id="26" name="Szövegdoboz 25"/>
            <p:cNvSpPr txBox="1"/>
            <p:nvPr/>
          </p:nvSpPr>
          <p:spPr>
            <a:xfrm>
              <a:off x="6909437" y="6017291"/>
              <a:ext cx="541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>
                  <a:solidFill>
                    <a:srgbClr val="0070C0"/>
                  </a:solidFill>
                  <a:latin typeface="+mj-lt"/>
                </a:rPr>
                <a:t>X</a:t>
              </a:r>
            </a:p>
          </p:txBody>
        </p:sp>
      </p:grp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lakás-előtakarékoskodó adatai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915031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Font typeface="Verdana" pitchFamily="34" charset="0"/>
              <a:buChar char="–"/>
            </a:pPr>
            <a:r>
              <a:rPr lang="hu-HU" i="1" dirty="0">
                <a:solidFill>
                  <a:srgbClr val="0070C0"/>
                </a:solidFill>
              </a:rPr>
              <a:t>Ha az okmányában nem szerepel a lakcíme, akkor meg kell adnia a lakcím-igazolványa számát is.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Verdana" pitchFamily="34" charset="0"/>
              <a:buChar char="–"/>
            </a:pPr>
            <a:endParaRPr lang="hu-HU" i="1" dirty="0"/>
          </a:p>
          <a:p>
            <a:pPr>
              <a:spcBef>
                <a:spcPts val="0"/>
              </a:spcBef>
              <a:spcAft>
                <a:spcPts val="0"/>
              </a:spcAft>
              <a:buFont typeface="Verdana" pitchFamily="34" charset="0"/>
              <a:buChar char="–"/>
            </a:pPr>
            <a:r>
              <a:rPr lang="hu-HU" i="1" dirty="0"/>
              <a:t>Külföldi lakóhely esetén az Ajánlathoz a Külföldi lakóhellyel rendelkező nyilatkozata nyomtatványt is be kell nyújtani. Ha Ön külföldi állampolgár, akkor a levelezési címnél magyarországi tartózkodási helyét adja meg.</a:t>
            </a:r>
            <a:endParaRPr lang="hu-HU" i="1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Verdana" pitchFamily="34" charset="0"/>
              <a:buChar char="–"/>
            </a:pPr>
            <a:endParaRPr lang="hu-HU" i="1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Verdana" pitchFamily="34" charset="0"/>
              <a:buChar char="–"/>
            </a:pPr>
            <a:r>
              <a:rPr lang="hu-HU" i="1" dirty="0">
                <a:solidFill>
                  <a:srgbClr val="0070C0"/>
                </a:solidFill>
              </a:rPr>
              <a:t>Gyorsan és hatékonyan tudjuk tájékoztatni a szerződésével kapcsolatos aktuális információkról, ha megadja telefonszámát és </a:t>
            </a:r>
            <a:r>
              <a:rPr lang="hu-HU" i="1" dirty="0" smtClean="0">
                <a:solidFill>
                  <a:srgbClr val="0070C0"/>
                </a:solidFill>
              </a:rPr>
              <a:t>            e-mail </a:t>
            </a:r>
            <a:r>
              <a:rPr lang="hu-HU" i="1" dirty="0">
                <a:solidFill>
                  <a:srgbClr val="0070C0"/>
                </a:solidFill>
              </a:rPr>
              <a:t>címét. </a:t>
            </a:r>
            <a:r>
              <a:rPr lang="hu-HU" i="1" dirty="0"/>
              <a:t>Sokan elfelejtik pl. bejelenteni a lakcímváltozást, és ilyenkor csak telefonon vagy e-mailben tudjuk őket elérni.</a:t>
            </a:r>
            <a:r>
              <a:rPr lang="hu-HU" i="1" dirty="0">
                <a:solidFill>
                  <a:srgbClr val="0070C0"/>
                </a:solidFill>
              </a:rPr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Verdana" pitchFamily="34" charset="0"/>
              <a:buChar char="–"/>
            </a:pPr>
            <a:endParaRPr lang="hu-HU" i="1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Verdana" pitchFamily="34" charset="0"/>
              <a:buChar char="–"/>
            </a:pPr>
            <a:r>
              <a:rPr lang="hu-HU" i="1" dirty="0">
                <a:solidFill>
                  <a:srgbClr val="0070C0"/>
                </a:solidFill>
              </a:rPr>
              <a:t>Online ügyfélszolgálatunk segítségével bármikor lekérdezheti aktuális számlaegyenlegét, módosíthatja elérhetőségeit.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Verdana" pitchFamily="34" charset="0"/>
              <a:buChar char="–"/>
            </a:pPr>
            <a:endParaRPr lang="hu-HU" i="1" dirty="0"/>
          </a:p>
          <a:p>
            <a:pPr>
              <a:spcBef>
                <a:spcPts val="0"/>
              </a:spcBef>
              <a:spcAft>
                <a:spcPts val="0"/>
              </a:spcAft>
              <a:buFont typeface="Verdana" pitchFamily="34" charset="0"/>
              <a:buChar char="–"/>
            </a:pPr>
            <a:r>
              <a:rPr lang="hu-HU" i="1" dirty="0"/>
              <a:t>Az e-posta szolgáltatással Ön minden küldeményét elektronikusan kapja meg. Szolgáltatásunk az Online ügyfélszolgálattal együtt igényelhető.  </a:t>
            </a:r>
            <a:r>
              <a:rPr lang="hu-HU" i="1" dirty="0">
                <a:solidFill>
                  <a:srgbClr val="0070C0"/>
                </a:solidFill>
              </a:rPr>
              <a:t>Igényeljen e-postát, és védjük együtt környezetünket!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hu-HU" i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Mit mondjatok el az ügyfélnek?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738780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11"/>
          </p:nvPr>
        </p:nvSpPr>
        <p:spPr>
          <a:xfrm>
            <a:off x="999160" y="2665389"/>
            <a:ext cx="8657270" cy="3420520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  <a:buFont typeface="Verdana" pitchFamily="34" charset="0"/>
              <a:buChar char="–"/>
            </a:pPr>
            <a:r>
              <a:rPr lang="hu-HU" i="1" dirty="0" smtClean="0"/>
              <a:t>Ha </a:t>
            </a:r>
            <a:r>
              <a:rPr lang="hu-HU" i="1" dirty="0"/>
              <a:t>saját maga után igényli az állami támogatást, akkor hagyja üresen ezt a részt. Ugyanazon személy javára, egy naptári évben csak egy szerződés után igényelhető állami támogatás.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Verdana" pitchFamily="34" charset="0"/>
              <a:buChar char="–"/>
            </a:pPr>
            <a:r>
              <a:rPr lang="hu-HU" i="1" dirty="0">
                <a:solidFill>
                  <a:srgbClr val="0070C0"/>
                </a:solidFill>
              </a:rPr>
              <a:t>Kedvezményezettként közeli hozzátartozót jelölhet meg </a:t>
            </a:r>
            <a:r>
              <a:rPr lang="hu-HU" i="1" dirty="0"/>
              <a:t>(</a:t>
            </a:r>
            <a:r>
              <a:rPr lang="hu-HU" i="1" dirty="0" smtClean="0"/>
              <a:t>házastárs, örökbefogadott</a:t>
            </a:r>
            <a:r>
              <a:rPr lang="hu-HU" i="1" dirty="0"/>
              <a:t>, mostoha- és neveltgyermek, örökbefogadó-, mostoha- és nevelőszülő, testvér).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Verdana" pitchFamily="34" charset="0"/>
              <a:buChar char="–"/>
            </a:pPr>
            <a:r>
              <a:rPr lang="hu-HU" i="1" dirty="0"/>
              <a:t>Kiskorú kedvezményezett esetén a törvényes képviselő azonosításához az Azonosítási formanyomtatvány természetes személyek esetére nyomtatvány szolgál.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Verdana" pitchFamily="34" charset="0"/>
              <a:buChar char="–"/>
            </a:pPr>
            <a:r>
              <a:rPr lang="hu-HU" i="1" dirty="0"/>
              <a:t>A kedvezményezett módosítása a </a:t>
            </a:r>
            <a:r>
              <a:rPr lang="hu-HU" i="1" dirty="0">
                <a:solidFill>
                  <a:srgbClr val="0070C0"/>
                </a:solidFill>
              </a:rPr>
              <a:t>Változásbejelentő nyomtatvány </a:t>
            </a:r>
            <a:r>
              <a:rPr lang="hu-HU" i="1" dirty="0"/>
              <a:t>kitöltésével, és lakástakarékpénztárhoz történő benyújtásával kezdeményezhető.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kedvezményezett adatai</a:t>
            </a:r>
            <a:endParaRPr lang="hu-H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49" y="861549"/>
            <a:ext cx="8628063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06809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11"/>
          </p:nvPr>
        </p:nvSpPr>
        <p:spPr>
          <a:xfrm>
            <a:off x="999160" y="4769869"/>
            <a:ext cx="8657270" cy="1743712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  <a:buFont typeface="Verdana" pitchFamily="34" charset="0"/>
              <a:buChar char="–"/>
            </a:pPr>
            <a:r>
              <a:rPr lang="hu-HU" i="1" dirty="0">
                <a:solidFill>
                  <a:srgbClr val="0070C0"/>
                </a:solidFill>
              </a:rPr>
              <a:t>Csoportos beszedéssel vagy banki átutalással mindig időben, hátralék nélkül teljesülnek a befizetései. </a:t>
            </a:r>
            <a:r>
              <a:rPr lang="hu-HU" i="1" dirty="0"/>
              <a:t>Válassza a kényelmet, a megbízás akár otthonról is megadható netbankon vagy telefonon keresztül. </a:t>
            </a:r>
            <a:endParaRPr lang="hu-HU" i="1" dirty="0" smtClean="0"/>
          </a:p>
          <a:p>
            <a:pPr>
              <a:spcBef>
                <a:spcPts val="300"/>
              </a:spcBef>
              <a:spcAft>
                <a:spcPts val="300"/>
              </a:spcAft>
              <a:buFont typeface="Verdana" pitchFamily="34" charset="0"/>
              <a:buChar char="–"/>
            </a:pPr>
            <a:r>
              <a:rPr lang="hu-HU" i="1" dirty="0"/>
              <a:t>A </a:t>
            </a:r>
            <a:r>
              <a:rPr lang="hu-HU" i="1" dirty="0" smtClean="0"/>
              <a:t>lakástakarék csekkel teljesített </a:t>
            </a:r>
            <a:r>
              <a:rPr lang="hu-HU" i="1" dirty="0"/>
              <a:t>befizetések után díjat számít fel, melyet a Díjtáblázat </a:t>
            </a:r>
            <a:r>
              <a:rPr lang="hu-HU" i="1" dirty="0" smtClean="0"/>
              <a:t>tartalmaz, jelenleg </a:t>
            </a:r>
            <a:r>
              <a:rPr lang="hu-HU" i="1" dirty="0" smtClean="0">
                <a:solidFill>
                  <a:srgbClr val="0070C0"/>
                </a:solidFill>
              </a:rPr>
              <a:t>200 Ft/csekk!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Verdana" pitchFamily="34" charset="0"/>
              <a:buChar char="–"/>
            </a:pPr>
            <a:endParaRPr lang="hu-HU" i="1" dirty="0"/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Feltételek, termékparaméterek</a:t>
            </a:r>
            <a:endParaRPr lang="hu-HU" dirty="0"/>
          </a:p>
        </p:txBody>
      </p:sp>
      <p:grpSp>
        <p:nvGrpSpPr>
          <p:cNvPr id="5" name="Csoportba foglalás 4"/>
          <p:cNvGrpSpPr/>
          <p:nvPr/>
        </p:nvGrpSpPr>
        <p:grpSpPr>
          <a:xfrm>
            <a:off x="1155016" y="817585"/>
            <a:ext cx="8580437" cy="3771900"/>
            <a:chOff x="971459" y="981805"/>
            <a:chExt cx="8580437" cy="3771900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459" y="981805"/>
              <a:ext cx="8580437" cy="3771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Szövegdoboz 3"/>
            <p:cNvSpPr txBox="1"/>
            <p:nvPr/>
          </p:nvSpPr>
          <p:spPr>
            <a:xfrm>
              <a:off x="2159325" y="1222317"/>
              <a:ext cx="1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smtClean="0">
                  <a:solidFill>
                    <a:srgbClr val="0070C0"/>
                  </a:solidFill>
                  <a:latin typeface="+mj-lt"/>
                </a:rPr>
                <a:t>KAMAT FIX 5</a:t>
              </a:r>
              <a:endParaRPr lang="hu-HU" dirty="0">
                <a:solidFill>
                  <a:srgbClr val="0070C0"/>
                </a:solidFill>
                <a:latin typeface="+mj-lt"/>
              </a:endParaRPr>
            </a:p>
          </p:txBody>
        </p:sp>
        <p:sp>
          <p:nvSpPr>
            <p:cNvPr id="8" name="Szövegdoboz 7"/>
            <p:cNvSpPr txBox="1"/>
            <p:nvPr/>
          </p:nvSpPr>
          <p:spPr>
            <a:xfrm>
              <a:off x="2339709" y="1514393"/>
              <a:ext cx="1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smtClean="0">
                  <a:solidFill>
                    <a:srgbClr val="0070C0"/>
                  </a:solidFill>
                  <a:latin typeface="+mj-lt"/>
                </a:rPr>
                <a:t>3 600</a:t>
              </a:r>
              <a:endParaRPr lang="hu-HU" dirty="0">
                <a:solidFill>
                  <a:srgbClr val="0070C0"/>
                </a:solidFill>
                <a:latin typeface="+mj-lt"/>
              </a:endParaRPr>
            </a:p>
          </p:txBody>
        </p:sp>
        <p:sp>
          <p:nvSpPr>
            <p:cNvPr id="9" name="Szövegdoboz 8"/>
            <p:cNvSpPr txBox="1"/>
            <p:nvPr/>
          </p:nvSpPr>
          <p:spPr>
            <a:xfrm>
              <a:off x="1978941" y="1815033"/>
              <a:ext cx="541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smtClean="0">
                  <a:solidFill>
                    <a:srgbClr val="0070C0"/>
                  </a:solidFill>
                  <a:latin typeface="+mj-lt"/>
                </a:rPr>
                <a:t>X</a:t>
              </a:r>
              <a:endParaRPr lang="hu-HU" dirty="0">
                <a:solidFill>
                  <a:srgbClr val="0070C0"/>
                </a:solidFill>
                <a:latin typeface="+mj-lt"/>
              </a:endParaRPr>
            </a:p>
          </p:txBody>
        </p:sp>
        <p:sp>
          <p:nvSpPr>
            <p:cNvPr id="10" name="Szövegdoboz 9"/>
            <p:cNvSpPr txBox="1"/>
            <p:nvPr/>
          </p:nvSpPr>
          <p:spPr>
            <a:xfrm>
              <a:off x="3061245" y="2416313"/>
              <a:ext cx="1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smtClean="0">
                  <a:solidFill>
                    <a:srgbClr val="0070C0"/>
                  </a:solidFill>
                  <a:latin typeface="+mj-lt"/>
                </a:rPr>
                <a:t>20 000</a:t>
              </a:r>
              <a:endParaRPr lang="hu-HU" dirty="0">
                <a:solidFill>
                  <a:srgbClr val="0070C0"/>
                </a:solidFill>
                <a:latin typeface="+mj-lt"/>
              </a:endParaRPr>
            </a:p>
          </p:txBody>
        </p:sp>
        <p:sp>
          <p:nvSpPr>
            <p:cNvPr id="11" name="Szövegdoboz 10"/>
            <p:cNvSpPr txBox="1"/>
            <p:nvPr/>
          </p:nvSpPr>
          <p:spPr>
            <a:xfrm>
              <a:off x="3422013" y="2716953"/>
              <a:ext cx="1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smtClean="0">
                  <a:solidFill>
                    <a:srgbClr val="0070C0"/>
                  </a:solidFill>
                  <a:latin typeface="+mj-lt"/>
                </a:rPr>
                <a:t>150</a:t>
              </a:r>
              <a:endParaRPr lang="hu-HU" dirty="0">
                <a:solidFill>
                  <a:srgbClr val="0070C0"/>
                </a:solidFill>
                <a:latin typeface="+mj-lt"/>
              </a:endParaRPr>
            </a:p>
          </p:txBody>
        </p:sp>
        <p:sp>
          <p:nvSpPr>
            <p:cNvPr id="13" name="Szövegdoboz 12"/>
            <p:cNvSpPr txBox="1"/>
            <p:nvPr/>
          </p:nvSpPr>
          <p:spPr>
            <a:xfrm>
              <a:off x="3061245" y="3318233"/>
              <a:ext cx="1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smtClean="0">
                  <a:solidFill>
                    <a:srgbClr val="0070C0"/>
                  </a:solidFill>
                  <a:latin typeface="+mj-lt"/>
                </a:rPr>
                <a:t>20 150</a:t>
              </a:r>
              <a:endParaRPr lang="hu-HU" dirty="0">
                <a:solidFill>
                  <a:srgbClr val="0070C0"/>
                </a:solidFill>
                <a:latin typeface="+mj-lt"/>
              </a:endParaRPr>
            </a:p>
          </p:txBody>
        </p:sp>
        <p:sp>
          <p:nvSpPr>
            <p:cNvPr id="14" name="Szövegdoboz 13"/>
            <p:cNvSpPr txBox="1"/>
            <p:nvPr/>
          </p:nvSpPr>
          <p:spPr>
            <a:xfrm>
              <a:off x="3061245" y="3618873"/>
              <a:ext cx="1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smtClean="0">
                  <a:solidFill>
                    <a:srgbClr val="0070C0"/>
                  </a:solidFill>
                  <a:latin typeface="+mj-lt"/>
                </a:rPr>
                <a:t>36 000</a:t>
              </a:r>
              <a:endParaRPr lang="hu-HU" dirty="0">
                <a:solidFill>
                  <a:srgbClr val="0070C0"/>
                </a:solidFill>
                <a:latin typeface="+mj-lt"/>
              </a:endParaRPr>
            </a:p>
          </p:txBody>
        </p:sp>
      </p:grpSp>
      <p:sp>
        <p:nvSpPr>
          <p:cNvPr id="6" name="Szövegdoboz 5"/>
          <p:cNvSpPr txBox="1"/>
          <p:nvPr/>
        </p:nvSpPr>
        <p:spPr>
          <a:xfrm>
            <a:off x="2162498" y="1935289"/>
            <a:ext cx="4326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70C0"/>
                </a:solidFill>
                <a:latin typeface="+mj-lt"/>
              </a:rPr>
              <a:t>12345678    12345678   00000000</a:t>
            </a:r>
            <a:endParaRPr lang="hu-HU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44869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11"/>
          </p:nvPr>
        </p:nvSpPr>
        <p:spPr>
          <a:xfrm>
            <a:off x="4823372" y="1058295"/>
            <a:ext cx="5332977" cy="5207998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  <a:buFont typeface="Verdana" pitchFamily="34" charset="0"/>
              <a:buChar char="–"/>
            </a:pPr>
            <a:r>
              <a:rPr lang="hu-HU" i="1" dirty="0">
                <a:solidFill>
                  <a:srgbClr val="0070C0"/>
                </a:solidFill>
              </a:rPr>
              <a:t>KÖTELEZŐ NYILATKOZNI! </a:t>
            </a:r>
            <a:r>
              <a:rPr lang="hu-HU" i="1" dirty="0"/>
              <a:t>(Csak az egyiket jelölje meg</a:t>
            </a:r>
            <a:r>
              <a:rPr lang="hu-HU" i="1" dirty="0" smtClean="0"/>
              <a:t>!)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hu-HU" i="1" dirty="0" smtClean="0"/>
          </a:p>
          <a:p>
            <a:pPr>
              <a:spcBef>
                <a:spcPts val="300"/>
              </a:spcBef>
              <a:spcAft>
                <a:spcPts val="300"/>
              </a:spcAft>
              <a:buFont typeface="Verdana" pitchFamily="34" charset="0"/>
              <a:buChar char="–"/>
            </a:pPr>
            <a:r>
              <a:rPr lang="hu-HU" i="1" dirty="0"/>
              <a:t>A nyilatkozatok segítségével </a:t>
            </a:r>
            <a:r>
              <a:rPr lang="hu-HU" i="1" dirty="0">
                <a:solidFill>
                  <a:srgbClr val="0070C0"/>
                </a:solidFill>
              </a:rPr>
              <a:t>Ön </a:t>
            </a:r>
            <a:r>
              <a:rPr lang="hu-HU" i="1" dirty="0" smtClean="0">
                <a:solidFill>
                  <a:srgbClr val="0070C0"/>
                </a:solidFill>
              </a:rPr>
              <a:t>a jövőben elsőként </a:t>
            </a:r>
            <a:r>
              <a:rPr lang="hu-HU" i="1" dirty="0">
                <a:solidFill>
                  <a:srgbClr val="0070C0"/>
                </a:solidFill>
              </a:rPr>
              <a:t>értesülhet</a:t>
            </a:r>
            <a:r>
              <a:rPr lang="hu-HU" i="1" dirty="0"/>
              <a:t> az Aegon </a:t>
            </a:r>
            <a:r>
              <a:rPr lang="hu-HU" i="1" dirty="0" smtClean="0"/>
              <a:t>Lakástakarék és a Cégcsoport kedvezményes </a:t>
            </a:r>
            <a:r>
              <a:rPr lang="hu-HU" i="1" dirty="0"/>
              <a:t>ajánlatairól és marketing akcióiról, melyek célja az ügyfeleink hatékonyabb kiszolgálása, és ezzel elégedettségük növelése. </a:t>
            </a:r>
            <a:endParaRPr lang="hu-HU" i="1" dirty="0" smtClean="0"/>
          </a:p>
          <a:p>
            <a:pPr>
              <a:spcBef>
                <a:spcPts val="300"/>
              </a:spcBef>
              <a:spcAft>
                <a:spcPts val="300"/>
              </a:spcAft>
              <a:buFont typeface="Verdana" pitchFamily="34" charset="0"/>
              <a:buChar char="–"/>
            </a:pPr>
            <a:endParaRPr lang="hu-HU" i="1" dirty="0"/>
          </a:p>
          <a:p>
            <a:pPr>
              <a:spcBef>
                <a:spcPts val="300"/>
              </a:spcBef>
              <a:spcAft>
                <a:spcPts val="300"/>
              </a:spcAft>
              <a:buFont typeface="Verdana" pitchFamily="34" charset="0"/>
              <a:buChar char="–"/>
            </a:pPr>
            <a:r>
              <a:rPr lang="hu-HU" i="1" dirty="0" smtClean="0"/>
              <a:t>Itt írja alá az ajánlatot! Az ajánlat az Ön aláírása nélkül nem érvényes!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Verdana" pitchFamily="34" charset="0"/>
              <a:buChar char="–"/>
            </a:pPr>
            <a:endParaRPr lang="hu-HU" i="1" dirty="0" smtClean="0">
              <a:solidFill>
                <a:srgbClr val="0070C0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Font typeface="Verdana" pitchFamily="34" charset="0"/>
              <a:buChar char="–"/>
            </a:pPr>
            <a:r>
              <a:rPr lang="hu-HU" i="1" dirty="0" smtClean="0">
                <a:solidFill>
                  <a:srgbClr val="0070C0"/>
                </a:solidFill>
              </a:rPr>
              <a:t>A </a:t>
            </a:r>
            <a:r>
              <a:rPr lang="hu-HU" i="1" dirty="0">
                <a:solidFill>
                  <a:srgbClr val="0070C0"/>
                </a:solidFill>
              </a:rPr>
              <a:t>személyes </a:t>
            </a:r>
            <a:r>
              <a:rPr lang="hu-HU" i="1" dirty="0" smtClean="0">
                <a:solidFill>
                  <a:srgbClr val="0070C0"/>
                </a:solidFill>
              </a:rPr>
              <a:t>tanácsadójaként itt igazolom, </a:t>
            </a:r>
            <a:r>
              <a:rPr lang="hu-HU" i="1" dirty="0"/>
              <a:t>hogy a törvényben meghatározottak szerint </a:t>
            </a:r>
            <a:r>
              <a:rPr lang="hu-HU" i="1" dirty="0" smtClean="0"/>
              <a:t>ellenőriztem </a:t>
            </a:r>
            <a:r>
              <a:rPr lang="hu-HU" i="1" dirty="0"/>
              <a:t>az Ön személyazonosságát. 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Verdana" pitchFamily="34" charset="0"/>
              <a:buChar char="–"/>
            </a:pPr>
            <a:endParaRPr lang="hu-HU" i="1" dirty="0" smtClean="0"/>
          </a:p>
          <a:p>
            <a:pPr>
              <a:spcBef>
                <a:spcPts val="300"/>
              </a:spcBef>
              <a:spcAft>
                <a:spcPts val="300"/>
              </a:spcAft>
              <a:buFont typeface="Verdana" pitchFamily="34" charset="0"/>
              <a:buChar char="–"/>
            </a:pPr>
            <a:endParaRPr lang="hu-HU" i="1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Nyilatkozatok</a:t>
            </a:r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97" y="740051"/>
            <a:ext cx="4295775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Balra nyíl 3"/>
          <p:cNvSpPr/>
          <p:nvPr/>
        </p:nvSpPr>
        <p:spPr>
          <a:xfrm rot="20995332">
            <a:off x="1657191" y="1665296"/>
            <a:ext cx="3357774" cy="275151"/>
          </a:xfrm>
          <a:prstGeom prst="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" name="Balra nyíl 5"/>
          <p:cNvSpPr/>
          <p:nvPr/>
        </p:nvSpPr>
        <p:spPr>
          <a:xfrm rot="20124750">
            <a:off x="1207350" y="4165076"/>
            <a:ext cx="3974393" cy="348330"/>
          </a:xfrm>
          <a:prstGeom prst="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Balra nyíl 6"/>
          <p:cNvSpPr/>
          <p:nvPr/>
        </p:nvSpPr>
        <p:spPr>
          <a:xfrm rot="20995332">
            <a:off x="3036062" y="5951315"/>
            <a:ext cx="2121829" cy="276617"/>
          </a:xfrm>
          <a:prstGeom prst="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9" name="Balra nyíl 8"/>
          <p:cNvSpPr/>
          <p:nvPr/>
        </p:nvSpPr>
        <p:spPr>
          <a:xfrm rot="20995332">
            <a:off x="3036063" y="4871708"/>
            <a:ext cx="2121829" cy="276617"/>
          </a:xfrm>
          <a:prstGeom prst="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744388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11"/>
          </p:nvPr>
        </p:nvSpPr>
        <p:spPr>
          <a:xfrm>
            <a:off x="836509" y="2501367"/>
            <a:ext cx="4122970" cy="2629270"/>
          </a:xfrm>
          <a:solidFill>
            <a:schemeClr val="accent2"/>
          </a:solidFill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smtClean="0">
                <a:solidFill>
                  <a:srgbClr val="0070C0"/>
                </a:solidFill>
              </a:rPr>
              <a:t>Ügyfélnek átadandó: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hu-HU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hu-HU" dirty="0" smtClean="0"/>
              <a:t>Az ajánlati csomagban található </a:t>
            </a:r>
            <a:r>
              <a:rPr lang="hu-HU" dirty="0" smtClean="0">
                <a:solidFill>
                  <a:srgbClr val="0070C0"/>
                </a:solidFill>
              </a:rPr>
              <a:t>Üzletszabályzat!!!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hu-HU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hu-HU" dirty="0" smtClean="0"/>
              <a:t>Ajánlat ügyfél példánya</a:t>
            </a:r>
            <a:endParaRPr lang="hu-HU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hu-HU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hu-HU" dirty="0" smtClean="0"/>
              <a:t>Csoportos beszedési megbízás ügyfél példánya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Átadandó, kitöltendő nyomtatványok</a:t>
            </a:r>
            <a:endParaRPr lang="hu-HU" dirty="0"/>
          </a:p>
        </p:txBody>
      </p:sp>
      <p:sp>
        <p:nvSpPr>
          <p:cNvPr id="4" name="Szöveg helye 1"/>
          <p:cNvSpPr txBox="1">
            <a:spLocks/>
          </p:cNvSpPr>
          <p:nvPr/>
        </p:nvSpPr>
        <p:spPr bwMode="auto">
          <a:xfrm>
            <a:off x="5105597" y="1726479"/>
            <a:ext cx="5050752" cy="4065566"/>
          </a:xfrm>
          <a:prstGeom prst="rect">
            <a:avLst/>
          </a:prstGeom>
          <a:solidFill>
            <a:srgbClr val="EAD9E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7550" indent="-3587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Arial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6325" indent="-3587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8275" indent="-3619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smtClean="0">
                <a:solidFill>
                  <a:srgbClr val="0070C0"/>
                </a:solidFill>
              </a:rPr>
              <a:t>Lakástakaréknak beküldendő: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hu-HU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hu-HU" dirty="0" smtClean="0"/>
              <a:t>Ajánlat LTP példánya</a:t>
            </a:r>
            <a:endParaRPr lang="hu-HU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hu-HU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hu-HU" dirty="0" smtClean="0"/>
              <a:t>Csoportos beszedési megbízás banki és LTP példánya</a:t>
            </a:r>
            <a:endParaRPr lang="hu-HU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hu-HU" u="sng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hu-HU" u="sng" dirty="0" smtClean="0">
                <a:solidFill>
                  <a:srgbClr val="0070C0"/>
                </a:solidFill>
              </a:rPr>
              <a:t>Nyilatkozat </a:t>
            </a:r>
            <a:r>
              <a:rPr lang="hu-HU" u="sng" dirty="0">
                <a:solidFill>
                  <a:srgbClr val="0070C0"/>
                </a:solidFill>
              </a:rPr>
              <a:t>függő közvetítő tájékoztatásának tudomásulvételéről </a:t>
            </a:r>
            <a:endParaRPr lang="hu-HU" u="sng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hu-HU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hu-HU" dirty="0" smtClean="0"/>
              <a:t>Akció esetén akciós nyilatkozat</a:t>
            </a:r>
            <a:endParaRPr lang="hu-HU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765801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Online is kalkulálhattok, külön linken léphettek be a kódotokkal!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836509" y="801421"/>
            <a:ext cx="89332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hu-HU" dirty="0">
                <a:solidFill>
                  <a:srgbClr val="C00000"/>
                </a:solidFill>
                <a:latin typeface="+mj-lt"/>
              </a:rPr>
              <a:t>http://</a:t>
            </a:r>
            <a:r>
              <a:rPr lang="hu-HU" dirty="0" smtClean="0">
                <a:solidFill>
                  <a:srgbClr val="C00000"/>
                </a:solidFill>
                <a:latin typeface="+mj-lt"/>
              </a:rPr>
              <a:t>www.aegonlakastakarek.hu/lakastakarek-kalkulator?mcp=1</a:t>
            </a:r>
            <a:endParaRPr lang="hu-HU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6" name="Kép 5"/>
          <p:cNvPicPr/>
          <p:nvPr/>
        </p:nvPicPr>
        <p:blipFill rotWithShape="1">
          <a:blip r:embed="rId2"/>
          <a:srcRect l="11962" t="11994" r="12919" b="5075"/>
          <a:stretch/>
        </p:blipFill>
        <p:spPr bwMode="auto">
          <a:xfrm>
            <a:off x="896637" y="1222317"/>
            <a:ext cx="9019200" cy="51108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379246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kalkuláció eredménye letölthető, kinyomtatható!</a:t>
            </a:r>
            <a:endParaRPr lang="hu-H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7" t="7568" r="30301" b="6363"/>
          <a:stretch/>
        </p:blipFill>
        <p:spPr bwMode="auto">
          <a:xfrm>
            <a:off x="5349547" y="728434"/>
            <a:ext cx="4981903" cy="6558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2" t="11954" r="31076" b="10915"/>
          <a:stretch/>
        </p:blipFill>
        <p:spPr bwMode="auto">
          <a:xfrm>
            <a:off x="605374" y="734575"/>
            <a:ext cx="4761186" cy="5877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lipszis 3"/>
          <p:cNvSpPr/>
          <p:nvPr/>
        </p:nvSpPr>
        <p:spPr>
          <a:xfrm>
            <a:off x="516101" y="5798821"/>
            <a:ext cx="1282456" cy="53437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216541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slide">
  <a:themeElements>
    <a:clrScheme name="AEGON Rebrand">
      <a:dk1>
        <a:sysClr val="windowText" lastClr="000000"/>
      </a:dk1>
      <a:lt1>
        <a:sysClr val="window" lastClr="FFFFFF"/>
      </a:lt1>
      <a:dk2>
        <a:srgbClr val="808B94"/>
      </a:dk2>
      <a:lt2>
        <a:srgbClr val="EBEBEB"/>
      </a:lt2>
      <a:accent1>
        <a:srgbClr val="0069B4"/>
      </a:accent1>
      <a:accent2>
        <a:srgbClr val="A8B7BF"/>
      </a:accent2>
      <a:accent3>
        <a:srgbClr val="49AF57"/>
      </a:accent3>
      <a:accent4>
        <a:srgbClr val="FFFF50"/>
      </a:accent4>
      <a:accent5>
        <a:srgbClr val="8CD1E6"/>
      </a:accent5>
      <a:accent6>
        <a:srgbClr val="C60B20"/>
      </a:accent6>
      <a:hlink>
        <a:srgbClr val="CBA3D8"/>
      </a:hlink>
      <a:folHlink>
        <a:srgbClr val="00304C"/>
      </a:folHlink>
    </a:clrScheme>
    <a:fontScheme name="AEGON rebran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AEGON Rebrand">
      <a:dk1>
        <a:sysClr val="windowText" lastClr="000000"/>
      </a:dk1>
      <a:lt1>
        <a:sysClr val="window" lastClr="FFFFFF"/>
      </a:lt1>
      <a:dk2>
        <a:srgbClr val="808B94"/>
      </a:dk2>
      <a:lt2>
        <a:srgbClr val="EBEBEB"/>
      </a:lt2>
      <a:accent1>
        <a:srgbClr val="0069B4"/>
      </a:accent1>
      <a:accent2>
        <a:srgbClr val="A8B7BF"/>
      </a:accent2>
      <a:accent3>
        <a:srgbClr val="49AF57"/>
      </a:accent3>
      <a:accent4>
        <a:srgbClr val="FFFF50"/>
      </a:accent4>
      <a:accent5>
        <a:srgbClr val="8CD1E6"/>
      </a:accent5>
      <a:accent6>
        <a:srgbClr val="C60B20"/>
      </a:accent6>
      <a:hlink>
        <a:srgbClr val="CBA3D8"/>
      </a:hlink>
      <a:folHlink>
        <a:srgbClr val="00304C"/>
      </a:folHlink>
    </a:clrScheme>
    <a:fontScheme name="AEGON rebran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11568</TotalTime>
  <Words>502</Words>
  <Application>Microsoft Office PowerPoint</Application>
  <PresentationFormat>Egyéni</PresentationFormat>
  <Paragraphs>75</Paragraphs>
  <Slides>10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10</vt:i4>
      </vt:variant>
    </vt:vector>
  </HeadingPairs>
  <TitlesOfParts>
    <vt:vector size="12" baseType="lpstr">
      <vt:lpstr>Cover slide</vt:lpstr>
      <vt:lpstr>Office-thema</vt:lpstr>
      <vt:lpstr>PowerPoint bemutató</vt:lpstr>
      <vt:lpstr>A lakás-előtakarékoskodó adatai</vt:lpstr>
      <vt:lpstr>Mit mondjatok el az ügyfélnek?</vt:lpstr>
      <vt:lpstr>A kedvezményezett adatai</vt:lpstr>
      <vt:lpstr>Feltételek, termékparaméterek</vt:lpstr>
      <vt:lpstr>Nyilatkozatok</vt:lpstr>
      <vt:lpstr>Átadandó, kitöltendő nyomtatványok</vt:lpstr>
      <vt:lpstr>Online is kalkulálhattok, külön linken léphettek be a kódotokkal!</vt:lpstr>
      <vt:lpstr>A kalkuláció eredménye letölthető, kinyomtatható!</vt:lpstr>
      <vt:lpstr>Az online ajánlatkitöltésben sokkal kevesebb a hibalehetőség!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Gabri Luyer</dc:creator>
  <cp:lastModifiedBy>Samsung</cp:lastModifiedBy>
  <cp:revision>785</cp:revision>
  <cp:lastPrinted>2013-10-04T10:00:09Z</cp:lastPrinted>
  <dcterms:created xsi:type="dcterms:W3CDTF">2011-04-12T13:36:04Z</dcterms:created>
  <dcterms:modified xsi:type="dcterms:W3CDTF">2014-11-12T12:29:56Z</dcterms:modified>
</cp:coreProperties>
</file>