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305" r:id="rId2"/>
    <p:sldId id="341" r:id="rId3"/>
    <p:sldId id="322" r:id="rId4"/>
    <p:sldId id="366" r:id="rId5"/>
    <p:sldId id="323" r:id="rId6"/>
    <p:sldId id="411" r:id="rId7"/>
    <p:sldId id="412" r:id="rId8"/>
    <p:sldId id="342" r:id="rId9"/>
    <p:sldId id="413" r:id="rId10"/>
    <p:sldId id="414" r:id="rId11"/>
    <p:sldId id="415" r:id="rId12"/>
    <p:sldId id="367" r:id="rId13"/>
    <p:sldId id="377" r:id="rId14"/>
    <p:sldId id="384" r:id="rId15"/>
    <p:sldId id="376" r:id="rId16"/>
    <p:sldId id="416" r:id="rId17"/>
    <p:sldId id="417" r:id="rId18"/>
    <p:sldId id="418" r:id="rId19"/>
    <p:sldId id="343" r:id="rId20"/>
    <p:sldId id="324" r:id="rId21"/>
    <p:sldId id="325" r:id="rId22"/>
    <p:sldId id="327" r:id="rId23"/>
    <p:sldId id="392" r:id="rId24"/>
    <p:sldId id="393" r:id="rId25"/>
    <p:sldId id="378" r:id="rId26"/>
    <p:sldId id="379" r:id="rId27"/>
    <p:sldId id="380" r:id="rId28"/>
    <p:sldId id="381" r:id="rId29"/>
    <p:sldId id="382" r:id="rId30"/>
    <p:sldId id="383" r:id="rId31"/>
    <p:sldId id="368" r:id="rId32"/>
    <p:sldId id="369" r:id="rId33"/>
    <p:sldId id="370" r:id="rId34"/>
    <p:sldId id="371" r:id="rId35"/>
    <p:sldId id="372" r:id="rId36"/>
    <p:sldId id="373" r:id="rId37"/>
    <p:sldId id="374" r:id="rId38"/>
    <p:sldId id="420" r:id="rId39"/>
    <p:sldId id="421" r:id="rId40"/>
    <p:sldId id="419" r:id="rId41"/>
    <p:sldId id="328" r:id="rId42"/>
    <p:sldId id="329" r:id="rId43"/>
    <p:sldId id="336" r:id="rId44"/>
    <p:sldId id="364" r:id="rId45"/>
    <p:sldId id="337" r:id="rId46"/>
    <p:sldId id="333" r:id="rId47"/>
    <p:sldId id="409" r:id="rId48"/>
    <p:sldId id="365" r:id="rId49"/>
    <p:sldId id="334" r:id="rId50"/>
    <p:sldId id="387" r:id="rId51"/>
    <p:sldId id="386" r:id="rId52"/>
    <p:sldId id="410" r:id="rId53"/>
    <p:sldId id="389" r:id="rId54"/>
    <p:sldId id="390" r:id="rId55"/>
    <p:sldId id="391" r:id="rId56"/>
    <p:sldId id="320" r:id="rId5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70">
          <p15:clr>
            <a:srgbClr val="A4A3A4"/>
          </p15:clr>
        </p15:guide>
        <p15:guide id="2" pos="55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D1E20"/>
    <a:srgbClr val="DF4133"/>
    <a:srgbClr val="E73139"/>
    <a:srgbClr val="D22D32"/>
    <a:srgbClr val="7F7F7F"/>
    <a:srgbClr val="AF0819"/>
    <a:srgbClr val="BD0D22"/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4" autoAdjust="0"/>
    <p:restoredTop sz="77852" autoAdjust="0"/>
  </p:normalViewPr>
  <p:slideViewPr>
    <p:cSldViewPr snapToGrid="0" snapToObjects="1">
      <p:cViewPr varScale="1">
        <p:scale>
          <a:sx n="51" d="100"/>
          <a:sy n="51" d="100"/>
        </p:scale>
        <p:origin x="1684" y="52"/>
      </p:cViewPr>
      <p:guideLst>
        <p:guide orient="horz" pos="3770"/>
        <p:guide pos="55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#3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25A54A-EC2D-48CA-959B-7266DE2626E2}" type="doc">
      <dgm:prSet loTypeId="urn:microsoft.com/office/officeart/2008/layout/HorizontalMultiLevelHierarchy#1" loCatId="hierarchy" qsTypeId="urn:microsoft.com/office/officeart/2005/8/quickstyle/simple1#1" qsCatId="simple" csTypeId="urn:microsoft.com/office/officeart/2005/8/colors/colorful3#1" csCatId="colorful" phldr="1"/>
      <dgm:spPr/>
      <dgm:t>
        <a:bodyPr/>
        <a:lstStyle/>
        <a:p>
          <a:endParaRPr lang="hu-HU"/>
        </a:p>
      </dgm:t>
    </dgm:pt>
    <dgm:pt modelId="{45AC80B8-3E9F-4187-8976-805FCBC6287D}">
      <dgm:prSet phldrT="[Szöveg]" custT="1"/>
      <dgm:spPr>
        <a:solidFill>
          <a:srgbClr val="C00000"/>
        </a:solidFill>
      </dgm:spPr>
      <dgm:t>
        <a:bodyPr/>
        <a:lstStyle/>
        <a:p>
          <a:r>
            <a:rPr lang="hu-HU" sz="1800" dirty="0"/>
            <a:t>Balesetbiztosítások</a:t>
          </a:r>
        </a:p>
      </dgm:t>
    </dgm:pt>
    <dgm:pt modelId="{043B7D0F-534E-4334-8332-9FA9AC3E1DFC}" type="parTrans" cxnId="{B6426D7E-801B-4A2C-B2B7-A8F5DDED969D}">
      <dgm:prSet/>
      <dgm:spPr/>
      <dgm:t>
        <a:bodyPr/>
        <a:lstStyle/>
        <a:p>
          <a:endParaRPr lang="hu-HU"/>
        </a:p>
      </dgm:t>
    </dgm:pt>
    <dgm:pt modelId="{A9527F66-5939-44A1-A83B-8C0F95774192}" type="sibTrans" cxnId="{B6426D7E-801B-4A2C-B2B7-A8F5DDED969D}">
      <dgm:prSet/>
      <dgm:spPr/>
      <dgm:t>
        <a:bodyPr/>
        <a:lstStyle/>
        <a:p>
          <a:endParaRPr lang="hu-HU"/>
        </a:p>
      </dgm:t>
    </dgm:pt>
    <dgm:pt modelId="{1DC61F50-1F70-4993-BD56-3B232D93C1DF}">
      <dgm:prSet phldrT="[Szöveg]" custT="1"/>
      <dgm:spPr/>
      <dgm:t>
        <a:bodyPr/>
        <a:lstStyle/>
        <a:p>
          <a:r>
            <a:rPr lang="hu-HU" sz="1800" dirty="0"/>
            <a:t>Baleseti halál</a:t>
          </a:r>
        </a:p>
      </dgm:t>
    </dgm:pt>
    <dgm:pt modelId="{68A37E7C-5A50-4B14-85BF-068AB279B4C8}" type="parTrans" cxnId="{7559D696-70DF-4A96-A8BC-5842E6C36C76}">
      <dgm:prSet/>
      <dgm:spPr/>
      <dgm:t>
        <a:bodyPr/>
        <a:lstStyle/>
        <a:p>
          <a:endParaRPr lang="hu-HU"/>
        </a:p>
      </dgm:t>
    </dgm:pt>
    <dgm:pt modelId="{C365F560-4F44-45A3-9216-EBE744C7DBD2}" type="sibTrans" cxnId="{7559D696-70DF-4A96-A8BC-5842E6C36C76}">
      <dgm:prSet/>
      <dgm:spPr/>
      <dgm:t>
        <a:bodyPr/>
        <a:lstStyle/>
        <a:p>
          <a:endParaRPr lang="hu-HU"/>
        </a:p>
      </dgm:t>
    </dgm:pt>
    <dgm:pt modelId="{012F2653-2CAC-4B73-85A9-63E3D7D8F67D}">
      <dgm:prSet phldrT="[Szöveg]" custT="1"/>
      <dgm:spPr/>
      <dgm:t>
        <a:bodyPr/>
        <a:lstStyle/>
        <a:p>
          <a:r>
            <a:rPr lang="hu-HU" sz="1800" dirty="0"/>
            <a:t>Baleseti eredetű maradandó egészségkárosodás, lineáris térítéssel</a:t>
          </a:r>
        </a:p>
      </dgm:t>
    </dgm:pt>
    <dgm:pt modelId="{D41C9426-34BD-4168-BB7C-9C2F90D994F4}" type="parTrans" cxnId="{633EB741-0C87-4D99-9BFF-2C7C0CE67FD3}">
      <dgm:prSet/>
      <dgm:spPr/>
      <dgm:t>
        <a:bodyPr/>
        <a:lstStyle/>
        <a:p>
          <a:endParaRPr lang="hu-HU"/>
        </a:p>
      </dgm:t>
    </dgm:pt>
    <dgm:pt modelId="{FB3B21AE-303D-40E0-B2B7-87CAAEC9CEB7}" type="sibTrans" cxnId="{633EB741-0C87-4D99-9BFF-2C7C0CE67FD3}">
      <dgm:prSet/>
      <dgm:spPr/>
      <dgm:t>
        <a:bodyPr/>
        <a:lstStyle/>
        <a:p>
          <a:endParaRPr lang="hu-HU"/>
        </a:p>
      </dgm:t>
    </dgm:pt>
    <dgm:pt modelId="{6008DAB0-C465-4D50-B2DF-F25921957BCF}">
      <dgm:prSet phldrT="[Szöveg]" custT="1"/>
      <dgm:spPr/>
      <dgm:t>
        <a:bodyPr/>
        <a:lstStyle/>
        <a:p>
          <a:r>
            <a:rPr lang="hu-HU" sz="1800" dirty="0"/>
            <a:t>Baleseti eredetű maradandó egészségkárosodás, progresszív térítéssel</a:t>
          </a:r>
        </a:p>
      </dgm:t>
    </dgm:pt>
    <dgm:pt modelId="{BE7261A3-F5E6-4E22-8839-9DF2E756F8CB}" type="parTrans" cxnId="{63275B5E-F742-473E-9389-CD5FEA39F6C9}">
      <dgm:prSet/>
      <dgm:spPr/>
      <dgm:t>
        <a:bodyPr/>
        <a:lstStyle/>
        <a:p>
          <a:endParaRPr lang="hu-HU"/>
        </a:p>
      </dgm:t>
    </dgm:pt>
    <dgm:pt modelId="{581AA64B-B25E-4D8E-83CF-2E3F6EB48D35}" type="sibTrans" cxnId="{63275B5E-F742-473E-9389-CD5FEA39F6C9}">
      <dgm:prSet/>
      <dgm:spPr/>
      <dgm:t>
        <a:bodyPr/>
        <a:lstStyle/>
        <a:p>
          <a:endParaRPr lang="hu-HU"/>
        </a:p>
      </dgm:t>
    </dgm:pt>
    <dgm:pt modelId="{35052DAE-027D-46BD-B12C-BDB338DF6312}">
      <dgm:prSet phldrT="[Szöveg]" custT="1"/>
      <dgm:spPr/>
      <dgm:t>
        <a:bodyPr/>
        <a:lstStyle/>
        <a:p>
          <a:r>
            <a:rPr lang="hu-HU" sz="1800" dirty="0"/>
            <a:t>Baleseti költségtérítés</a:t>
          </a:r>
        </a:p>
      </dgm:t>
    </dgm:pt>
    <dgm:pt modelId="{58D904B5-C333-4F3B-931B-0581C2DEBAF2}" type="parTrans" cxnId="{22D09248-BE40-4B34-8DA6-A47AE346A895}">
      <dgm:prSet/>
      <dgm:spPr/>
      <dgm:t>
        <a:bodyPr/>
        <a:lstStyle/>
        <a:p>
          <a:endParaRPr lang="hu-HU"/>
        </a:p>
      </dgm:t>
    </dgm:pt>
    <dgm:pt modelId="{4FA33504-CBB6-44C7-B2E1-035266B0EBC2}" type="sibTrans" cxnId="{22D09248-BE40-4B34-8DA6-A47AE346A895}">
      <dgm:prSet/>
      <dgm:spPr/>
      <dgm:t>
        <a:bodyPr/>
        <a:lstStyle/>
        <a:p>
          <a:endParaRPr lang="hu-HU"/>
        </a:p>
      </dgm:t>
    </dgm:pt>
    <dgm:pt modelId="{3CA5435E-2C98-4286-A17D-4277A4A4193C}">
      <dgm:prSet phldrT="[Szöveg]" custT="1"/>
      <dgm:spPr/>
      <dgm:t>
        <a:bodyPr/>
        <a:lstStyle/>
        <a:p>
          <a:r>
            <a:rPr lang="hu-HU" sz="1800" dirty="0"/>
            <a:t>Baleseti eredetű 50%-ot meghaladó maradandó egészségkárosodás</a:t>
          </a:r>
        </a:p>
      </dgm:t>
    </dgm:pt>
    <dgm:pt modelId="{87BCCD6D-ED68-4CD9-9452-3B4767A466D7}" type="parTrans" cxnId="{4F99DBE4-DBA2-4469-AB06-B712A3F08A0A}">
      <dgm:prSet/>
      <dgm:spPr/>
      <dgm:t>
        <a:bodyPr/>
        <a:lstStyle/>
        <a:p>
          <a:endParaRPr lang="hu-HU"/>
        </a:p>
      </dgm:t>
    </dgm:pt>
    <dgm:pt modelId="{EDAF8F81-8F1F-4A32-A563-607092D35219}" type="sibTrans" cxnId="{4F99DBE4-DBA2-4469-AB06-B712A3F08A0A}">
      <dgm:prSet/>
      <dgm:spPr/>
      <dgm:t>
        <a:bodyPr/>
        <a:lstStyle/>
        <a:p>
          <a:endParaRPr lang="hu-HU"/>
        </a:p>
      </dgm:t>
    </dgm:pt>
    <dgm:pt modelId="{5503232E-10C7-4310-BEF0-6F0E3FF8A026}">
      <dgm:prSet phldrT="[Szöveg]" custT="1"/>
      <dgm:spPr/>
      <dgm:t>
        <a:bodyPr/>
        <a:lstStyle/>
        <a:p>
          <a:r>
            <a:rPr lang="hu-HU" sz="1800" dirty="0"/>
            <a:t>Csonttörés</a:t>
          </a:r>
        </a:p>
      </dgm:t>
    </dgm:pt>
    <dgm:pt modelId="{F4C3F258-D200-4B87-8618-9FED14584A6F}" type="parTrans" cxnId="{74882759-98A3-4692-8439-91E50B75DEA1}">
      <dgm:prSet/>
      <dgm:spPr/>
      <dgm:t>
        <a:bodyPr/>
        <a:lstStyle/>
        <a:p>
          <a:endParaRPr lang="hu-HU"/>
        </a:p>
      </dgm:t>
    </dgm:pt>
    <dgm:pt modelId="{CEA10393-2CC5-4DC6-8312-EB246C2BC971}" type="sibTrans" cxnId="{74882759-98A3-4692-8439-91E50B75DEA1}">
      <dgm:prSet/>
      <dgm:spPr/>
      <dgm:t>
        <a:bodyPr/>
        <a:lstStyle/>
        <a:p>
          <a:endParaRPr lang="hu-HU"/>
        </a:p>
      </dgm:t>
    </dgm:pt>
    <dgm:pt modelId="{6F8737F3-7F32-4FCE-8CBF-0AE5D74B6905}">
      <dgm:prSet phldrT="[Szöveg]" custT="1"/>
      <dgm:spPr/>
      <dgm:t>
        <a:bodyPr/>
        <a:lstStyle/>
        <a:p>
          <a:r>
            <a:rPr lang="hu-HU" sz="1800" dirty="0"/>
            <a:t>Baleseti kórházi napi térítés az 1. naptól</a:t>
          </a:r>
        </a:p>
      </dgm:t>
    </dgm:pt>
    <dgm:pt modelId="{F7A1D430-D022-4520-8CED-B0FA22685B1B}" type="parTrans" cxnId="{354E2947-36E3-47BA-B761-2CEE9258B7E8}">
      <dgm:prSet/>
      <dgm:spPr/>
      <dgm:t>
        <a:bodyPr/>
        <a:lstStyle/>
        <a:p>
          <a:endParaRPr lang="hu-HU"/>
        </a:p>
      </dgm:t>
    </dgm:pt>
    <dgm:pt modelId="{56578923-A3A2-4D83-BC3E-C1EC8BBAE8F9}" type="sibTrans" cxnId="{354E2947-36E3-47BA-B761-2CEE9258B7E8}">
      <dgm:prSet/>
      <dgm:spPr/>
      <dgm:t>
        <a:bodyPr/>
        <a:lstStyle/>
        <a:p>
          <a:endParaRPr lang="hu-HU"/>
        </a:p>
      </dgm:t>
    </dgm:pt>
    <dgm:pt modelId="{20A78952-452D-4978-B73F-5D7CDF7B3631}">
      <dgm:prSet phldrT="[Szöveg]" custT="1"/>
      <dgm:spPr/>
      <dgm:t>
        <a:bodyPr/>
        <a:lstStyle/>
        <a:p>
          <a:r>
            <a:rPr lang="hu-HU" sz="1800" dirty="0"/>
            <a:t>Baleseti műtéti térítés</a:t>
          </a:r>
        </a:p>
      </dgm:t>
    </dgm:pt>
    <dgm:pt modelId="{072C699C-19EB-42B9-BE4B-BB246069AF6E}" type="parTrans" cxnId="{170B1165-29DA-44C2-80A0-12CF1AAEEE64}">
      <dgm:prSet/>
      <dgm:spPr/>
      <dgm:t>
        <a:bodyPr/>
        <a:lstStyle/>
        <a:p>
          <a:endParaRPr lang="hu-HU"/>
        </a:p>
      </dgm:t>
    </dgm:pt>
    <dgm:pt modelId="{666BDEFD-3EE3-4137-8263-05B5D3D5A40D}" type="sibTrans" cxnId="{170B1165-29DA-44C2-80A0-12CF1AAEEE64}">
      <dgm:prSet/>
      <dgm:spPr/>
      <dgm:t>
        <a:bodyPr/>
        <a:lstStyle/>
        <a:p>
          <a:endParaRPr lang="hu-HU"/>
        </a:p>
      </dgm:t>
    </dgm:pt>
    <dgm:pt modelId="{C7109B91-AA08-481A-B96B-AA758DC40873}">
      <dgm:prSet phldrT="[Szöveg]" custT="1"/>
      <dgm:spPr/>
      <dgm:t>
        <a:bodyPr/>
        <a:lstStyle/>
        <a:p>
          <a:r>
            <a:rPr lang="hu-HU" sz="1800" dirty="0"/>
            <a:t>Égési sérülés</a:t>
          </a:r>
        </a:p>
      </dgm:t>
    </dgm:pt>
    <dgm:pt modelId="{8CDC9F67-DD5C-426B-985F-C8508EED8A7D}" type="parTrans" cxnId="{2C1E663C-D924-431F-B994-A2482149994D}">
      <dgm:prSet/>
      <dgm:spPr/>
      <dgm:t>
        <a:bodyPr/>
        <a:lstStyle/>
        <a:p>
          <a:endParaRPr lang="hu-HU"/>
        </a:p>
      </dgm:t>
    </dgm:pt>
    <dgm:pt modelId="{22274A5C-166C-4CC5-B7C3-D3A3CC0C8824}" type="sibTrans" cxnId="{2C1E663C-D924-431F-B994-A2482149994D}">
      <dgm:prSet/>
      <dgm:spPr/>
      <dgm:t>
        <a:bodyPr/>
        <a:lstStyle/>
        <a:p>
          <a:endParaRPr lang="hu-HU"/>
        </a:p>
      </dgm:t>
    </dgm:pt>
    <dgm:pt modelId="{566AD197-5399-4F05-A636-0865E7A6AC85}">
      <dgm:prSet phldrT="[Szöveg]" custT="1"/>
      <dgm:spPr/>
      <dgm:t>
        <a:bodyPr/>
        <a:lstStyle/>
        <a:p>
          <a:r>
            <a:rPr lang="hu-HU" sz="1800" dirty="0"/>
            <a:t>Baleseti keresőképtelenség a 15. naptól</a:t>
          </a:r>
        </a:p>
      </dgm:t>
    </dgm:pt>
    <dgm:pt modelId="{3A328EE7-9EFC-4816-BDAE-C2B00922C51E}" type="parTrans" cxnId="{50CFEFAF-79DE-4062-90F1-A45733791E86}">
      <dgm:prSet/>
      <dgm:spPr/>
      <dgm:t>
        <a:bodyPr/>
        <a:lstStyle/>
        <a:p>
          <a:endParaRPr lang="hu-HU"/>
        </a:p>
      </dgm:t>
    </dgm:pt>
    <dgm:pt modelId="{9E111F54-EF77-4A68-959B-6EF534F4A532}" type="sibTrans" cxnId="{50CFEFAF-79DE-4062-90F1-A45733791E86}">
      <dgm:prSet/>
      <dgm:spPr/>
      <dgm:t>
        <a:bodyPr/>
        <a:lstStyle/>
        <a:p>
          <a:endParaRPr lang="hu-HU"/>
        </a:p>
      </dgm:t>
    </dgm:pt>
    <dgm:pt modelId="{687A923B-452A-4967-81BD-24DF3274B7DA}">
      <dgm:prSet phldrT="[Szöveg]" custT="1"/>
      <dgm:spPr/>
      <dgm:t>
        <a:bodyPr/>
        <a:lstStyle/>
        <a:p>
          <a:r>
            <a:rPr lang="hu-HU" sz="1800" dirty="0"/>
            <a:t>Közlekedési baleseti halál</a:t>
          </a:r>
        </a:p>
      </dgm:t>
    </dgm:pt>
    <dgm:pt modelId="{F4BC7281-D738-4FBF-989E-A9EB91CBDFF0}" type="parTrans" cxnId="{4C0259A9-03D6-4C53-A320-03C729CEB02F}">
      <dgm:prSet/>
      <dgm:spPr/>
      <dgm:t>
        <a:bodyPr/>
        <a:lstStyle/>
        <a:p>
          <a:endParaRPr lang="hu-HU"/>
        </a:p>
      </dgm:t>
    </dgm:pt>
    <dgm:pt modelId="{DF06B7F7-2BD8-4F06-9865-1B0D6C70CCF7}" type="sibTrans" cxnId="{4C0259A9-03D6-4C53-A320-03C729CEB02F}">
      <dgm:prSet/>
      <dgm:spPr/>
      <dgm:t>
        <a:bodyPr/>
        <a:lstStyle/>
        <a:p>
          <a:endParaRPr lang="hu-HU"/>
        </a:p>
      </dgm:t>
    </dgm:pt>
    <dgm:pt modelId="{A09C4EAD-2E9A-4896-B90D-35892D7A9AA3}">
      <dgm:prSet phldrT="[Szöveg]" custT="1"/>
      <dgm:spPr/>
      <dgm:t>
        <a:bodyPr/>
        <a:lstStyle/>
        <a:p>
          <a:r>
            <a:rPr lang="hu-HU" sz="1800" dirty="0"/>
            <a:t>Közlekedési baleseti eredetű maradandó egészségkárosodás</a:t>
          </a:r>
        </a:p>
      </dgm:t>
    </dgm:pt>
    <dgm:pt modelId="{F978F574-9CEA-46A4-82F3-900D20CFD54A}" type="parTrans" cxnId="{042B4AA6-BED6-42D3-9016-B419DE562FF0}">
      <dgm:prSet/>
      <dgm:spPr/>
      <dgm:t>
        <a:bodyPr/>
        <a:lstStyle/>
        <a:p>
          <a:endParaRPr lang="hu-HU"/>
        </a:p>
      </dgm:t>
    </dgm:pt>
    <dgm:pt modelId="{CBFD924C-D213-4324-9462-D42DBBE05460}" type="sibTrans" cxnId="{042B4AA6-BED6-42D3-9016-B419DE562FF0}">
      <dgm:prSet/>
      <dgm:spPr/>
      <dgm:t>
        <a:bodyPr/>
        <a:lstStyle/>
        <a:p>
          <a:endParaRPr lang="hu-HU"/>
        </a:p>
      </dgm:t>
    </dgm:pt>
    <dgm:pt modelId="{23E3A565-4FDE-4D7C-B3B3-71E354A761AB}" type="pres">
      <dgm:prSet presAssocID="{0B25A54A-EC2D-48CA-959B-7266DE2626E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299190B-828A-4A82-99B0-C3A2E09C052D}" type="pres">
      <dgm:prSet presAssocID="{45AC80B8-3E9F-4187-8976-805FCBC6287D}" presName="root1" presStyleCnt="0"/>
      <dgm:spPr/>
    </dgm:pt>
    <dgm:pt modelId="{7299F2EC-129F-49DC-9192-BDF5696868E7}" type="pres">
      <dgm:prSet presAssocID="{45AC80B8-3E9F-4187-8976-805FCBC6287D}" presName="LevelOneTextNode" presStyleLbl="node0" presStyleIdx="0" presStyleCnt="1" custAng="0" custFlipVert="1" custScaleX="251764" custScaleY="124267" custLinFactNeighborX="-28008" custLinFactNeighborY="0">
        <dgm:presLayoutVars>
          <dgm:chPref val="3"/>
        </dgm:presLayoutVars>
      </dgm:prSet>
      <dgm:spPr/>
    </dgm:pt>
    <dgm:pt modelId="{FD43A784-3A27-4D59-8A1F-C8C7639A607F}" type="pres">
      <dgm:prSet presAssocID="{45AC80B8-3E9F-4187-8976-805FCBC6287D}" presName="level2hierChild" presStyleCnt="0"/>
      <dgm:spPr/>
    </dgm:pt>
    <dgm:pt modelId="{2B3A7735-48C4-44FA-B8C7-CC0250911841}" type="pres">
      <dgm:prSet presAssocID="{68A37E7C-5A50-4B14-85BF-068AB279B4C8}" presName="conn2-1" presStyleLbl="parChTrans1D2" presStyleIdx="0" presStyleCnt="12"/>
      <dgm:spPr/>
    </dgm:pt>
    <dgm:pt modelId="{36C010B5-E0D3-42FD-8D5E-53C42BFC7578}" type="pres">
      <dgm:prSet presAssocID="{68A37E7C-5A50-4B14-85BF-068AB279B4C8}" presName="connTx" presStyleLbl="parChTrans1D2" presStyleIdx="0" presStyleCnt="12"/>
      <dgm:spPr/>
    </dgm:pt>
    <dgm:pt modelId="{C247684B-9735-421A-BA1F-C2E3E6CAEA1B}" type="pres">
      <dgm:prSet presAssocID="{1DC61F50-1F70-4993-BD56-3B232D93C1DF}" presName="root2" presStyleCnt="0"/>
      <dgm:spPr/>
    </dgm:pt>
    <dgm:pt modelId="{B7B1284E-4812-49B4-B03A-3367CF03D4A6}" type="pres">
      <dgm:prSet presAssocID="{1DC61F50-1F70-4993-BD56-3B232D93C1DF}" presName="LevelTwoTextNode" presStyleLbl="node2" presStyleIdx="0" presStyleCnt="12" custScaleX="258649">
        <dgm:presLayoutVars>
          <dgm:chPref val="3"/>
        </dgm:presLayoutVars>
      </dgm:prSet>
      <dgm:spPr/>
    </dgm:pt>
    <dgm:pt modelId="{1FABE993-8C58-4562-8C0F-902FB4828632}" type="pres">
      <dgm:prSet presAssocID="{1DC61F50-1F70-4993-BD56-3B232D93C1DF}" presName="level3hierChild" presStyleCnt="0"/>
      <dgm:spPr/>
    </dgm:pt>
    <dgm:pt modelId="{75E29507-FF0E-4A12-B84B-08D8DB57A5C5}" type="pres">
      <dgm:prSet presAssocID="{D41C9426-34BD-4168-BB7C-9C2F90D994F4}" presName="conn2-1" presStyleLbl="parChTrans1D2" presStyleIdx="1" presStyleCnt="12"/>
      <dgm:spPr/>
    </dgm:pt>
    <dgm:pt modelId="{E785DF07-8F13-4D3A-8DC3-A6D63DD53C77}" type="pres">
      <dgm:prSet presAssocID="{D41C9426-34BD-4168-BB7C-9C2F90D994F4}" presName="connTx" presStyleLbl="parChTrans1D2" presStyleIdx="1" presStyleCnt="12"/>
      <dgm:spPr/>
    </dgm:pt>
    <dgm:pt modelId="{2E6F5BF5-5099-4B67-92A1-6A60FB0CB04C}" type="pres">
      <dgm:prSet presAssocID="{012F2653-2CAC-4B73-85A9-63E3D7D8F67D}" presName="root2" presStyleCnt="0"/>
      <dgm:spPr/>
    </dgm:pt>
    <dgm:pt modelId="{FF2C5C6C-3FE7-4327-AF9B-BDD636D4DDD6}" type="pres">
      <dgm:prSet presAssocID="{012F2653-2CAC-4B73-85A9-63E3D7D8F67D}" presName="LevelTwoTextNode" presStyleLbl="node2" presStyleIdx="1" presStyleCnt="12" custScaleX="545581">
        <dgm:presLayoutVars>
          <dgm:chPref val="3"/>
        </dgm:presLayoutVars>
      </dgm:prSet>
      <dgm:spPr/>
    </dgm:pt>
    <dgm:pt modelId="{17A93D42-78B5-4894-AD76-D26BE71B377C}" type="pres">
      <dgm:prSet presAssocID="{012F2653-2CAC-4B73-85A9-63E3D7D8F67D}" presName="level3hierChild" presStyleCnt="0"/>
      <dgm:spPr/>
    </dgm:pt>
    <dgm:pt modelId="{3DC6ED06-345D-4CEE-98C1-9DA8E91B07E9}" type="pres">
      <dgm:prSet presAssocID="{BE7261A3-F5E6-4E22-8839-9DF2E756F8CB}" presName="conn2-1" presStyleLbl="parChTrans1D2" presStyleIdx="2" presStyleCnt="12"/>
      <dgm:spPr/>
    </dgm:pt>
    <dgm:pt modelId="{0948E0E5-126F-474E-AAC1-A71AEEB295EA}" type="pres">
      <dgm:prSet presAssocID="{BE7261A3-F5E6-4E22-8839-9DF2E756F8CB}" presName="connTx" presStyleLbl="parChTrans1D2" presStyleIdx="2" presStyleCnt="12"/>
      <dgm:spPr/>
    </dgm:pt>
    <dgm:pt modelId="{24DBDC4E-B205-46CD-913B-F654187F3AAE}" type="pres">
      <dgm:prSet presAssocID="{6008DAB0-C465-4D50-B2DF-F25921957BCF}" presName="root2" presStyleCnt="0"/>
      <dgm:spPr/>
    </dgm:pt>
    <dgm:pt modelId="{6215E9B1-D11D-40BB-8BE6-7371F4CBAF0D}" type="pres">
      <dgm:prSet presAssocID="{6008DAB0-C465-4D50-B2DF-F25921957BCF}" presName="LevelTwoTextNode" presStyleLbl="node2" presStyleIdx="2" presStyleCnt="12" custScaleX="567536">
        <dgm:presLayoutVars>
          <dgm:chPref val="3"/>
        </dgm:presLayoutVars>
      </dgm:prSet>
      <dgm:spPr/>
    </dgm:pt>
    <dgm:pt modelId="{BBE3CB1F-D7FA-4DBA-B93E-1EEAAE54DD79}" type="pres">
      <dgm:prSet presAssocID="{6008DAB0-C465-4D50-B2DF-F25921957BCF}" presName="level3hierChild" presStyleCnt="0"/>
      <dgm:spPr/>
    </dgm:pt>
    <dgm:pt modelId="{230616E4-4590-4CC4-96AD-7F2E1614AE5F}" type="pres">
      <dgm:prSet presAssocID="{87BCCD6D-ED68-4CD9-9452-3B4767A466D7}" presName="conn2-1" presStyleLbl="parChTrans1D2" presStyleIdx="3" presStyleCnt="12"/>
      <dgm:spPr/>
    </dgm:pt>
    <dgm:pt modelId="{DED69EF1-CB16-4AF8-9E9B-6EBFA1FFF166}" type="pres">
      <dgm:prSet presAssocID="{87BCCD6D-ED68-4CD9-9452-3B4767A466D7}" presName="connTx" presStyleLbl="parChTrans1D2" presStyleIdx="3" presStyleCnt="12"/>
      <dgm:spPr/>
    </dgm:pt>
    <dgm:pt modelId="{4465AE35-CDAE-48E5-AA5F-E4879F38EF15}" type="pres">
      <dgm:prSet presAssocID="{3CA5435E-2C98-4286-A17D-4277A4A4193C}" presName="root2" presStyleCnt="0"/>
      <dgm:spPr/>
    </dgm:pt>
    <dgm:pt modelId="{CEBA40CA-7DEF-48DC-9B49-2CC35CD9DBCE}" type="pres">
      <dgm:prSet presAssocID="{3CA5435E-2C98-4286-A17D-4277A4A4193C}" presName="LevelTwoTextNode" presStyleLbl="node2" presStyleIdx="3" presStyleCnt="12" custScaleX="567536">
        <dgm:presLayoutVars>
          <dgm:chPref val="3"/>
        </dgm:presLayoutVars>
      </dgm:prSet>
      <dgm:spPr/>
    </dgm:pt>
    <dgm:pt modelId="{D4F6F2AF-A8B4-4054-A2F6-AA9419E58085}" type="pres">
      <dgm:prSet presAssocID="{3CA5435E-2C98-4286-A17D-4277A4A4193C}" presName="level3hierChild" presStyleCnt="0"/>
      <dgm:spPr/>
    </dgm:pt>
    <dgm:pt modelId="{79E85A69-3B42-494D-BFA0-9F708FCE0C76}" type="pres">
      <dgm:prSet presAssocID="{F4C3F258-D200-4B87-8618-9FED14584A6F}" presName="conn2-1" presStyleLbl="parChTrans1D2" presStyleIdx="4" presStyleCnt="12"/>
      <dgm:spPr/>
    </dgm:pt>
    <dgm:pt modelId="{19B33A61-CEF3-4D2B-A212-51FE649454D6}" type="pres">
      <dgm:prSet presAssocID="{F4C3F258-D200-4B87-8618-9FED14584A6F}" presName="connTx" presStyleLbl="parChTrans1D2" presStyleIdx="4" presStyleCnt="12"/>
      <dgm:spPr/>
    </dgm:pt>
    <dgm:pt modelId="{D1EFA357-BD25-4E8A-B39B-9D985878D692}" type="pres">
      <dgm:prSet presAssocID="{5503232E-10C7-4310-BEF0-6F0E3FF8A026}" presName="root2" presStyleCnt="0"/>
      <dgm:spPr/>
    </dgm:pt>
    <dgm:pt modelId="{9047CDEA-913A-46DE-A90B-9590DBFCCFF7}" type="pres">
      <dgm:prSet presAssocID="{5503232E-10C7-4310-BEF0-6F0E3FF8A026}" presName="LevelTwoTextNode" presStyleLbl="node2" presStyleIdx="4" presStyleCnt="12">
        <dgm:presLayoutVars>
          <dgm:chPref val="3"/>
        </dgm:presLayoutVars>
      </dgm:prSet>
      <dgm:spPr/>
    </dgm:pt>
    <dgm:pt modelId="{EAF049B1-E0AD-4F68-94D6-DB921F10AE36}" type="pres">
      <dgm:prSet presAssocID="{5503232E-10C7-4310-BEF0-6F0E3FF8A026}" presName="level3hierChild" presStyleCnt="0"/>
      <dgm:spPr/>
    </dgm:pt>
    <dgm:pt modelId="{6450F852-843C-49E4-A8C4-304A8FDD033A}" type="pres">
      <dgm:prSet presAssocID="{F7A1D430-D022-4520-8CED-B0FA22685B1B}" presName="conn2-1" presStyleLbl="parChTrans1D2" presStyleIdx="5" presStyleCnt="12"/>
      <dgm:spPr/>
    </dgm:pt>
    <dgm:pt modelId="{84B62054-744A-4A75-A2C2-274F995ED1D3}" type="pres">
      <dgm:prSet presAssocID="{F7A1D430-D022-4520-8CED-B0FA22685B1B}" presName="connTx" presStyleLbl="parChTrans1D2" presStyleIdx="5" presStyleCnt="12"/>
      <dgm:spPr/>
    </dgm:pt>
    <dgm:pt modelId="{B2C0A23A-301E-4E01-9544-31ED2103EDAE}" type="pres">
      <dgm:prSet presAssocID="{6F8737F3-7F32-4FCE-8CBF-0AE5D74B6905}" presName="root2" presStyleCnt="0"/>
      <dgm:spPr/>
    </dgm:pt>
    <dgm:pt modelId="{8EC1D709-6977-4630-8C68-4240CF7CE30D}" type="pres">
      <dgm:prSet presAssocID="{6F8737F3-7F32-4FCE-8CBF-0AE5D74B6905}" presName="LevelTwoTextNode" presStyleLbl="node2" presStyleIdx="5" presStyleCnt="12" custScaleX="326616">
        <dgm:presLayoutVars>
          <dgm:chPref val="3"/>
        </dgm:presLayoutVars>
      </dgm:prSet>
      <dgm:spPr/>
    </dgm:pt>
    <dgm:pt modelId="{5F031336-0200-4593-BF1A-386C7E7C5540}" type="pres">
      <dgm:prSet presAssocID="{6F8737F3-7F32-4FCE-8CBF-0AE5D74B6905}" presName="level3hierChild" presStyleCnt="0"/>
      <dgm:spPr/>
    </dgm:pt>
    <dgm:pt modelId="{D1963FED-13D2-414E-A321-3A59978709CB}" type="pres">
      <dgm:prSet presAssocID="{072C699C-19EB-42B9-BE4B-BB246069AF6E}" presName="conn2-1" presStyleLbl="parChTrans1D2" presStyleIdx="6" presStyleCnt="12"/>
      <dgm:spPr/>
    </dgm:pt>
    <dgm:pt modelId="{9EC5DBBF-C910-4F28-9223-C3ED590D6CCD}" type="pres">
      <dgm:prSet presAssocID="{072C699C-19EB-42B9-BE4B-BB246069AF6E}" presName="connTx" presStyleLbl="parChTrans1D2" presStyleIdx="6" presStyleCnt="12"/>
      <dgm:spPr/>
    </dgm:pt>
    <dgm:pt modelId="{BA844B4D-8FAD-402F-A1F3-EF18BA578B06}" type="pres">
      <dgm:prSet presAssocID="{20A78952-452D-4978-B73F-5D7CDF7B3631}" presName="root2" presStyleCnt="0"/>
      <dgm:spPr/>
    </dgm:pt>
    <dgm:pt modelId="{0570F5B4-A798-415C-9E94-A8231C8382E3}" type="pres">
      <dgm:prSet presAssocID="{20A78952-452D-4978-B73F-5D7CDF7B3631}" presName="LevelTwoTextNode" presStyleLbl="node2" presStyleIdx="6" presStyleCnt="12" custScaleX="265629">
        <dgm:presLayoutVars>
          <dgm:chPref val="3"/>
        </dgm:presLayoutVars>
      </dgm:prSet>
      <dgm:spPr/>
    </dgm:pt>
    <dgm:pt modelId="{97C88CC1-417B-4173-8E9B-CFE574CC4C61}" type="pres">
      <dgm:prSet presAssocID="{20A78952-452D-4978-B73F-5D7CDF7B3631}" presName="level3hierChild" presStyleCnt="0"/>
      <dgm:spPr/>
    </dgm:pt>
    <dgm:pt modelId="{1D98F958-3D1B-4316-8144-6E9E77B0DE90}" type="pres">
      <dgm:prSet presAssocID="{8CDC9F67-DD5C-426B-985F-C8508EED8A7D}" presName="conn2-1" presStyleLbl="parChTrans1D2" presStyleIdx="7" presStyleCnt="12"/>
      <dgm:spPr/>
    </dgm:pt>
    <dgm:pt modelId="{0A647A35-9F58-450C-A57B-22C7977E37A9}" type="pres">
      <dgm:prSet presAssocID="{8CDC9F67-DD5C-426B-985F-C8508EED8A7D}" presName="connTx" presStyleLbl="parChTrans1D2" presStyleIdx="7" presStyleCnt="12"/>
      <dgm:spPr/>
    </dgm:pt>
    <dgm:pt modelId="{FDC5958B-958C-4898-A370-869C147D9D3F}" type="pres">
      <dgm:prSet presAssocID="{C7109B91-AA08-481A-B96B-AA758DC40873}" presName="root2" presStyleCnt="0"/>
      <dgm:spPr/>
    </dgm:pt>
    <dgm:pt modelId="{10F742BB-2C10-4B05-8C95-F8EEA22427C9}" type="pres">
      <dgm:prSet presAssocID="{C7109B91-AA08-481A-B96B-AA758DC40873}" presName="LevelTwoTextNode" presStyleLbl="node2" presStyleIdx="7" presStyleCnt="12" custScaleX="219363">
        <dgm:presLayoutVars>
          <dgm:chPref val="3"/>
        </dgm:presLayoutVars>
      </dgm:prSet>
      <dgm:spPr/>
    </dgm:pt>
    <dgm:pt modelId="{828E8463-43E9-4833-9794-C82BD52D9720}" type="pres">
      <dgm:prSet presAssocID="{C7109B91-AA08-481A-B96B-AA758DC40873}" presName="level3hierChild" presStyleCnt="0"/>
      <dgm:spPr/>
    </dgm:pt>
    <dgm:pt modelId="{CCF17537-85F2-4B33-B2C3-B5882A47BDBC}" type="pres">
      <dgm:prSet presAssocID="{3A328EE7-9EFC-4816-BDAE-C2B00922C51E}" presName="conn2-1" presStyleLbl="parChTrans1D2" presStyleIdx="8" presStyleCnt="12"/>
      <dgm:spPr/>
    </dgm:pt>
    <dgm:pt modelId="{0C90FA65-A34B-4375-AE40-8F798E883CA4}" type="pres">
      <dgm:prSet presAssocID="{3A328EE7-9EFC-4816-BDAE-C2B00922C51E}" presName="connTx" presStyleLbl="parChTrans1D2" presStyleIdx="8" presStyleCnt="12"/>
      <dgm:spPr/>
    </dgm:pt>
    <dgm:pt modelId="{632B32F1-D19E-4407-891B-1D55765D524E}" type="pres">
      <dgm:prSet presAssocID="{566AD197-5399-4F05-A636-0865E7A6AC85}" presName="root2" presStyleCnt="0"/>
      <dgm:spPr/>
    </dgm:pt>
    <dgm:pt modelId="{BF639FB4-4622-4763-A7EE-FD4208DCB8E6}" type="pres">
      <dgm:prSet presAssocID="{566AD197-5399-4F05-A636-0865E7A6AC85}" presName="LevelTwoTextNode" presStyleLbl="node2" presStyleIdx="8" presStyleCnt="12" custScaleX="352360">
        <dgm:presLayoutVars>
          <dgm:chPref val="3"/>
        </dgm:presLayoutVars>
      </dgm:prSet>
      <dgm:spPr/>
    </dgm:pt>
    <dgm:pt modelId="{5F92A649-7045-4F9D-8DA1-9FB9794E7572}" type="pres">
      <dgm:prSet presAssocID="{566AD197-5399-4F05-A636-0865E7A6AC85}" presName="level3hierChild" presStyleCnt="0"/>
      <dgm:spPr/>
    </dgm:pt>
    <dgm:pt modelId="{DC3584F5-8A0A-44DC-B10A-FA8A57EDC6ED}" type="pres">
      <dgm:prSet presAssocID="{F4BC7281-D738-4FBF-989E-A9EB91CBDFF0}" presName="conn2-1" presStyleLbl="parChTrans1D2" presStyleIdx="9" presStyleCnt="12"/>
      <dgm:spPr/>
    </dgm:pt>
    <dgm:pt modelId="{E90DCDF4-2A04-42BD-862A-0D567E4307B3}" type="pres">
      <dgm:prSet presAssocID="{F4BC7281-D738-4FBF-989E-A9EB91CBDFF0}" presName="connTx" presStyleLbl="parChTrans1D2" presStyleIdx="9" presStyleCnt="12"/>
      <dgm:spPr/>
    </dgm:pt>
    <dgm:pt modelId="{C831FB4A-7B50-4376-93B9-11D9951EC747}" type="pres">
      <dgm:prSet presAssocID="{687A923B-452A-4967-81BD-24DF3274B7DA}" presName="root2" presStyleCnt="0"/>
      <dgm:spPr/>
    </dgm:pt>
    <dgm:pt modelId="{0872DEE8-7AB3-4E76-B6FF-0D4324850D16}" type="pres">
      <dgm:prSet presAssocID="{687A923B-452A-4967-81BD-24DF3274B7DA}" presName="LevelTwoTextNode" presStyleLbl="node2" presStyleIdx="9" presStyleCnt="12" custScaleX="349749">
        <dgm:presLayoutVars>
          <dgm:chPref val="3"/>
        </dgm:presLayoutVars>
      </dgm:prSet>
      <dgm:spPr/>
    </dgm:pt>
    <dgm:pt modelId="{0889B1A5-A369-4C08-94B5-71CECC62FA68}" type="pres">
      <dgm:prSet presAssocID="{687A923B-452A-4967-81BD-24DF3274B7DA}" presName="level3hierChild" presStyleCnt="0"/>
      <dgm:spPr/>
    </dgm:pt>
    <dgm:pt modelId="{71A350C1-41F1-4872-B4E4-5C105FB0FA8B}" type="pres">
      <dgm:prSet presAssocID="{F978F574-9CEA-46A4-82F3-900D20CFD54A}" presName="conn2-1" presStyleLbl="parChTrans1D2" presStyleIdx="10" presStyleCnt="12"/>
      <dgm:spPr/>
    </dgm:pt>
    <dgm:pt modelId="{F55DBEE2-8C8B-4D63-A0E4-9A594EF254D8}" type="pres">
      <dgm:prSet presAssocID="{F978F574-9CEA-46A4-82F3-900D20CFD54A}" presName="connTx" presStyleLbl="parChTrans1D2" presStyleIdx="10" presStyleCnt="12"/>
      <dgm:spPr/>
    </dgm:pt>
    <dgm:pt modelId="{895793FA-C9A1-4400-872A-A3F0833D496A}" type="pres">
      <dgm:prSet presAssocID="{A09C4EAD-2E9A-4896-B90D-35892D7A9AA3}" presName="root2" presStyleCnt="0"/>
      <dgm:spPr/>
    </dgm:pt>
    <dgm:pt modelId="{ADC7354A-7CC4-4208-A43C-6AC51068E53D}" type="pres">
      <dgm:prSet presAssocID="{A09C4EAD-2E9A-4896-B90D-35892D7A9AA3}" presName="LevelTwoTextNode" presStyleLbl="node2" presStyleIdx="10" presStyleCnt="12" custScaleX="522647">
        <dgm:presLayoutVars>
          <dgm:chPref val="3"/>
        </dgm:presLayoutVars>
      </dgm:prSet>
      <dgm:spPr/>
    </dgm:pt>
    <dgm:pt modelId="{7039FBE9-AE1C-4464-A24A-AF98FC9B94DE}" type="pres">
      <dgm:prSet presAssocID="{A09C4EAD-2E9A-4896-B90D-35892D7A9AA3}" presName="level3hierChild" presStyleCnt="0"/>
      <dgm:spPr/>
    </dgm:pt>
    <dgm:pt modelId="{DE693761-613C-4857-A7F6-97A16393C1E8}" type="pres">
      <dgm:prSet presAssocID="{58D904B5-C333-4F3B-931B-0581C2DEBAF2}" presName="conn2-1" presStyleLbl="parChTrans1D2" presStyleIdx="11" presStyleCnt="12"/>
      <dgm:spPr/>
    </dgm:pt>
    <dgm:pt modelId="{EC63B5BF-0C7F-4989-9A2A-007EF2C99549}" type="pres">
      <dgm:prSet presAssocID="{58D904B5-C333-4F3B-931B-0581C2DEBAF2}" presName="connTx" presStyleLbl="parChTrans1D2" presStyleIdx="11" presStyleCnt="12"/>
      <dgm:spPr/>
    </dgm:pt>
    <dgm:pt modelId="{D7F7C62B-199C-4156-8B2C-170596AD6293}" type="pres">
      <dgm:prSet presAssocID="{35052DAE-027D-46BD-B12C-BDB338DF6312}" presName="root2" presStyleCnt="0"/>
      <dgm:spPr/>
    </dgm:pt>
    <dgm:pt modelId="{EAE1FDBE-CF50-4C1B-AD5E-9854F6D5AF8B}" type="pres">
      <dgm:prSet presAssocID="{35052DAE-027D-46BD-B12C-BDB338DF6312}" presName="LevelTwoTextNode" presStyleLbl="node2" presStyleIdx="11" presStyleCnt="12" custScaleX="347646">
        <dgm:presLayoutVars>
          <dgm:chPref val="3"/>
        </dgm:presLayoutVars>
      </dgm:prSet>
      <dgm:spPr/>
    </dgm:pt>
    <dgm:pt modelId="{BD9F4DB0-D18D-4B83-ACAA-0CA12654A883}" type="pres">
      <dgm:prSet presAssocID="{35052DAE-027D-46BD-B12C-BDB338DF6312}" presName="level3hierChild" presStyleCnt="0"/>
      <dgm:spPr/>
    </dgm:pt>
  </dgm:ptLst>
  <dgm:cxnLst>
    <dgm:cxn modelId="{165C9A02-197D-42EC-A5EB-A96BF40BD1FB}" type="presOf" srcId="{20A78952-452D-4978-B73F-5D7CDF7B3631}" destId="{0570F5B4-A798-415C-9E94-A8231C8382E3}" srcOrd="0" destOrd="0" presId="urn:microsoft.com/office/officeart/2008/layout/HorizontalMultiLevelHierarchy#1"/>
    <dgm:cxn modelId="{E9FE8905-520D-46C0-BDF3-238960946567}" type="presOf" srcId="{F4C3F258-D200-4B87-8618-9FED14584A6F}" destId="{79E85A69-3B42-494D-BFA0-9F708FCE0C76}" srcOrd="0" destOrd="0" presId="urn:microsoft.com/office/officeart/2008/layout/HorizontalMultiLevelHierarchy#1"/>
    <dgm:cxn modelId="{607CAF05-3A73-41CA-9347-1CE46F843C60}" type="presOf" srcId="{F4BC7281-D738-4FBF-989E-A9EB91CBDFF0}" destId="{E90DCDF4-2A04-42BD-862A-0D567E4307B3}" srcOrd="1" destOrd="0" presId="urn:microsoft.com/office/officeart/2008/layout/HorizontalMultiLevelHierarchy#1"/>
    <dgm:cxn modelId="{F03B0F0A-8FB2-4262-9129-08D85B261565}" type="presOf" srcId="{1DC61F50-1F70-4993-BD56-3B232D93C1DF}" destId="{B7B1284E-4812-49B4-B03A-3367CF03D4A6}" srcOrd="0" destOrd="0" presId="urn:microsoft.com/office/officeart/2008/layout/HorizontalMultiLevelHierarchy#1"/>
    <dgm:cxn modelId="{BF694B0B-C725-46A5-ACA6-96B5C306851A}" type="presOf" srcId="{A09C4EAD-2E9A-4896-B90D-35892D7A9AA3}" destId="{ADC7354A-7CC4-4208-A43C-6AC51068E53D}" srcOrd="0" destOrd="0" presId="urn:microsoft.com/office/officeart/2008/layout/HorizontalMultiLevelHierarchy#1"/>
    <dgm:cxn modelId="{312BEF13-E0EC-4B75-B312-61A6E0965BDA}" type="presOf" srcId="{6F8737F3-7F32-4FCE-8CBF-0AE5D74B6905}" destId="{8EC1D709-6977-4630-8C68-4240CF7CE30D}" srcOrd="0" destOrd="0" presId="urn:microsoft.com/office/officeart/2008/layout/HorizontalMultiLevelHierarchy#1"/>
    <dgm:cxn modelId="{3209D015-E286-46B4-B175-6893632D1D33}" type="presOf" srcId="{3A328EE7-9EFC-4816-BDAE-C2B00922C51E}" destId="{CCF17537-85F2-4B33-B2C3-B5882A47BDBC}" srcOrd="0" destOrd="0" presId="urn:microsoft.com/office/officeart/2008/layout/HorizontalMultiLevelHierarchy#1"/>
    <dgm:cxn modelId="{026A8529-E842-4459-A2B1-17D4ED389620}" type="presOf" srcId="{F4BC7281-D738-4FBF-989E-A9EB91CBDFF0}" destId="{DC3584F5-8A0A-44DC-B10A-FA8A57EDC6ED}" srcOrd="0" destOrd="0" presId="urn:microsoft.com/office/officeart/2008/layout/HorizontalMultiLevelHierarchy#1"/>
    <dgm:cxn modelId="{E4470430-667D-4EAE-AC5E-40015730BCE8}" type="presOf" srcId="{566AD197-5399-4F05-A636-0865E7A6AC85}" destId="{BF639FB4-4622-4763-A7EE-FD4208DCB8E6}" srcOrd="0" destOrd="0" presId="urn:microsoft.com/office/officeart/2008/layout/HorizontalMultiLevelHierarchy#1"/>
    <dgm:cxn modelId="{FBCC2C3B-560A-4D6A-8BC5-ED0AAAB2176E}" type="presOf" srcId="{58D904B5-C333-4F3B-931B-0581C2DEBAF2}" destId="{EC63B5BF-0C7F-4989-9A2A-007EF2C99549}" srcOrd="1" destOrd="0" presId="urn:microsoft.com/office/officeart/2008/layout/HorizontalMultiLevelHierarchy#1"/>
    <dgm:cxn modelId="{2C1E663C-D924-431F-B994-A2482149994D}" srcId="{45AC80B8-3E9F-4187-8976-805FCBC6287D}" destId="{C7109B91-AA08-481A-B96B-AA758DC40873}" srcOrd="7" destOrd="0" parTransId="{8CDC9F67-DD5C-426B-985F-C8508EED8A7D}" sibTransId="{22274A5C-166C-4CC5-B7C3-D3A3CC0C8824}"/>
    <dgm:cxn modelId="{63275B5E-F742-473E-9389-CD5FEA39F6C9}" srcId="{45AC80B8-3E9F-4187-8976-805FCBC6287D}" destId="{6008DAB0-C465-4D50-B2DF-F25921957BCF}" srcOrd="2" destOrd="0" parTransId="{BE7261A3-F5E6-4E22-8839-9DF2E756F8CB}" sibTransId="{581AA64B-B25E-4D8E-83CF-2E3F6EB48D35}"/>
    <dgm:cxn modelId="{C2B4AA5E-6FEC-4F06-8CFF-EB77EC296665}" type="presOf" srcId="{45AC80B8-3E9F-4187-8976-805FCBC6287D}" destId="{7299F2EC-129F-49DC-9192-BDF5696868E7}" srcOrd="0" destOrd="0" presId="urn:microsoft.com/office/officeart/2008/layout/HorizontalMultiLevelHierarchy#1"/>
    <dgm:cxn modelId="{633EB741-0C87-4D99-9BFF-2C7C0CE67FD3}" srcId="{45AC80B8-3E9F-4187-8976-805FCBC6287D}" destId="{012F2653-2CAC-4B73-85A9-63E3D7D8F67D}" srcOrd="1" destOrd="0" parTransId="{D41C9426-34BD-4168-BB7C-9C2F90D994F4}" sibTransId="{FB3B21AE-303D-40E0-B2B7-87CAAEC9CEB7}"/>
    <dgm:cxn modelId="{170B1165-29DA-44C2-80A0-12CF1AAEEE64}" srcId="{45AC80B8-3E9F-4187-8976-805FCBC6287D}" destId="{20A78952-452D-4978-B73F-5D7CDF7B3631}" srcOrd="6" destOrd="0" parTransId="{072C699C-19EB-42B9-BE4B-BB246069AF6E}" sibTransId="{666BDEFD-3EE3-4137-8263-05B5D3D5A40D}"/>
    <dgm:cxn modelId="{93AC4A65-7D11-49C2-974A-0C4381A70A0D}" type="presOf" srcId="{072C699C-19EB-42B9-BE4B-BB246069AF6E}" destId="{9EC5DBBF-C910-4F28-9223-C3ED590D6CCD}" srcOrd="1" destOrd="0" presId="urn:microsoft.com/office/officeart/2008/layout/HorizontalMultiLevelHierarchy#1"/>
    <dgm:cxn modelId="{354E2947-36E3-47BA-B761-2CEE9258B7E8}" srcId="{45AC80B8-3E9F-4187-8976-805FCBC6287D}" destId="{6F8737F3-7F32-4FCE-8CBF-0AE5D74B6905}" srcOrd="5" destOrd="0" parTransId="{F7A1D430-D022-4520-8CED-B0FA22685B1B}" sibTransId="{56578923-A3A2-4D83-BC3E-C1EC8BBAE8F9}"/>
    <dgm:cxn modelId="{22D09248-BE40-4B34-8DA6-A47AE346A895}" srcId="{45AC80B8-3E9F-4187-8976-805FCBC6287D}" destId="{35052DAE-027D-46BD-B12C-BDB338DF6312}" srcOrd="11" destOrd="0" parTransId="{58D904B5-C333-4F3B-931B-0581C2DEBAF2}" sibTransId="{4FA33504-CBB6-44C7-B2E1-035266B0EBC2}"/>
    <dgm:cxn modelId="{20A37352-42FD-45D0-9024-335EF92C5275}" type="presOf" srcId="{012F2653-2CAC-4B73-85A9-63E3D7D8F67D}" destId="{FF2C5C6C-3FE7-4327-AF9B-BDD636D4DDD6}" srcOrd="0" destOrd="0" presId="urn:microsoft.com/office/officeart/2008/layout/HorizontalMultiLevelHierarchy#1"/>
    <dgm:cxn modelId="{74882759-98A3-4692-8439-91E50B75DEA1}" srcId="{45AC80B8-3E9F-4187-8976-805FCBC6287D}" destId="{5503232E-10C7-4310-BEF0-6F0E3FF8A026}" srcOrd="4" destOrd="0" parTransId="{F4C3F258-D200-4B87-8618-9FED14584A6F}" sibTransId="{CEA10393-2CC5-4DC6-8312-EB246C2BC971}"/>
    <dgm:cxn modelId="{BE8E457A-ACA3-48BD-B3AA-CE2A20FDFB14}" type="presOf" srcId="{072C699C-19EB-42B9-BE4B-BB246069AF6E}" destId="{D1963FED-13D2-414E-A321-3A59978709CB}" srcOrd="0" destOrd="0" presId="urn:microsoft.com/office/officeart/2008/layout/HorizontalMultiLevelHierarchy#1"/>
    <dgm:cxn modelId="{0C3F0A7B-CAD6-450A-819F-D5CE85D0FF3E}" type="presOf" srcId="{F978F574-9CEA-46A4-82F3-900D20CFD54A}" destId="{71A350C1-41F1-4872-B4E4-5C105FB0FA8B}" srcOrd="0" destOrd="0" presId="urn:microsoft.com/office/officeart/2008/layout/HorizontalMultiLevelHierarchy#1"/>
    <dgm:cxn modelId="{B6426D7E-801B-4A2C-B2B7-A8F5DDED969D}" srcId="{0B25A54A-EC2D-48CA-959B-7266DE2626E2}" destId="{45AC80B8-3E9F-4187-8976-805FCBC6287D}" srcOrd="0" destOrd="0" parTransId="{043B7D0F-534E-4334-8332-9FA9AC3E1DFC}" sibTransId="{A9527F66-5939-44A1-A83B-8C0F95774192}"/>
    <dgm:cxn modelId="{3E7FCF84-78FE-4906-BEB0-265EF15BD908}" type="presOf" srcId="{8CDC9F67-DD5C-426B-985F-C8508EED8A7D}" destId="{1D98F958-3D1B-4316-8144-6E9E77B0DE90}" srcOrd="0" destOrd="0" presId="urn:microsoft.com/office/officeart/2008/layout/HorizontalMultiLevelHierarchy#1"/>
    <dgm:cxn modelId="{8F80238C-F91F-4B1A-816D-AA5EE11DEDC7}" type="presOf" srcId="{3A328EE7-9EFC-4816-BDAE-C2B00922C51E}" destId="{0C90FA65-A34B-4375-AE40-8F798E883CA4}" srcOrd="1" destOrd="0" presId="urn:microsoft.com/office/officeart/2008/layout/HorizontalMultiLevelHierarchy#1"/>
    <dgm:cxn modelId="{DE684B91-BAB5-4DB8-B01F-FEFF98A68566}" type="presOf" srcId="{3CA5435E-2C98-4286-A17D-4277A4A4193C}" destId="{CEBA40CA-7DEF-48DC-9B49-2CC35CD9DBCE}" srcOrd="0" destOrd="0" presId="urn:microsoft.com/office/officeart/2008/layout/HorizontalMultiLevelHierarchy#1"/>
    <dgm:cxn modelId="{7559D696-70DF-4A96-A8BC-5842E6C36C76}" srcId="{45AC80B8-3E9F-4187-8976-805FCBC6287D}" destId="{1DC61F50-1F70-4993-BD56-3B232D93C1DF}" srcOrd="0" destOrd="0" parTransId="{68A37E7C-5A50-4B14-85BF-068AB279B4C8}" sibTransId="{C365F560-4F44-45A3-9216-EBE744C7DBD2}"/>
    <dgm:cxn modelId="{042B4AA6-BED6-42D3-9016-B419DE562FF0}" srcId="{45AC80B8-3E9F-4187-8976-805FCBC6287D}" destId="{A09C4EAD-2E9A-4896-B90D-35892D7A9AA3}" srcOrd="10" destOrd="0" parTransId="{F978F574-9CEA-46A4-82F3-900D20CFD54A}" sibTransId="{CBFD924C-D213-4324-9462-D42DBBE05460}"/>
    <dgm:cxn modelId="{4C0259A9-03D6-4C53-A320-03C729CEB02F}" srcId="{45AC80B8-3E9F-4187-8976-805FCBC6287D}" destId="{687A923B-452A-4967-81BD-24DF3274B7DA}" srcOrd="9" destOrd="0" parTransId="{F4BC7281-D738-4FBF-989E-A9EB91CBDFF0}" sibTransId="{DF06B7F7-2BD8-4F06-9865-1B0D6C70CCF7}"/>
    <dgm:cxn modelId="{5E2100AC-6F29-4ACE-863E-C01FCD1CEE79}" type="presOf" srcId="{87BCCD6D-ED68-4CD9-9452-3B4767A466D7}" destId="{230616E4-4590-4CC4-96AD-7F2E1614AE5F}" srcOrd="0" destOrd="0" presId="urn:microsoft.com/office/officeart/2008/layout/HorizontalMultiLevelHierarchy#1"/>
    <dgm:cxn modelId="{C802B6AF-4B95-48C8-B8BA-4B1791A8495D}" type="presOf" srcId="{F978F574-9CEA-46A4-82F3-900D20CFD54A}" destId="{F55DBEE2-8C8B-4D63-A0E4-9A594EF254D8}" srcOrd="1" destOrd="0" presId="urn:microsoft.com/office/officeart/2008/layout/HorizontalMultiLevelHierarchy#1"/>
    <dgm:cxn modelId="{50CFEFAF-79DE-4062-90F1-A45733791E86}" srcId="{45AC80B8-3E9F-4187-8976-805FCBC6287D}" destId="{566AD197-5399-4F05-A636-0865E7A6AC85}" srcOrd="8" destOrd="0" parTransId="{3A328EE7-9EFC-4816-BDAE-C2B00922C51E}" sibTransId="{9E111F54-EF77-4A68-959B-6EF534F4A532}"/>
    <dgm:cxn modelId="{D3F3DCB7-758F-4900-B143-0B9EFB3F7F99}" type="presOf" srcId="{6008DAB0-C465-4D50-B2DF-F25921957BCF}" destId="{6215E9B1-D11D-40BB-8BE6-7371F4CBAF0D}" srcOrd="0" destOrd="0" presId="urn:microsoft.com/office/officeart/2008/layout/HorizontalMultiLevelHierarchy#1"/>
    <dgm:cxn modelId="{4C429BBD-1237-43D6-B767-829FF03CAB1E}" type="presOf" srcId="{87BCCD6D-ED68-4CD9-9452-3B4767A466D7}" destId="{DED69EF1-CB16-4AF8-9E9B-6EBFA1FFF166}" srcOrd="1" destOrd="0" presId="urn:microsoft.com/office/officeart/2008/layout/HorizontalMultiLevelHierarchy#1"/>
    <dgm:cxn modelId="{CEDC39C2-D184-41D0-ABE2-4616E6BFB1A3}" type="presOf" srcId="{687A923B-452A-4967-81BD-24DF3274B7DA}" destId="{0872DEE8-7AB3-4E76-B6FF-0D4324850D16}" srcOrd="0" destOrd="0" presId="urn:microsoft.com/office/officeart/2008/layout/HorizontalMultiLevelHierarchy#1"/>
    <dgm:cxn modelId="{A90B5DC2-5539-48C9-ADEF-BD2E51AACC2A}" type="presOf" srcId="{D41C9426-34BD-4168-BB7C-9C2F90D994F4}" destId="{75E29507-FF0E-4A12-B84B-08D8DB57A5C5}" srcOrd="0" destOrd="0" presId="urn:microsoft.com/office/officeart/2008/layout/HorizontalMultiLevelHierarchy#1"/>
    <dgm:cxn modelId="{365E74C9-FA88-4B1F-A555-31468E624C18}" type="presOf" srcId="{35052DAE-027D-46BD-B12C-BDB338DF6312}" destId="{EAE1FDBE-CF50-4C1B-AD5E-9854F6D5AF8B}" srcOrd="0" destOrd="0" presId="urn:microsoft.com/office/officeart/2008/layout/HorizontalMultiLevelHierarchy#1"/>
    <dgm:cxn modelId="{483191CD-A6C4-4C92-A5A7-1AAC9B84D538}" type="presOf" srcId="{68A37E7C-5A50-4B14-85BF-068AB279B4C8}" destId="{2B3A7735-48C4-44FA-B8C7-CC0250911841}" srcOrd="0" destOrd="0" presId="urn:microsoft.com/office/officeart/2008/layout/HorizontalMultiLevelHierarchy#1"/>
    <dgm:cxn modelId="{86D9FBCE-3B53-4C9D-AC3A-2B63B2B24561}" type="presOf" srcId="{0B25A54A-EC2D-48CA-959B-7266DE2626E2}" destId="{23E3A565-4FDE-4D7C-B3B3-71E354A761AB}" srcOrd="0" destOrd="0" presId="urn:microsoft.com/office/officeart/2008/layout/HorizontalMultiLevelHierarchy#1"/>
    <dgm:cxn modelId="{BCCE10D6-8BD6-4BF3-B319-E41D357E8FD7}" type="presOf" srcId="{BE7261A3-F5E6-4E22-8839-9DF2E756F8CB}" destId="{3DC6ED06-345D-4CEE-98C1-9DA8E91B07E9}" srcOrd="0" destOrd="0" presId="urn:microsoft.com/office/officeart/2008/layout/HorizontalMultiLevelHierarchy#1"/>
    <dgm:cxn modelId="{7D9D2CE4-B2EF-4E7F-A86A-68FE292EF4B0}" type="presOf" srcId="{F4C3F258-D200-4B87-8618-9FED14584A6F}" destId="{19B33A61-CEF3-4D2B-A212-51FE649454D6}" srcOrd="1" destOrd="0" presId="urn:microsoft.com/office/officeart/2008/layout/HorizontalMultiLevelHierarchy#1"/>
    <dgm:cxn modelId="{4F99DBE4-DBA2-4469-AB06-B712A3F08A0A}" srcId="{45AC80B8-3E9F-4187-8976-805FCBC6287D}" destId="{3CA5435E-2C98-4286-A17D-4277A4A4193C}" srcOrd="3" destOrd="0" parTransId="{87BCCD6D-ED68-4CD9-9452-3B4767A466D7}" sibTransId="{EDAF8F81-8F1F-4A32-A563-607092D35219}"/>
    <dgm:cxn modelId="{20D319E8-2073-432B-8C71-060A5D248A7D}" type="presOf" srcId="{C7109B91-AA08-481A-B96B-AA758DC40873}" destId="{10F742BB-2C10-4B05-8C95-F8EEA22427C9}" srcOrd="0" destOrd="0" presId="urn:microsoft.com/office/officeart/2008/layout/HorizontalMultiLevelHierarchy#1"/>
    <dgm:cxn modelId="{18BF18EB-3241-41F1-AC1E-F7465B758B31}" type="presOf" srcId="{68A37E7C-5A50-4B14-85BF-068AB279B4C8}" destId="{36C010B5-E0D3-42FD-8D5E-53C42BFC7578}" srcOrd="1" destOrd="0" presId="urn:microsoft.com/office/officeart/2008/layout/HorizontalMultiLevelHierarchy#1"/>
    <dgm:cxn modelId="{BD729FEB-303D-4FFE-AC3F-53D42E1D3BFE}" type="presOf" srcId="{BE7261A3-F5E6-4E22-8839-9DF2E756F8CB}" destId="{0948E0E5-126F-474E-AAC1-A71AEEB295EA}" srcOrd="1" destOrd="0" presId="urn:microsoft.com/office/officeart/2008/layout/HorizontalMultiLevelHierarchy#1"/>
    <dgm:cxn modelId="{FB7228EC-4D72-4805-BE57-DF04A1A835F6}" type="presOf" srcId="{D41C9426-34BD-4168-BB7C-9C2F90D994F4}" destId="{E785DF07-8F13-4D3A-8DC3-A6D63DD53C77}" srcOrd="1" destOrd="0" presId="urn:microsoft.com/office/officeart/2008/layout/HorizontalMultiLevelHierarchy#1"/>
    <dgm:cxn modelId="{9B46C7EC-8B6F-43CF-A5A0-9A3BFAEEA6F7}" type="presOf" srcId="{5503232E-10C7-4310-BEF0-6F0E3FF8A026}" destId="{9047CDEA-913A-46DE-A90B-9590DBFCCFF7}" srcOrd="0" destOrd="0" presId="urn:microsoft.com/office/officeart/2008/layout/HorizontalMultiLevelHierarchy#1"/>
    <dgm:cxn modelId="{AAA449F3-467B-4B7E-A88C-BFD956F7569F}" type="presOf" srcId="{F7A1D430-D022-4520-8CED-B0FA22685B1B}" destId="{84B62054-744A-4A75-A2C2-274F995ED1D3}" srcOrd="1" destOrd="0" presId="urn:microsoft.com/office/officeart/2008/layout/HorizontalMultiLevelHierarchy#1"/>
    <dgm:cxn modelId="{A1E5B3F5-6546-46AF-8E49-B9843D000431}" type="presOf" srcId="{8CDC9F67-DD5C-426B-985F-C8508EED8A7D}" destId="{0A647A35-9F58-450C-A57B-22C7977E37A9}" srcOrd="1" destOrd="0" presId="urn:microsoft.com/office/officeart/2008/layout/HorizontalMultiLevelHierarchy#1"/>
    <dgm:cxn modelId="{D82DE0F8-64C1-4992-85E0-80752C25140D}" type="presOf" srcId="{F7A1D430-D022-4520-8CED-B0FA22685B1B}" destId="{6450F852-843C-49E4-A8C4-304A8FDD033A}" srcOrd="0" destOrd="0" presId="urn:microsoft.com/office/officeart/2008/layout/HorizontalMultiLevelHierarchy#1"/>
    <dgm:cxn modelId="{7E2F19FF-4153-4156-9C48-46383621922D}" type="presOf" srcId="{58D904B5-C333-4F3B-931B-0581C2DEBAF2}" destId="{DE693761-613C-4857-A7F6-97A16393C1E8}" srcOrd="0" destOrd="0" presId="urn:microsoft.com/office/officeart/2008/layout/HorizontalMultiLevelHierarchy#1"/>
    <dgm:cxn modelId="{8AFABF69-1A8C-4EC0-B10D-63C30F142723}" type="presParOf" srcId="{23E3A565-4FDE-4D7C-B3B3-71E354A761AB}" destId="{6299190B-828A-4A82-99B0-C3A2E09C052D}" srcOrd="0" destOrd="0" presId="urn:microsoft.com/office/officeart/2008/layout/HorizontalMultiLevelHierarchy#1"/>
    <dgm:cxn modelId="{6B451270-F602-4486-AA99-4C08A7006D46}" type="presParOf" srcId="{6299190B-828A-4A82-99B0-C3A2E09C052D}" destId="{7299F2EC-129F-49DC-9192-BDF5696868E7}" srcOrd="0" destOrd="0" presId="urn:microsoft.com/office/officeart/2008/layout/HorizontalMultiLevelHierarchy#1"/>
    <dgm:cxn modelId="{32419E91-3D42-40DB-8604-8E3F380EE661}" type="presParOf" srcId="{6299190B-828A-4A82-99B0-C3A2E09C052D}" destId="{FD43A784-3A27-4D59-8A1F-C8C7639A607F}" srcOrd="1" destOrd="0" presId="urn:microsoft.com/office/officeart/2008/layout/HorizontalMultiLevelHierarchy#1"/>
    <dgm:cxn modelId="{B8ACAE01-2BE2-4300-9FAE-6EB49DBDAFB2}" type="presParOf" srcId="{FD43A784-3A27-4D59-8A1F-C8C7639A607F}" destId="{2B3A7735-48C4-44FA-B8C7-CC0250911841}" srcOrd="0" destOrd="0" presId="urn:microsoft.com/office/officeart/2008/layout/HorizontalMultiLevelHierarchy#1"/>
    <dgm:cxn modelId="{CEF1F8B1-CA5E-4797-98FC-9F80F65452CC}" type="presParOf" srcId="{2B3A7735-48C4-44FA-B8C7-CC0250911841}" destId="{36C010B5-E0D3-42FD-8D5E-53C42BFC7578}" srcOrd="0" destOrd="0" presId="urn:microsoft.com/office/officeart/2008/layout/HorizontalMultiLevelHierarchy#1"/>
    <dgm:cxn modelId="{F2E047E5-5498-4E84-A37C-E349B81E8517}" type="presParOf" srcId="{FD43A784-3A27-4D59-8A1F-C8C7639A607F}" destId="{C247684B-9735-421A-BA1F-C2E3E6CAEA1B}" srcOrd="1" destOrd="0" presId="urn:microsoft.com/office/officeart/2008/layout/HorizontalMultiLevelHierarchy#1"/>
    <dgm:cxn modelId="{E9619E6E-34FB-4E16-885D-C14AC8AA212C}" type="presParOf" srcId="{C247684B-9735-421A-BA1F-C2E3E6CAEA1B}" destId="{B7B1284E-4812-49B4-B03A-3367CF03D4A6}" srcOrd="0" destOrd="0" presId="urn:microsoft.com/office/officeart/2008/layout/HorizontalMultiLevelHierarchy#1"/>
    <dgm:cxn modelId="{751F134E-B527-439F-B45D-F02F8CF0C142}" type="presParOf" srcId="{C247684B-9735-421A-BA1F-C2E3E6CAEA1B}" destId="{1FABE993-8C58-4562-8C0F-902FB4828632}" srcOrd="1" destOrd="0" presId="urn:microsoft.com/office/officeart/2008/layout/HorizontalMultiLevelHierarchy#1"/>
    <dgm:cxn modelId="{43C1EE9E-3D33-428A-BF96-9872B1BE4A29}" type="presParOf" srcId="{FD43A784-3A27-4D59-8A1F-C8C7639A607F}" destId="{75E29507-FF0E-4A12-B84B-08D8DB57A5C5}" srcOrd="2" destOrd="0" presId="urn:microsoft.com/office/officeart/2008/layout/HorizontalMultiLevelHierarchy#1"/>
    <dgm:cxn modelId="{1B1DED36-5DA2-4FE6-9603-0CF78F041C12}" type="presParOf" srcId="{75E29507-FF0E-4A12-B84B-08D8DB57A5C5}" destId="{E785DF07-8F13-4D3A-8DC3-A6D63DD53C77}" srcOrd="0" destOrd="0" presId="urn:microsoft.com/office/officeart/2008/layout/HorizontalMultiLevelHierarchy#1"/>
    <dgm:cxn modelId="{012F35E1-AFE9-4A55-9E2A-09FA0B9E3BBB}" type="presParOf" srcId="{FD43A784-3A27-4D59-8A1F-C8C7639A607F}" destId="{2E6F5BF5-5099-4B67-92A1-6A60FB0CB04C}" srcOrd="3" destOrd="0" presId="urn:microsoft.com/office/officeart/2008/layout/HorizontalMultiLevelHierarchy#1"/>
    <dgm:cxn modelId="{90DE6C16-73B0-4451-9D51-D9BFBEEE1EB2}" type="presParOf" srcId="{2E6F5BF5-5099-4B67-92A1-6A60FB0CB04C}" destId="{FF2C5C6C-3FE7-4327-AF9B-BDD636D4DDD6}" srcOrd="0" destOrd="0" presId="urn:microsoft.com/office/officeart/2008/layout/HorizontalMultiLevelHierarchy#1"/>
    <dgm:cxn modelId="{9DEA5186-EBC5-4D21-9D1E-6BDEB3BA47A1}" type="presParOf" srcId="{2E6F5BF5-5099-4B67-92A1-6A60FB0CB04C}" destId="{17A93D42-78B5-4894-AD76-D26BE71B377C}" srcOrd="1" destOrd="0" presId="urn:microsoft.com/office/officeart/2008/layout/HorizontalMultiLevelHierarchy#1"/>
    <dgm:cxn modelId="{3D897029-16A5-46E2-99D3-DD0BF22CCEB4}" type="presParOf" srcId="{FD43A784-3A27-4D59-8A1F-C8C7639A607F}" destId="{3DC6ED06-345D-4CEE-98C1-9DA8E91B07E9}" srcOrd="4" destOrd="0" presId="urn:microsoft.com/office/officeart/2008/layout/HorizontalMultiLevelHierarchy#1"/>
    <dgm:cxn modelId="{5B11E009-9A1F-46AE-9D48-20918CF6B57E}" type="presParOf" srcId="{3DC6ED06-345D-4CEE-98C1-9DA8E91B07E9}" destId="{0948E0E5-126F-474E-AAC1-A71AEEB295EA}" srcOrd="0" destOrd="0" presId="urn:microsoft.com/office/officeart/2008/layout/HorizontalMultiLevelHierarchy#1"/>
    <dgm:cxn modelId="{EAC18ED2-6789-424B-A160-AE2BF003395A}" type="presParOf" srcId="{FD43A784-3A27-4D59-8A1F-C8C7639A607F}" destId="{24DBDC4E-B205-46CD-913B-F654187F3AAE}" srcOrd="5" destOrd="0" presId="urn:microsoft.com/office/officeart/2008/layout/HorizontalMultiLevelHierarchy#1"/>
    <dgm:cxn modelId="{BF18DB9D-6BF4-4D61-AB02-4F2AC8654FC3}" type="presParOf" srcId="{24DBDC4E-B205-46CD-913B-F654187F3AAE}" destId="{6215E9B1-D11D-40BB-8BE6-7371F4CBAF0D}" srcOrd="0" destOrd="0" presId="urn:microsoft.com/office/officeart/2008/layout/HorizontalMultiLevelHierarchy#1"/>
    <dgm:cxn modelId="{882DDE7B-761B-4EC1-80C6-EDF5387B04C7}" type="presParOf" srcId="{24DBDC4E-B205-46CD-913B-F654187F3AAE}" destId="{BBE3CB1F-D7FA-4DBA-B93E-1EEAAE54DD79}" srcOrd="1" destOrd="0" presId="urn:microsoft.com/office/officeart/2008/layout/HorizontalMultiLevelHierarchy#1"/>
    <dgm:cxn modelId="{DF63174F-795A-48E1-B69F-59D7EBF816E0}" type="presParOf" srcId="{FD43A784-3A27-4D59-8A1F-C8C7639A607F}" destId="{230616E4-4590-4CC4-96AD-7F2E1614AE5F}" srcOrd="6" destOrd="0" presId="urn:microsoft.com/office/officeart/2008/layout/HorizontalMultiLevelHierarchy#1"/>
    <dgm:cxn modelId="{700A5FDB-A65B-4B01-AF18-4FCDFF822E52}" type="presParOf" srcId="{230616E4-4590-4CC4-96AD-7F2E1614AE5F}" destId="{DED69EF1-CB16-4AF8-9E9B-6EBFA1FFF166}" srcOrd="0" destOrd="0" presId="urn:microsoft.com/office/officeart/2008/layout/HorizontalMultiLevelHierarchy#1"/>
    <dgm:cxn modelId="{31480432-D0A2-49D0-9BDC-DCCBE44E62A4}" type="presParOf" srcId="{FD43A784-3A27-4D59-8A1F-C8C7639A607F}" destId="{4465AE35-CDAE-48E5-AA5F-E4879F38EF15}" srcOrd="7" destOrd="0" presId="urn:microsoft.com/office/officeart/2008/layout/HorizontalMultiLevelHierarchy#1"/>
    <dgm:cxn modelId="{D3875BD2-44DF-4F2E-AEDF-DC4630AFDB76}" type="presParOf" srcId="{4465AE35-CDAE-48E5-AA5F-E4879F38EF15}" destId="{CEBA40CA-7DEF-48DC-9B49-2CC35CD9DBCE}" srcOrd="0" destOrd="0" presId="urn:microsoft.com/office/officeart/2008/layout/HorizontalMultiLevelHierarchy#1"/>
    <dgm:cxn modelId="{F198E37D-B56E-4E44-BA06-AE92A1700895}" type="presParOf" srcId="{4465AE35-CDAE-48E5-AA5F-E4879F38EF15}" destId="{D4F6F2AF-A8B4-4054-A2F6-AA9419E58085}" srcOrd="1" destOrd="0" presId="urn:microsoft.com/office/officeart/2008/layout/HorizontalMultiLevelHierarchy#1"/>
    <dgm:cxn modelId="{B72B029B-D0FF-473F-B286-BEA3DFFB42E8}" type="presParOf" srcId="{FD43A784-3A27-4D59-8A1F-C8C7639A607F}" destId="{79E85A69-3B42-494D-BFA0-9F708FCE0C76}" srcOrd="8" destOrd="0" presId="urn:microsoft.com/office/officeart/2008/layout/HorizontalMultiLevelHierarchy#1"/>
    <dgm:cxn modelId="{617907A9-0155-44BE-A728-28F6CBC3FFB9}" type="presParOf" srcId="{79E85A69-3B42-494D-BFA0-9F708FCE0C76}" destId="{19B33A61-CEF3-4D2B-A212-51FE649454D6}" srcOrd="0" destOrd="0" presId="urn:microsoft.com/office/officeart/2008/layout/HorizontalMultiLevelHierarchy#1"/>
    <dgm:cxn modelId="{4F4ADF52-51A2-451C-94DE-42162E38DCFB}" type="presParOf" srcId="{FD43A784-3A27-4D59-8A1F-C8C7639A607F}" destId="{D1EFA357-BD25-4E8A-B39B-9D985878D692}" srcOrd="9" destOrd="0" presId="urn:microsoft.com/office/officeart/2008/layout/HorizontalMultiLevelHierarchy#1"/>
    <dgm:cxn modelId="{B38DAE20-9BA9-4FFF-8A79-8E4C36F86215}" type="presParOf" srcId="{D1EFA357-BD25-4E8A-B39B-9D985878D692}" destId="{9047CDEA-913A-46DE-A90B-9590DBFCCFF7}" srcOrd="0" destOrd="0" presId="urn:microsoft.com/office/officeart/2008/layout/HorizontalMultiLevelHierarchy#1"/>
    <dgm:cxn modelId="{394185AC-6E3C-43C9-8B06-71B2AA72D9DE}" type="presParOf" srcId="{D1EFA357-BD25-4E8A-B39B-9D985878D692}" destId="{EAF049B1-E0AD-4F68-94D6-DB921F10AE36}" srcOrd="1" destOrd="0" presId="urn:microsoft.com/office/officeart/2008/layout/HorizontalMultiLevelHierarchy#1"/>
    <dgm:cxn modelId="{2ABEF934-A44C-4B52-B2D2-FB8BDBAD518D}" type="presParOf" srcId="{FD43A784-3A27-4D59-8A1F-C8C7639A607F}" destId="{6450F852-843C-49E4-A8C4-304A8FDD033A}" srcOrd="10" destOrd="0" presId="urn:microsoft.com/office/officeart/2008/layout/HorizontalMultiLevelHierarchy#1"/>
    <dgm:cxn modelId="{DDED2075-6BB6-476D-8C5D-F2B0335BF455}" type="presParOf" srcId="{6450F852-843C-49E4-A8C4-304A8FDD033A}" destId="{84B62054-744A-4A75-A2C2-274F995ED1D3}" srcOrd="0" destOrd="0" presId="urn:microsoft.com/office/officeart/2008/layout/HorizontalMultiLevelHierarchy#1"/>
    <dgm:cxn modelId="{CB7CB86F-C951-4B0A-86CA-1137ADA74C72}" type="presParOf" srcId="{FD43A784-3A27-4D59-8A1F-C8C7639A607F}" destId="{B2C0A23A-301E-4E01-9544-31ED2103EDAE}" srcOrd="11" destOrd="0" presId="urn:microsoft.com/office/officeart/2008/layout/HorizontalMultiLevelHierarchy#1"/>
    <dgm:cxn modelId="{14B3387D-54D5-40B6-B4B2-D1167409D1E6}" type="presParOf" srcId="{B2C0A23A-301E-4E01-9544-31ED2103EDAE}" destId="{8EC1D709-6977-4630-8C68-4240CF7CE30D}" srcOrd="0" destOrd="0" presId="urn:microsoft.com/office/officeart/2008/layout/HorizontalMultiLevelHierarchy#1"/>
    <dgm:cxn modelId="{25613915-52EA-4DBD-82D2-310D04CFB4F6}" type="presParOf" srcId="{B2C0A23A-301E-4E01-9544-31ED2103EDAE}" destId="{5F031336-0200-4593-BF1A-386C7E7C5540}" srcOrd="1" destOrd="0" presId="urn:microsoft.com/office/officeart/2008/layout/HorizontalMultiLevelHierarchy#1"/>
    <dgm:cxn modelId="{844322D5-C8E3-49E4-ACA5-61D19E47A2B9}" type="presParOf" srcId="{FD43A784-3A27-4D59-8A1F-C8C7639A607F}" destId="{D1963FED-13D2-414E-A321-3A59978709CB}" srcOrd="12" destOrd="0" presId="urn:microsoft.com/office/officeart/2008/layout/HorizontalMultiLevelHierarchy#1"/>
    <dgm:cxn modelId="{6D67C662-C677-44C6-8580-19800C219401}" type="presParOf" srcId="{D1963FED-13D2-414E-A321-3A59978709CB}" destId="{9EC5DBBF-C910-4F28-9223-C3ED590D6CCD}" srcOrd="0" destOrd="0" presId="urn:microsoft.com/office/officeart/2008/layout/HorizontalMultiLevelHierarchy#1"/>
    <dgm:cxn modelId="{E05ACBEF-015B-49FE-84AB-19B8678BEA9D}" type="presParOf" srcId="{FD43A784-3A27-4D59-8A1F-C8C7639A607F}" destId="{BA844B4D-8FAD-402F-A1F3-EF18BA578B06}" srcOrd="13" destOrd="0" presId="urn:microsoft.com/office/officeart/2008/layout/HorizontalMultiLevelHierarchy#1"/>
    <dgm:cxn modelId="{17F8DE03-04BA-403C-BF47-A4CF7634BE30}" type="presParOf" srcId="{BA844B4D-8FAD-402F-A1F3-EF18BA578B06}" destId="{0570F5B4-A798-415C-9E94-A8231C8382E3}" srcOrd="0" destOrd="0" presId="urn:microsoft.com/office/officeart/2008/layout/HorizontalMultiLevelHierarchy#1"/>
    <dgm:cxn modelId="{7CA47CF6-8C40-4882-A076-FE59B61CCF94}" type="presParOf" srcId="{BA844B4D-8FAD-402F-A1F3-EF18BA578B06}" destId="{97C88CC1-417B-4173-8E9B-CFE574CC4C61}" srcOrd="1" destOrd="0" presId="urn:microsoft.com/office/officeart/2008/layout/HorizontalMultiLevelHierarchy#1"/>
    <dgm:cxn modelId="{E75E8898-BD8D-4956-8A83-421C06CB5E6A}" type="presParOf" srcId="{FD43A784-3A27-4D59-8A1F-C8C7639A607F}" destId="{1D98F958-3D1B-4316-8144-6E9E77B0DE90}" srcOrd="14" destOrd="0" presId="urn:microsoft.com/office/officeart/2008/layout/HorizontalMultiLevelHierarchy#1"/>
    <dgm:cxn modelId="{D579C796-A197-4A12-A2F3-35EB1E4ACE3B}" type="presParOf" srcId="{1D98F958-3D1B-4316-8144-6E9E77B0DE90}" destId="{0A647A35-9F58-450C-A57B-22C7977E37A9}" srcOrd="0" destOrd="0" presId="urn:microsoft.com/office/officeart/2008/layout/HorizontalMultiLevelHierarchy#1"/>
    <dgm:cxn modelId="{C3E8E9D3-58EF-4C40-B7C9-3BE7D07CE150}" type="presParOf" srcId="{FD43A784-3A27-4D59-8A1F-C8C7639A607F}" destId="{FDC5958B-958C-4898-A370-869C147D9D3F}" srcOrd="15" destOrd="0" presId="urn:microsoft.com/office/officeart/2008/layout/HorizontalMultiLevelHierarchy#1"/>
    <dgm:cxn modelId="{5AE97B8A-AFAF-4DAF-B596-DD19D3C04F26}" type="presParOf" srcId="{FDC5958B-958C-4898-A370-869C147D9D3F}" destId="{10F742BB-2C10-4B05-8C95-F8EEA22427C9}" srcOrd="0" destOrd="0" presId="urn:microsoft.com/office/officeart/2008/layout/HorizontalMultiLevelHierarchy#1"/>
    <dgm:cxn modelId="{13206012-A05C-400E-AA30-3E6A5D5537EA}" type="presParOf" srcId="{FDC5958B-958C-4898-A370-869C147D9D3F}" destId="{828E8463-43E9-4833-9794-C82BD52D9720}" srcOrd="1" destOrd="0" presId="urn:microsoft.com/office/officeart/2008/layout/HorizontalMultiLevelHierarchy#1"/>
    <dgm:cxn modelId="{EC252694-D5C6-4ABD-AE7A-9D8558ADC663}" type="presParOf" srcId="{FD43A784-3A27-4D59-8A1F-C8C7639A607F}" destId="{CCF17537-85F2-4B33-B2C3-B5882A47BDBC}" srcOrd="16" destOrd="0" presId="urn:microsoft.com/office/officeart/2008/layout/HorizontalMultiLevelHierarchy#1"/>
    <dgm:cxn modelId="{DABB4984-666D-4DA3-8A18-8A015958B4D2}" type="presParOf" srcId="{CCF17537-85F2-4B33-B2C3-B5882A47BDBC}" destId="{0C90FA65-A34B-4375-AE40-8F798E883CA4}" srcOrd="0" destOrd="0" presId="urn:microsoft.com/office/officeart/2008/layout/HorizontalMultiLevelHierarchy#1"/>
    <dgm:cxn modelId="{813D44CC-2792-4CA2-A3F5-4AE8F8D08398}" type="presParOf" srcId="{FD43A784-3A27-4D59-8A1F-C8C7639A607F}" destId="{632B32F1-D19E-4407-891B-1D55765D524E}" srcOrd="17" destOrd="0" presId="urn:microsoft.com/office/officeart/2008/layout/HorizontalMultiLevelHierarchy#1"/>
    <dgm:cxn modelId="{7D65A0B6-78A2-49C3-91AD-F78CA9ED0C91}" type="presParOf" srcId="{632B32F1-D19E-4407-891B-1D55765D524E}" destId="{BF639FB4-4622-4763-A7EE-FD4208DCB8E6}" srcOrd="0" destOrd="0" presId="urn:microsoft.com/office/officeart/2008/layout/HorizontalMultiLevelHierarchy#1"/>
    <dgm:cxn modelId="{8288B24C-F94D-48F5-BB2F-942E0645DC77}" type="presParOf" srcId="{632B32F1-D19E-4407-891B-1D55765D524E}" destId="{5F92A649-7045-4F9D-8DA1-9FB9794E7572}" srcOrd="1" destOrd="0" presId="urn:microsoft.com/office/officeart/2008/layout/HorizontalMultiLevelHierarchy#1"/>
    <dgm:cxn modelId="{ED5D325B-723D-473E-A6F2-8A44205F3D4D}" type="presParOf" srcId="{FD43A784-3A27-4D59-8A1F-C8C7639A607F}" destId="{DC3584F5-8A0A-44DC-B10A-FA8A57EDC6ED}" srcOrd="18" destOrd="0" presId="urn:microsoft.com/office/officeart/2008/layout/HorizontalMultiLevelHierarchy#1"/>
    <dgm:cxn modelId="{14B84CD2-05EC-4330-A9B0-EFE9325311C2}" type="presParOf" srcId="{DC3584F5-8A0A-44DC-B10A-FA8A57EDC6ED}" destId="{E90DCDF4-2A04-42BD-862A-0D567E4307B3}" srcOrd="0" destOrd="0" presId="urn:microsoft.com/office/officeart/2008/layout/HorizontalMultiLevelHierarchy#1"/>
    <dgm:cxn modelId="{12B9207D-7361-4B43-8FA7-BB962ECD6C90}" type="presParOf" srcId="{FD43A784-3A27-4D59-8A1F-C8C7639A607F}" destId="{C831FB4A-7B50-4376-93B9-11D9951EC747}" srcOrd="19" destOrd="0" presId="urn:microsoft.com/office/officeart/2008/layout/HorizontalMultiLevelHierarchy#1"/>
    <dgm:cxn modelId="{05A8C6B2-D550-4715-95A4-84B6FBDF28D8}" type="presParOf" srcId="{C831FB4A-7B50-4376-93B9-11D9951EC747}" destId="{0872DEE8-7AB3-4E76-B6FF-0D4324850D16}" srcOrd="0" destOrd="0" presId="urn:microsoft.com/office/officeart/2008/layout/HorizontalMultiLevelHierarchy#1"/>
    <dgm:cxn modelId="{CCDA270C-B5CA-4692-ACEE-816EBBC315AC}" type="presParOf" srcId="{C831FB4A-7B50-4376-93B9-11D9951EC747}" destId="{0889B1A5-A369-4C08-94B5-71CECC62FA68}" srcOrd="1" destOrd="0" presId="urn:microsoft.com/office/officeart/2008/layout/HorizontalMultiLevelHierarchy#1"/>
    <dgm:cxn modelId="{F41A814C-A551-4258-8ECB-4644398F6170}" type="presParOf" srcId="{FD43A784-3A27-4D59-8A1F-C8C7639A607F}" destId="{71A350C1-41F1-4872-B4E4-5C105FB0FA8B}" srcOrd="20" destOrd="0" presId="urn:microsoft.com/office/officeart/2008/layout/HorizontalMultiLevelHierarchy#1"/>
    <dgm:cxn modelId="{244202F2-0C08-4468-865F-EE87DB3B7A1F}" type="presParOf" srcId="{71A350C1-41F1-4872-B4E4-5C105FB0FA8B}" destId="{F55DBEE2-8C8B-4D63-A0E4-9A594EF254D8}" srcOrd="0" destOrd="0" presId="urn:microsoft.com/office/officeart/2008/layout/HorizontalMultiLevelHierarchy#1"/>
    <dgm:cxn modelId="{235D6C1D-4FE9-41FC-84C7-22269235A8EA}" type="presParOf" srcId="{FD43A784-3A27-4D59-8A1F-C8C7639A607F}" destId="{895793FA-C9A1-4400-872A-A3F0833D496A}" srcOrd="21" destOrd="0" presId="urn:microsoft.com/office/officeart/2008/layout/HorizontalMultiLevelHierarchy#1"/>
    <dgm:cxn modelId="{386DBC24-FA23-4092-A063-EC51ADE945DD}" type="presParOf" srcId="{895793FA-C9A1-4400-872A-A3F0833D496A}" destId="{ADC7354A-7CC4-4208-A43C-6AC51068E53D}" srcOrd="0" destOrd="0" presId="urn:microsoft.com/office/officeart/2008/layout/HorizontalMultiLevelHierarchy#1"/>
    <dgm:cxn modelId="{67875FEC-EAAA-46B3-BFF8-E2573517E612}" type="presParOf" srcId="{895793FA-C9A1-4400-872A-A3F0833D496A}" destId="{7039FBE9-AE1C-4464-A24A-AF98FC9B94DE}" srcOrd="1" destOrd="0" presId="urn:microsoft.com/office/officeart/2008/layout/HorizontalMultiLevelHierarchy#1"/>
    <dgm:cxn modelId="{77AD63BC-1E56-43C9-9124-F6D4E883257D}" type="presParOf" srcId="{FD43A784-3A27-4D59-8A1F-C8C7639A607F}" destId="{DE693761-613C-4857-A7F6-97A16393C1E8}" srcOrd="22" destOrd="0" presId="urn:microsoft.com/office/officeart/2008/layout/HorizontalMultiLevelHierarchy#1"/>
    <dgm:cxn modelId="{89E5404D-79CC-4522-A9FF-FECBE30C6D38}" type="presParOf" srcId="{DE693761-613C-4857-A7F6-97A16393C1E8}" destId="{EC63B5BF-0C7F-4989-9A2A-007EF2C99549}" srcOrd="0" destOrd="0" presId="urn:microsoft.com/office/officeart/2008/layout/HorizontalMultiLevelHierarchy#1"/>
    <dgm:cxn modelId="{D1C59095-D257-4418-B151-186A548D3592}" type="presParOf" srcId="{FD43A784-3A27-4D59-8A1F-C8C7639A607F}" destId="{D7F7C62B-199C-4156-8B2C-170596AD6293}" srcOrd="23" destOrd="0" presId="urn:microsoft.com/office/officeart/2008/layout/HorizontalMultiLevelHierarchy#1"/>
    <dgm:cxn modelId="{A5F04DEA-9EF8-4CB5-87AE-E8920F2268E9}" type="presParOf" srcId="{D7F7C62B-199C-4156-8B2C-170596AD6293}" destId="{EAE1FDBE-CF50-4C1B-AD5E-9854F6D5AF8B}" srcOrd="0" destOrd="0" presId="urn:microsoft.com/office/officeart/2008/layout/HorizontalMultiLevelHierarchy#1"/>
    <dgm:cxn modelId="{6FF20EEF-BF3C-4ED9-8AD4-C9155BDCD5F8}" type="presParOf" srcId="{D7F7C62B-199C-4156-8B2C-170596AD6293}" destId="{BD9F4DB0-D18D-4B83-ACAA-0CA12654A883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235886-E98B-49EC-ACB7-435190ACCF91}" type="doc">
      <dgm:prSet loTypeId="urn:microsoft.com/office/officeart/2005/8/layout/chevron1" loCatId="process" qsTypeId="urn:microsoft.com/office/officeart/2005/8/quickstyle/simple1#2" qsCatId="simple" csTypeId="urn:microsoft.com/office/officeart/2005/8/colors/colorful1#1" csCatId="colorful" phldr="1"/>
      <dgm:spPr/>
    </dgm:pt>
    <dgm:pt modelId="{78343932-CD52-42F8-B022-2219183DC3C3}">
      <dgm:prSet phldrT="[Szöveg]" custT="1"/>
      <dgm:spPr/>
      <dgm:t>
        <a:bodyPr/>
        <a:lstStyle/>
        <a:p>
          <a:r>
            <a:rPr lang="hu-HU" sz="1800" dirty="0"/>
            <a:t>0-25 %</a:t>
          </a:r>
        </a:p>
      </dgm:t>
    </dgm:pt>
    <dgm:pt modelId="{18513F06-64CC-4C6F-80AD-87F60AEA9F4E}" type="parTrans" cxnId="{ACBFE9BB-BEA2-4A7A-BA0E-E5C6FC9DBB71}">
      <dgm:prSet/>
      <dgm:spPr/>
      <dgm:t>
        <a:bodyPr/>
        <a:lstStyle/>
        <a:p>
          <a:endParaRPr lang="hu-HU"/>
        </a:p>
      </dgm:t>
    </dgm:pt>
    <dgm:pt modelId="{1AA31D5E-18C0-49C8-999C-6977C69F4BBD}" type="sibTrans" cxnId="{ACBFE9BB-BEA2-4A7A-BA0E-E5C6FC9DBB71}">
      <dgm:prSet/>
      <dgm:spPr/>
      <dgm:t>
        <a:bodyPr/>
        <a:lstStyle/>
        <a:p>
          <a:endParaRPr lang="hu-HU"/>
        </a:p>
      </dgm:t>
    </dgm:pt>
    <dgm:pt modelId="{DC580EB0-A3CE-477D-961D-94B895E9103D}">
      <dgm:prSet phldrT="[Szöveg]" custT="1"/>
      <dgm:spPr/>
      <dgm:t>
        <a:bodyPr/>
        <a:lstStyle/>
        <a:p>
          <a:r>
            <a:rPr lang="hu-HU" sz="1800" dirty="0"/>
            <a:t>26-50 %</a:t>
          </a:r>
        </a:p>
      </dgm:t>
    </dgm:pt>
    <dgm:pt modelId="{CC2133FE-3ED2-40A1-8FF2-3062C009C488}" type="parTrans" cxnId="{58C701D2-7B39-4E36-B3B9-BB4D6D59A146}">
      <dgm:prSet/>
      <dgm:spPr/>
      <dgm:t>
        <a:bodyPr/>
        <a:lstStyle/>
        <a:p>
          <a:endParaRPr lang="hu-HU"/>
        </a:p>
      </dgm:t>
    </dgm:pt>
    <dgm:pt modelId="{667764B5-98FE-4A2F-B977-2C82FE6C2A3F}" type="sibTrans" cxnId="{58C701D2-7B39-4E36-B3B9-BB4D6D59A146}">
      <dgm:prSet/>
      <dgm:spPr/>
      <dgm:t>
        <a:bodyPr/>
        <a:lstStyle/>
        <a:p>
          <a:endParaRPr lang="hu-HU"/>
        </a:p>
      </dgm:t>
    </dgm:pt>
    <dgm:pt modelId="{22BF5D37-0D41-4BE3-BEF9-DF3C5EF8E959}">
      <dgm:prSet phldrT="[Szöveg]" custT="1"/>
      <dgm:spPr/>
      <dgm:t>
        <a:bodyPr/>
        <a:lstStyle/>
        <a:p>
          <a:r>
            <a:rPr lang="hu-HU" sz="1800" dirty="0"/>
            <a:t>51-100 %</a:t>
          </a:r>
        </a:p>
      </dgm:t>
    </dgm:pt>
    <dgm:pt modelId="{92481EA6-920F-4E53-A2DF-BB61A8003127}" type="parTrans" cxnId="{8D403E6F-4090-4451-97CC-F881F96C7383}">
      <dgm:prSet/>
      <dgm:spPr/>
      <dgm:t>
        <a:bodyPr/>
        <a:lstStyle/>
        <a:p>
          <a:endParaRPr lang="hu-HU"/>
        </a:p>
      </dgm:t>
    </dgm:pt>
    <dgm:pt modelId="{611C4A1A-0528-4C12-A309-A07CF9B48684}" type="sibTrans" cxnId="{8D403E6F-4090-4451-97CC-F881F96C7383}">
      <dgm:prSet/>
      <dgm:spPr/>
      <dgm:t>
        <a:bodyPr/>
        <a:lstStyle/>
        <a:p>
          <a:endParaRPr lang="hu-HU"/>
        </a:p>
      </dgm:t>
    </dgm:pt>
    <dgm:pt modelId="{C0866549-3A40-4E82-A4EE-8C9512A01375}" type="pres">
      <dgm:prSet presAssocID="{1D235886-E98B-49EC-ACB7-435190ACCF91}" presName="Name0" presStyleCnt="0">
        <dgm:presLayoutVars>
          <dgm:dir/>
          <dgm:animLvl val="lvl"/>
          <dgm:resizeHandles val="exact"/>
        </dgm:presLayoutVars>
      </dgm:prSet>
      <dgm:spPr/>
    </dgm:pt>
    <dgm:pt modelId="{59EEC1CE-3612-46FF-9B61-03A22026648D}" type="pres">
      <dgm:prSet presAssocID="{78343932-CD52-42F8-B022-2219183DC3C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CF6A421-45E3-4FB2-9065-29C54C5DACA6}" type="pres">
      <dgm:prSet presAssocID="{1AA31D5E-18C0-49C8-999C-6977C69F4BBD}" presName="parTxOnlySpace" presStyleCnt="0"/>
      <dgm:spPr/>
    </dgm:pt>
    <dgm:pt modelId="{254CDD94-1830-4D16-A0F8-A3BB5F894C44}" type="pres">
      <dgm:prSet presAssocID="{DC580EB0-A3CE-477D-961D-94B895E9103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C37AB72-0101-4DDE-8ACC-1BEB4D0CF665}" type="pres">
      <dgm:prSet presAssocID="{667764B5-98FE-4A2F-B977-2C82FE6C2A3F}" presName="parTxOnlySpace" presStyleCnt="0"/>
      <dgm:spPr/>
    </dgm:pt>
    <dgm:pt modelId="{7D9A7C2A-C9ED-4661-A65C-083584C168B3}" type="pres">
      <dgm:prSet presAssocID="{22BF5D37-0D41-4BE3-BEF9-DF3C5EF8E95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D403E6F-4090-4451-97CC-F881F96C7383}" srcId="{1D235886-E98B-49EC-ACB7-435190ACCF91}" destId="{22BF5D37-0D41-4BE3-BEF9-DF3C5EF8E959}" srcOrd="2" destOrd="0" parTransId="{92481EA6-920F-4E53-A2DF-BB61A8003127}" sibTransId="{611C4A1A-0528-4C12-A309-A07CF9B48684}"/>
    <dgm:cxn modelId="{FFB75472-6E9A-4557-B0EA-806E23CD8F0B}" type="presOf" srcId="{22BF5D37-0D41-4BE3-BEF9-DF3C5EF8E959}" destId="{7D9A7C2A-C9ED-4661-A65C-083584C168B3}" srcOrd="0" destOrd="0" presId="urn:microsoft.com/office/officeart/2005/8/layout/chevron1"/>
    <dgm:cxn modelId="{44C621B4-AEB4-4C51-AE91-DF5E3561CFFA}" type="presOf" srcId="{78343932-CD52-42F8-B022-2219183DC3C3}" destId="{59EEC1CE-3612-46FF-9B61-03A22026648D}" srcOrd="0" destOrd="0" presId="urn:microsoft.com/office/officeart/2005/8/layout/chevron1"/>
    <dgm:cxn modelId="{ACBFE9BB-BEA2-4A7A-BA0E-E5C6FC9DBB71}" srcId="{1D235886-E98B-49EC-ACB7-435190ACCF91}" destId="{78343932-CD52-42F8-B022-2219183DC3C3}" srcOrd="0" destOrd="0" parTransId="{18513F06-64CC-4C6F-80AD-87F60AEA9F4E}" sibTransId="{1AA31D5E-18C0-49C8-999C-6977C69F4BBD}"/>
    <dgm:cxn modelId="{58C701D2-7B39-4E36-B3B9-BB4D6D59A146}" srcId="{1D235886-E98B-49EC-ACB7-435190ACCF91}" destId="{DC580EB0-A3CE-477D-961D-94B895E9103D}" srcOrd="1" destOrd="0" parTransId="{CC2133FE-3ED2-40A1-8FF2-3062C009C488}" sibTransId="{667764B5-98FE-4A2F-B977-2C82FE6C2A3F}"/>
    <dgm:cxn modelId="{C84074D7-F031-4A73-98E4-502AC0BF921E}" type="presOf" srcId="{1D235886-E98B-49EC-ACB7-435190ACCF91}" destId="{C0866549-3A40-4E82-A4EE-8C9512A01375}" srcOrd="0" destOrd="0" presId="urn:microsoft.com/office/officeart/2005/8/layout/chevron1"/>
    <dgm:cxn modelId="{475748F4-52E1-4FD6-824A-E9C217A59689}" type="presOf" srcId="{DC580EB0-A3CE-477D-961D-94B895E9103D}" destId="{254CDD94-1830-4D16-A0F8-A3BB5F894C44}" srcOrd="0" destOrd="0" presId="urn:microsoft.com/office/officeart/2005/8/layout/chevron1"/>
    <dgm:cxn modelId="{29FDED2E-A318-4F8A-A261-802980D4DC03}" type="presParOf" srcId="{C0866549-3A40-4E82-A4EE-8C9512A01375}" destId="{59EEC1CE-3612-46FF-9B61-03A22026648D}" srcOrd="0" destOrd="0" presId="urn:microsoft.com/office/officeart/2005/8/layout/chevron1"/>
    <dgm:cxn modelId="{05918796-312D-4F1F-8EEC-22C156CB9E8E}" type="presParOf" srcId="{C0866549-3A40-4E82-A4EE-8C9512A01375}" destId="{7CF6A421-45E3-4FB2-9065-29C54C5DACA6}" srcOrd="1" destOrd="0" presId="urn:microsoft.com/office/officeart/2005/8/layout/chevron1"/>
    <dgm:cxn modelId="{8D234634-CB4F-4457-B334-8C45524CDC7C}" type="presParOf" srcId="{C0866549-3A40-4E82-A4EE-8C9512A01375}" destId="{254CDD94-1830-4D16-A0F8-A3BB5F894C44}" srcOrd="2" destOrd="0" presId="urn:microsoft.com/office/officeart/2005/8/layout/chevron1"/>
    <dgm:cxn modelId="{F89E21FF-8DB1-4925-80E8-CC6272003EFB}" type="presParOf" srcId="{C0866549-3A40-4E82-A4EE-8C9512A01375}" destId="{AC37AB72-0101-4DDE-8ACC-1BEB4D0CF665}" srcOrd="3" destOrd="0" presId="urn:microsoft.com/office/officeart/2005/8/layout/chevron1"/>
    <dgm:cxn modelId="{9B8B59EF-6AEB-4AA2-8B3A-48509A73349D}" type="presParOf" srcId="{C0866549-3A40-4E82-A4EE-8C9512A01375}" destId="{7D9A7C2A-C9ED-4661-A65C-083584C168B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235886-E98B-49EC-ACB7-435190ACCF91}" type="doc">
      <dgm:prSet loTypeId="urn:microsoft.com/office/officeart/2005/8/layout/chevron1" loCatId="process" qsTypeId="urn:microsoft.com/office/officeart/2005/8/quickstyle/simple1#3" qsCatId="simple" csTypeId="urn:microsoft.com/office/officeart/2005/8/colors/colorful1#2" csCatId="colorful" phldr="1"/>
      <dgm:spPr/>
    </dgm:pt>
    <dgm:pt modelId="{78343932-CD52-42F8-B022-2219183DC3C3}">
      <dgm:prSet phldrT="[Szöveg]" custT="1"/>
      <dgm:spPr/>
      <dgm:t>
        <a:bodyPr/>
        <a:lstStyle/>
        <a:p>
          <a:r>
            <a:rPr lang="hu-HU" sz="1800" dirty="0"/>
            <a:t>0-25 %</a:t>
          </a:r>
        </a:p>
      </dgm:t>
    </dgm:pt>
    <dgm:pt modelId="{18513F06-64CC-4C6F-80AD-87F60AEA9F4E}" type="parTrans" cxnId="{ACBFE9BB-BEA2-4A7A-BA0E-E5C6FC9DBB71}">
      <dgm:prSet/>
      <dgm:spPr/>
      <dgm:t>
        <a:bodyPr/>
        <a:lstStyle/>
        <a:p>
          <a:endParaRPr lang="hu-HU"/>
        </a:p>
      </dgm:t>
    </dgm:pt>
    <dgm:pt modelId="{1AA31D5E-18C0-49C8-999C-6977C69F4BBD}" type="sibTrans" cxnId="{ACBFE9BB-BEA2-4A7A-BA0E-E5C6FC9DBB71}">
      <dgm:prSet/>
      <dgm:spPr/>
      <dgm:t>
        <a:bodyPr/>
        <a:lstStyle/>
        <a:p>
          <a:endParaRPr lang="hu-HU"/>
        </a:p>
      </dgm:t>
    </dgm:pt>
    <dgm:pt modelId="{DC580EB0-A3CE-477D-961D-94B895E9103D}">
      <dgm:prSet phldrT="[Szöveg]" custT="1"/>
      <dgm:spPr/>
      <dgm:t>
        <a:bodyPr/>
        <a:lstStyle/>
        <a:p>
          <a:r>
            <a:rPr lang="hu-HU" sz="1800" dirty="0"/>
            <a:t>26-50 %</a:t>
          </a:r>
        </a:p>
      </dgm:t>
    </dgm:pt>
    <dgm:pt modelId="{CC2133FE-3ED2-40A1-8FF2-3062C009C488}" type="parTrans" cxnId="{58C701D2-7B39-4E36-B3B9-BB4D6D59A146}">
      <dgm:prSet/>
      <dgm:spPr/>
      <dgm:t>
        <a:bodyPr/>
        <a:lstStyle/>
        <a:p>
          <a:endParaRPr lang="hu-HU"/>
        </a:p>
      </dgm:t>
    </dgm:pt>
    <dgm:pt modelId="{667764B5-98FE-4A2F-B977-2C82FE6C2A3F}" type="sibTrans" cxnId="{58C701D2-7B39-4E36-B3B9-BB4D6D59A146}">
      <dgm:prSet/>
      <dgm:spPr/>
      <dgm:t>
        <a:bodyPr/>
        <a:lstStyle/>
        <a:p>
          <a:endParaRPr lang="hu-HU"/>
        </a:p>
      </dgm:t>
    </dgm:pt>
    <dgm:pt modelId="{22BF5D37-0D41-4BE3-BEF9-DF3C5EF8E959}">
      <dgm:prSet phldrT="[Szöveg]" custT="1"/>
      <dgm:spPr/>
      <dgm:t>
        <a:bodyPr/>
        <a:lstStyle/>
        <a:p>
          <a:r>
            <a:rPr lang="hu-HU" sz="1800" dirty="0"/>
            <a:t>51-100 %</a:t>
          </a:r>
        </a:p>
      </dgm:t>
    </dgm:pt>
    <dgm:pt modelId="{92481EA6-920F-4E53-A2DF-BB61A8003127}" type="parTrans" cxnId="{8D403E6F-4090-4451-97CC-F881F96C7383}">
      <dgm:prSet/>
      <dgm:spPr/>
      <dgm:t>
        <a:bodyPr/>
        <a:lstStyle/>
        <a:p>
          <a:endParaRPr lang="hu-HU"/>
        </a:p>
      </dgm:t>
    </dgm:pt>
    <dgm:pt modelId="{611C4A1A-0528-4C12-A309-A07CF9B48684}" type="sibTrans" cxnId="{8D403E6F-4090-4451-97CC-F881F96C7383}">
      <dgm:prSet/>
      <dgm:spPr/>
      <dgm:t>
        <a:bodyPr/>
        <a:lstStyle/>
        <a:p>
          <a:endParaRPr lang="hu-HU"/>
        </a:p>
      </dgm:t>
    </dgm:pt>
    <dgm:pt modelId="{C0866549-3A40-4E82-A4EE-8C9512A01375}" type="pres">
      <dgm:prSet presAssocID="{1D235886-E98B-49EC-ACB7-435190ACCF91}" presName="Name0" presStyleCnt="0">
        <dgm:presLayoutVars>
          <dgm:dir/>
          <dgm:animLvl val="lvl"/>
          <dgm:resizeHandles val="exact"/>
        </dgm:presLayoutVars>
      </dgm:prSet>
      <dgm:spPr/>
    </dgm:pt>
    <dgm:pt modelId="{59EEC1CE-3612-46FF-9B61-03A22026648D}" type="pres">
      <dgm:prSet presAssocID="{78343932-CD52-42F8-B022-2219183DC3C3}" presName="parTxOnly" presStyleLbl="node1" presStyleIdx="0" presStyleCnt="3" custScaleX="118051" custScaleY="146952">
        <dgm:presLayoutVars>
          <dgm:chMax val="0"/>
          <dgm:chPref val="0"/>
          <dgm:bulletEnabled val="1"/>
        </dgm:presLayoutVars>
      </dgm:prSet>
      <dgm:spPr/>
    </dgm:pt>
    <dgm:pt modelId="{7CF6A421-45E3-4FB2-9065-29C54C5DACA6}" type="pres">
      <dgm:prSet presAssocID="{1AA31D5E-18C0-49C8-999C-6977C69F4BBD}" presName="parTxOnlySpace" presStyleCnt="0"/>
      <dgm:spPr/>
    </dgm:pt>
    <dgm:pt modelId="{254CDD94-1830-4D16-A0F8-A3BB5F894C44}" type="pres">
      <dgm:prSet presAssocID="{DC580EB0-A3CE-477D-961D-94B895E9103D}" presName="parTxOnly" presStyleLbl="node1" presStyleIdx="1" presStyleCnt="3" custScaleX="183512" custScaleY="146952">
        <dgm:presLayoutVars>
          <dgm:chMax val="0"/>
          <dgm:chPref val="0"/>
          <dgm:bulletEnabled val="1"/>
        </dgm:presLayoutVars>
      </dgm:prSet>
      <dgm:spPr/>
    </dgm:pt>
    <dgm:pt modelId="{AC37AB72-0101-4DDE-8ACC-1BEB4D0CF665}" type="pres">
      <dgm:prSet presAssocID="{667764B5-98FE-4A2F-B977-2C82FE6C2A3F}" presName="parTxOnlySpace" presStyleCnt="0"/>
      <dgm:spPr/>
    </dgm:pt>
    <dgm:pt modelId="{7D9A7C2A-C9ED-4661-A65C-083584C168B3}" type="pres">
      <dgm:prSet presAssocID="{22BF5D37-0D41-4BE3-BEF9-DF3C5EF8E959}" presName="parTxOnly" presStyleLbl="node1" presStyleIdx="2" presStyleCnt="3" custScaleX="312632" custScaleY="155903">
        <dgm:presLayoutVars>
          <dgm:chMax val="0"/>
          <dgm:chPref val="0"/>
          <dgm:bulletEnabled val="1"/>
        </dgm:presLayoutVars>
      </dgm:prSet>
      <dgm:spPr/>
    </dgm:pt>
  </dgm:ptLst>
  <dgm:cxnLst>
    <dgm:cxn modelId="{8D403E6F-4090-4451-97CC-F881F96C7383}" srcId="{1D235886-E98B-49EC-ACB7-435190ACCF91}" destId="{22BF5D37-0D41-4BE3-BEF9-DF3C5EF8E959}" srcOrd="2" destOrd="0" parTransId="{92481EA6-920F-4E53-A2DF-BB61A8003127}" sibTransId="{611C4A1A-0528-4C12-A309-A07CF9B48684}"/>
    <dgm:cxn modelId="{97CB9476-51DB-4BDF-8B35-C63BE78456BA}" type="presOf" srcId="{DC580EB0-A3CE-477D-961D-94B895E9103D}" destId="{254CDD94-1830-4D16-A0F8-A3BB5F894C44}" srcOrd="0" destOrd="0" presId="urn:microsoft.com/office/officeart/2005/8/layout/chevron1"/>
    <dgm:cxn modelId="{314ACC94-7B11-4025-9208-9932C1B62054}" type="presOf" srcId="{1D235886-E98B-49EC-ACB7-435190ACCF91}" destId="{C0866549-3A40-4E82-A4EE-8C9512A01375}" srcOrd="0" destOrd="0" presId="urn:microsoft.com/office/officeart/2005/8/layout/chevron1"/>
    <dgm:cxn modelId="{ACBFE9BB-BEA2-4A7A-BA0E-E5C6FC9DBB71}" srcId="{1D235886-E98B-49EC-ACB7-435190ACCF91}" destId="{78343932-CD52-42F8-B022-2219183DC3C3}" srcOrd="0" destOrd="0" parTransId="{18513F06-64CC-4C6F-80AD-87F60AEA9F4E}" sibTransId="{1AA31D5E-18C0-49C8-999C-6977C69F4BBD}"/>
    <dgm:cxn modelId="{58C701D2-7B39-4E36-B3B9-BB4D6D59A146}" srcId="{1D235886-E98B-49EC-ACB7-435190ACCF91}" destId="{DC580EB0-A3CE-477D-961D-94B895E9103D}" srcOrd="1" destOrd="0" parTransId="{CC2133FE-3ED2-40A1-8FF2-3062C009C488}" sibTransId="{667764B5-98FE-4A2F-B977-2C82FE6C2A3F}"/>
    <dgm:cxn modelId="{1BDD9FD2-2557-4F31-940A-94C8B852E22C}" type="presOf" srcId="{22BF5D37-0D41-4BE3-BEF9-DF3C5EF8E959}" destId="{7D9A7C2A-C9ED-4661-A65C-083584C168B3}" srcOrd="0" destOrd="0" presId="urn:microsoft.com/office/officeart/2005/8/layout/chevron1"/>
    <dgm:cxn modelId="{0F45F9FC-6038-4589-9D86-6030F0261ABC}" type="presOf" srcId="{78343932-CD52-42F8-B022-2219183DC3C3}" destId="{59EEC1CE-3612-46FF-9B61-03A22026648D}" srcOrd="0" destOrd="0" presId="urn:microsoft.com/office/officeart/2005/8/layout/chevron1"/>
    <dgm:cxn modelId="{7A221358-8773-41D0-8550-6F6120CB4D82}" type="presParOf" srcId="{C0866549-3A40-4E82-A4EE-8C9512A01375}" destId="{59EEC1CE-3612-46FF-9B61-03A22026648D}" srcOrd="0" destOrd="0" presId="urn:microsoft.com/office/officeart/2005/8/layout/chevron1"/>
    <dgm:cxn modelId="{7BBDCB51-CD91-41D5-BCBB-FC995F140AAC}" type="presParOf" srcId="{C0866549-3A40-4E82-A4EE-8C9512A01375}" destId="{7CF6A421-45E3-4FB2-9065-29C54C5DACA6}" srcOrd="1" destOrd="0" presId="urn:microsoft.com/office/officeart/2005/8/layout/chevron1"/>
    <dgm:cxn modelId="{DCA6EB7B-951C-47D1-B1DD-014A23E80DC3}" type="presParOf" srcId="{C0866549-3A40-4E82-A4EE-8C9512A01375}" destId="{254CDD94-1830-4D16-A0F8-A3BB5F894C44}" srcOrd="2" destOrd="0" presId="urn:microsoft.com/office/officeart/2005/8/layout/chevron1"/>
    <dgm:cxn modelId="{995822DA-D3D9-4230-9D11-28778FD00AF9}" type="presParOf" srcId="{C0866549-3A40-4E82-A4EE-8C9512A01375}" destId="{AC37AB72-0101-4DDE-8ACC-1BEB4D0CF665}" srcOrd="3" destOrd="0" presId="urn:microsoft.com/office/officeart/2005/8/layout/chevron1"/>
    <dgm:cxn modelId="{97F2BDDE-2892-4166-B65F-572D4EBBA4DA}" type="presParOf" srcId="{C0866549-3A40-4E82-A4EE-8C9512A01375}" destId="{7D9A7C2A-C9ED-4661-A65C-083584C168B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25A54A-EC2D-48CA-959B-7266DE2626E2}" type="doc">
      <dgm:prSet loTypeId="urn:microsoft.com/office/officeart/2008/layout/HorizontalMultiLevelHierarchy#3" loCatId="hierarchy" qsTypeId="urn:microsoft.com/office/officeart/2005/8/quickstyle/simple1#5" qsCatId="simple" csTypeId="urn:microsoft.com/office/officeart/2005/8/colors/colorful3#3" csCatId="colorful" phldr="1"/>
      <dgm:spPr/>
      <dgm:t>
        <a:bodyPr/>
        <a:lstStyle/>
        <a:p>
          <a:endParaRPr lang="hu-HU"/>
        </a:p>
      </dgm:t>
    </dgm:pt>
    <dgm:pt modelId="{45AC80B8-3E9F-4187-8976-805FCBC6287D}">
      <dgm:prSet phldrT="[Szöveg]" custT="1"/>
      <dgm:spPr>
        <a:solidFill>
          <a:srgbClr val="C00000"/>
        </a:solidFill>
      </dgm:spPr>
      <dgm:t>
        <a:bodyPr/>
        <a:lstStyle/>
        <a:p>
          <a:r>
            <a:rPr lang="hu-HU" sz="1800" dirty="0"/>
            <a:t>Egészségbiztosítások</a:t>
          </a:r>
        </a:p>
      </dgm:t>
    </dgm:pt>
    <dgm:pt modelId="{043B7D0F-534E-4334-8332-9FA9AC3E1DFC}" type="parTrans" cxnId="{B6426D7E-801B-4A2C-B2B7-A8F5DDED969D}">
      <dgm:prSet/>
      <dgm:spPr/>
      <dgm:t>
        <a:bodyPr/>
        <a:lstStyle/>
        <a:p>
          <a:endParaRPr lang="hu-HU"/>
        </a:p>
      </dgm:t>
    </dgm:pt>
    <dgm:pt modelId="{A9527F66-5939-44A1-A83B-8C0F95774192}" type="sibTrans" cxnId="{B6426D7E-801B-4A2C-B2B7-A8F5DDED969D}">
      <dgm:prSet/>
      <dgm:spPr/>
      <dgm:t>
        <a:bodyPr/>
        <a:lstStyle/>
        <a:p>
          <a:endParaRPr lang="hu-HU"/>
        </a:p>
      </dgm:t>
    </dgm:pt>
    <dgm:pt modelId="{1DC61F50-1F70-4993-BD56-3B232D93C1DF}">
      <dgm:prSet phldrT="[Szöveg]" custT="1"/>
      <dgm:spPr/>
      <dgm:t>
        <a:bodyPr/>
        <a:lstStyle/>
        <a:p>
          <a:r>
            <a:rPr lang="hu-HU" sz="1800" dirty="0"/>
            <a:t>Kórházi napi térítés az 1. naptól</a:t>
          </a:r>
        </a:p>
      </dgm:t>
    </dgm:pt>
    <dgm:pt modelId="{68A37E7C-5A50-4B14-85BF-068AB279B4C8}" type="parTrans" cxnId="{7559D696-70DF-4A96-A8BC-5842E6C36C76}">
      <dgm:prSet/>
      <dgm:spPr/>
      <dgm:t>
        <a:bodyPr/>
        <a:lstStyle/>
        <a:p>
          <a:endParaRPr lang="hu-HU"/>
        </a:p>
      </dgm:t>
    </dgm:pt>
    <dgm:pt modelId="{C365F560-4F44-45A3-9216-EBE744C7DBD2}" type="sibTrans" cxnId="{7559D696-70DF-4A96-A8BC-5842E6C36C76}">
      <dgm:prSet/>
      <dgm:spPr/>
      <dgm:t>
        <a:bodyPr/>
        <a:lstStyle/>
        <a:p>
          <a:endParaRPr lang="hu-HU"/>
        </a:p>
      </dgm:t>
    </dgm:pt>
    <dgm:pt modelId="{012F2653-2CAC-4B73-85A9-63E3D7D8F67D}">
      <dgm:prSet phldrT="[Szöveg]" custT="1"/>
      <dgm:spPr/>
      <dgm:t>
        <a:bodyPr/>
        <a:lstStyle/>
        <a:p>
          <a:r>
            <a:rPr lang="hu-HU" sz="1800" dirty="0"/>
            <a:t>Műtéti térítés</a:t>
          </a:r>
        </a:p>
      </dgm:t>
    </dgm:pt>
    <dgm:pt modelId="{D41C9426-34BD-4168-BB7C-9C2F90D994F4}" type="parTrans" cxnId="{633EB741-0C87-4D99-9BFF-2C7C0CE67FD3}">
      <dgm:prSet/>
      <dgm:spPr/>
      <dgm:t>
        <a:bodyPr/>
        <a:lstStyle/>
        <a:p>
          <a:endParaRPr lang="hu-HU"/>
        </a:p>
      </dgm:t>
    </dgm:pt>
    <dgm:pt modelId="{FB3B21AE-303D-40E0-B2B7-87CAAEC9CEB7}" type="sibTrans" cxnId="{633EB741-0C87-4D99-9BFF-2C7C0CE67FD3}">
      <dgm:prSet/>
      <dgm:spPr/>
      <dgm:t>
        <a:bodyPr/>
        <a:lstStyle/>
        <a:p>
          <a:endParaRPr lang="hu-HU"/>
        </a:p>
      </dgm:t>
    </dgm:pt>
    <dgm:pt modelId="{6008DAB0-C465-4D50-B2DF-F25921957BCF}">
      <dgm:prSet phldrT="[Szöveg]" custT="1"/>
      <dgm:spPr/>
      <dgm:t>
        <a:bodyPr/>
        <a:lstStyle/>
        <a:p>
          <a:r>
            <a:rPr lang="hu-HU" sz="1800" dirty="0"/>
            <a:t>40 elemű kiemelt kockázatú betegségek</a:t>
          </a:r>
        </a:p>
      </dgm:t>
    </dgm:pt>
    <dgm:pt modelId="{BE7261A3-F5E6-4E22-8839-9DF2E756F8CB}" type="parTrans" cxnId="{63275B5E-F742-473E-9389-CD5FEA39F6C9}">
      <dgm:prSet/>
      <dgm:spPr/>
      <dgm:t>
        <a:bodyPr/>
        <a:lstStyle/>
        <a:p>
          <a:endParaRPr lang="hu-HU"/>
        </a:p>
      </dgm:t>
    </dgm:pt>
    <dgm:pt modelId="{581AA64B-B25E-4D8E-83CF-2E3F6EB48D35}" type="sibTrans" cxnId="{63275B5E-F742-473E-9389-CD5FEA39F6C9}">
      <dgm:prSet/>
      <dgm:spPr/>
      <dgm:t>
        <a:bodyPr/>
        <a:lstStyle/>
        <a:p>
          <a:endParaRPr lang="hu-HU"/>
        </a:p>
      </dgm:t>
    </dgm:pt>
    <dgm:pt modelId="{3CA5435E-2C98-4286-A17D-4277A4A4193C}">
      <dgm:prSet phldrT="[Szöveg]" custT="1"/>
      <dgm:spPr/>
      <dgm:t>
        <a:bodyPr/>
        <a:lstStyle/>
        <a:p>
          <a:r>
            <a:rPr lang="hu-HU" sz="1800" dirty="0"/>
            <a:t>69%-ot meghaladó egészségkárosodás</a:t>
          </a:r>
        </a:p>
      </dgm:t>
    </dgm:pt>
    <dgm:pt modelId="{87BCCD6D-ED68-4CD9-9452-3B4767A466D7}" type="parTrans" cxnId="{4F99DBE4-DBA2-4469-AB06-B712A3F08A0A}">
      <dgm:prSet/>
      <dgm:spPr/>
      <dgm:t>
        <a:bodyPr/>
        <a:lstStyle/>
        <a:p>
          <a:endParaRPr lang="hu-HU"/>
        </a:p>
      </dgm:t>
    </dgm:pt>
    <dgm:pt modelId="{EDAF8F81-8F1F-4A32-A563-607092D35219}" type="sibTrans" cxnId="{4F99DBE4-DBA2-4469-AB06-B712A3F08A0A}">
      <dgm:prSet/>
      <dgm:spPr/>
      <dgm:t>
        <a:bodyPr/>
        <a:lstStyle/>
        <a:p>
          <a:endParaRPr lang="hu-HU"/>
        </a:p>
      </dgm:t>
    </dgm:pt>
    <dgm:pt modelId="{5503232E-10C7-4310-BEF0-6F0E3FF8A026}">
      <dgm:prSet phldrT="[Szöveg]" custT="1"/>
      <dgm:spPr/>
      <dgm:t>
        <a:bodyPr/>
        <a:lstStyle/>
        <a:p>
          <a:r>
            <a:rPr lang="hu-HU" sz="1800" dirty="0"/>
            <a:t>39%-ot meghaladó egészségkárosodás</a:t>
          </a:r>
        </a:p>
      </dgm:t>
    </dgm:pt>
    <dgm:pt modelId="{F4C3F258-D200-4B87-8618-9FED14584A6F}" type="parTrans" cxnId="{74882759-98A3-4692-8439-91E50B75DEA1}">
      <dgm:prSet/>
      <dgm:spPr/>
      <dgm:t>
        <a:bodyPr/>
        <a:lstStyle/>
        <a:p>
          <a:endParaRPr lang="hu-HU"/>
        </a:p>
      </dgm:t>
    </dgm:pt>
    <dgm:pt modelId="{CEA10393-2CC5-4DC6-8312-EB246C2BC971}" type="sibTrans" cxnId="{74882759-98A3-4692-8439-91E50B75DEA1}">
      <dgm:prSet/>
      <dgm:spPr/>
      <dgm:t>
        <a:bodyPr/>
        <a:lstStyle/>
        <a:p>
          <a:endParaRPr lang="hu-HU"/>
        </a:p>
      </dgm:t>
    </dgm:pt>
    <dgm:pt modelId="{6F8737F3-7F32-4FCE-8CBF-0AE5D74B6905}">
      <dgm:prSet phldrT="[Szöveg]" custT="1"/>
      <dgm:spPr/>
      <dgm:t>
        <a:bodyPr/>
        <a:lstStyle/>
        <a:p>
          <a:r>
            <a:rPr lang="hu-HU" sz="1800" dirty="0"/>
            <a:t>Keresőképtelenségi napi térítés a 15. naptól</a:t>
          </a:r>
        </a:p>
      </dgm:t>
    </dgm:pt>
    <dgm:pt modelId="{F7A1D430-D022-4520-8CED-B0FA22685B1B}" type="parTrans" cxnId="{354E2947-36E3-47BA-B761-2CEE9258B7E8}">
      <dgm:prSet/>
      <dgm:spPr/>
      <dgm:t>
        <a:bodyPr/>
        <a:lstStyle/>
        <a:p>
          <a:endParaRPr lang="hu-HU"/>
        </a:p>
      </dgm:t>
    </dgm:pt>
    <dgm:pt modelId="{56578923-A3A2-4D83-BC3E-C1EC8BBAE8F9}" type="sibTrans" cxnId="{354E2947-36E3-47BA-B761-2CEE9258B7E8}">
      <dgm:prSet/>
      <dgm:spPr/>
      <dgm:t>
        <a:bodyPr/>
        <a:lstStyle/>
        <a:p>
          <a:endParaRPr lang="hu-HU"/>
        </a:p>
      </dgm:t>
    </dgm:pt>
    <dgm:pt modelId="{331ABC88-C1B5-434F-B2D2-F1F0932B7774}">
      <dgm:prSet phldrT="[Szöveg]" custT="1"/>
      <dgm:spPr/>
      <dgm:t>
        <a:bodyPr/>
        <a:lstStyle/>
        <a:p>
          <a:r>
            <a:rPr lang="hu-HU" sz="1800" dirty="0"/>
            <a:t>Rosszindulatú daganatos megbetegedés</a:t>
          </a:r>
        </a:p>
      </dgm:t>
    </dgm:pt>
    <dgm:pt modelId="{C7C5A52F-6076-42A3-8488-6C479F2E499D}" type="parTrans" cxnId="{F7A470BF-CEF1-474E-9E65-96C2474999FF}">
      <dgm:prSet/>
      <dgm:spPr/>
      <dgm:t>
        <a:bodyPr/>
        <a:lstStyle/>
        <a:p>
          <a:endParaRPr lang="hu-HU"/>
        </a:p>
      </dgm:t>
    </dgm:pt>
    <dgm:pt modelId="{9F6A7F81-460A-467C-8D6F-44B4DD57736F}" type="sibTrans" cxnId="{F7A470BF-CEF1-474E-9E65-96C2474999FF}">
      <dgm:prSet/>
      <dgm:spPr/>
      <dgm:t>
        <a:bodyPr/>
        <a:lstStyle/>
        <a:p>
          <a:endParaRPr lang="hu-HU"/>
        </a:p>
      </dgm:t>
    </dgm:pt>
    <dgm:pt modelId="{1B166766-92D3-4546-9136-2076DBF7FB8D}">
      <dgm:prSet phldrT="[Szöveg]" custT="1"/>
      <dgm:spPr/>
      <dgm:t>
        <a:bodyPr/>
        <a:lstStyle/>
        <a:p>
          <a:r>
            <a:rPr lang="hu-HU" sz="1800" dirty="0"/>
            <a:t>Daganatdiagnosztika</a:t>
          </a:r>
        </a:p>
      </dgm:t>
    </dgm:pt>
    <dgm:pt modelId="{A5602F36-09E0-482C-A07D-291FE607AFDF}" type="parTrans" cxnId="{55D82167-01B8-4F4E-9239-72DFDEB3B8BB}">
      <dgm:prSet/>
      <dgm:spPr/>
      <dgm:t>
        <a:bodyPr/>
        <a:lstStyle/>
        <a:p>
          <a:endParaRPr lang="hu-HU"/>
        </a:p>
      </dgm:t>
    </dgm:pt>
    <dgm:pt modelId="{FDB99891-8C17-4C4B-9F02-0D20A28AAE07}" type="sibTrans" cxnId="{55D82167-01B8-4F4E-9239-72DFDEB3B8BB}">
      <dgm:prSet/>
      <dgm:spPr/>
      <dgm:t>
        <a:bodyPr/>
        <a:lstStyle/>
        <a:p>
          <a:endParaRPr lang="hu-HU"/>
        </a:p>
      </dgm:t>
    </dgm:pt>
    <dgm:pt modelId="{916A5F8A-4D02-49F7-BDB9-3F72801D622E}">
      <dgm:prSet phldrT="[Szöveg]" custT="1"/>
      <dgm:spPr/>
      <dgm:t>
        <a:bodyPr/>
        <a:lstStyle/>
        <a:p>
          <a:r>
            <a:rPr lang="hu-HU" sz="1800" dirty="0"/>
            <a:t>Prevenciós szűrőprogram</a:t>
          </a:r>
        </a:p>
      </dgm:t>
    </dgm:pt>
    <dgm:pt modelId="{8A658266-D957-4265-9F7C-57B347592EE5}" type="parTrans" cxnId="{A2DD13ED-D183-49EF-9403-411D6F66C759}">
      <dgm:prSet/>
      <dgm:spPr/>
      <dgm:t>
        <a:bodyPr/>
        <a:lstStyle/>
        <a:p>
          <a:endParaRPr lang="hu-HU"/>
        </a:p>
      </dgm:t>
    </dgm:pt>
    <dgm:pt modelId="{E8FB6C55-DDB2-4F24-9746-E6C51CAFE7D2}" type="sibTrans" cxnId="{A2DD13ED-D183-49EF-9403-411D6F66C759}">
      <dgm:prSet/>
      <dgm:spPr/>
      <dgm:t>
        <a:bodyPr/>
        <a:lstStyle/>
        <a:p>
          <a:endParaRPr lang="hu-HU"/>
        </a:p>
      </dgm:t>
    </dgm:pt>
    <dgm:pt modelId="{23E3A565-4FDE-4D7C-B3B3-71E354A761AB}" type="pres">
      <dgm:prSet presAssocID="{0B25A54A-EC2D-48CA-959B-7266DE2626E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299190B-828A-4A82-99B0-C3A2E09C052D}" type="pres">
      <dgm:prSet presAssocID="{45AC80B8-3E9F-4187-8976-805FCBC6287D}" presName="root1" presStyleCnt="0"/>
      <dgm:spPr/>
    </dgm:pt>
    <dgm:pt modelId="{7299F2EC-129F-49DC-9192-BDF5696868E7}" type="pres">
      <dgm:prSet presAssocID="{45AC80B8-3E9F-4187-8976-805FCBC6287D}" presName="LevelOneTextNode" presStyleLbl="node0" presStyleIdx="0" presStyleCnt="1" custAng="0" custFlipVert="1" custScaleX="251764" custScaleY="124267" custLinFactNeighborX="-28008" custLinFactNeighborY="0">
        <dgm:presLayoutVars>
          <dgm:chPref val="3"/>
        </dgm:presLayoutVars>
      </dgm:prSet>
      <dgm:spPr/>
    </dgm:pt>
    <dgm:pt modelId="{FD43A784-3A27-4D59-8A1F-C8C7639A607F}" type="pres">
      <dgm:prSet presAssocID="{45AC80B8-3E9F-4187-8976-805FCBC6287D}" presName="level2hierChild" presStyleCnt="0"/>
      <dgm:spPr/>
    </dgm:pt>
    <dgm:pt modelId="{2B3A7735-48C4-44FA-B8C7-CC0250911841}" type="pres">
      <dgm:prSet presAssocID="{68A37E7C-5A50-4B14-85BF-068AB279B4C8}" presName="conn2-1" presStyleLbl="parChTrans1D2" presStyleIdx="0" presStyleCnt="9"/>
      <dgm:spPr/>
    </dgm:pt>
    <dgm:pt modelId="{36C010B5-E0D3-42FD-8D5E-53C42BFC7578}" type="pres">
      <dgm:prSet presAssocID="{68A37E7C-5A50-4B14-85BF-068AB279B4C8}" presName="connTx" presStyleLbl="parChTrans1D2" presStyleIdx="0" presStyleCnt="9"/>
      <dgm:spPr/>
    </dgm:pt>
    <dgm:pt modelId="{C247684B-9735-421A-BA1F-C2E3E6CAEA1B}" type="pres">
      <dgm:prSet presAssocID="{1DC61F50-1F70-4993-BD56-3B232D93C1DF}" presName="root2" presStyleCnt="0"/>
      <dgm:spPr/>
    </dgm:pt>
    <dgm:pt modelId="{B7B1284E-4812-49B4-B03A-3367CF03D4A6}" type="pres">
      <dgm:prSet presAssocID="{1DC61F50-1F70-4993-BD56-3B232D93C1DF}" presName="LevelTwoTextNode" presStyleLbl="node2" presStyleIdx="0" presStyleCnt="9" custScaleX="258649">
        <dgm:presLayoutVars>
          <dgm:chPref val="3"/>
        </dgm:presLayoutVars>
      </dgm:prSet>
      <dgm:spPr/>
    </dgm:pt>
    <dgm:pt modelId="{1FABE993-8C58-4562-8C0F-902FB4828632}" type="pres">
      <dgm:prSet presAssocID="{1DC61F50-1F70-4993-BD56-3B232D93C1DF}" presName="level3hierChild" presStyleCnt="0"/>
      <dgm:spPr/>
    </dgm:pt>
    <dgm:pt modelId="{75E29507-FF0E-4A12-B84B-08D8DB57A5C5}" type="pres">
      <dgm:prSet presAssocID="{D41C9426-34BD-4168-BB7C-9C2F90D994F4}" presName="conn2-1" presStyleLbl="parChTrans1D2" presStyleIdx="1" presStyleCnt="9"/>
      <dgm:spPr/>
    </dgm:pt>
    <dgm:pt modelId="{E785DF07-8F13-4D3A-8DC3-A6D63DD53C77}" type="pres">
      <dgm:prSet presAssocID="{D41C9426-34BD-4168-BB7C-9C2F90D994F4}" presName="connTx" presStyleLbl="parChTrans1D2" presStyleIdx="1" presStyleCnt="9"/>
      <dgm:spPr/>
    </dgm:pt>
    <dgm:pt modelId="{2E6F5BF5-5099-4B67-92A1-6A60FB0CB04C}" type="pres">
      <dgm:prSet presAssocID="{012F2653-2CAC-4B73-85A9-63E3D7D8F67D}" presName="root2" presStyleCnt="0"/>
      <dgm:spPr/>
    </dgm:pt>
    <dgm:pt modelId="{FF2C5C6C-3FE7-4327-AF9B-BDD636D4DDD6}" type="pres">
      <dgm:prSet presAssocID="{012F2653-2CAC-4B73-85A9-63E3D7D8F67D}" presName="LevelTwoTextNode" presStyleLbl="node2" presStyleIdx="1" presStyleCnt="9" custScaleX="237002">
        <dgm:presLayoutVars>
          <dgm:chPref val="3"/>
        </dgm:presLayoutVars>
      </dgm:prSet>
      <dgm:spPr/>
    </dgm:pt>
    <dgm:pt modelId="{17A93D42-78B5-4894-AD76-D26BE71B377C}" type="pres">
      <dgm:prSet presAssocID="{012F2653-2CAC-4B73-85A9-63E3D7D8F67D}" presName="level3hierChild" presStyleCnt="0"/>
      <dgm:spPr/>
    </dgm:pt>
    <dgm:pt modelId="{3DC6ED06-345D-4CEE-98C1-9DA8E91B07E9}" type="pres">
      <dgm:prSet presAssocID="{BE7261A3-F5E6-4E22-8839-9DF2E756F8CB}" presName="conn2-1" presStyleLbl="parChTrans1D2" presStyleIdx="2" presStyleCnt="9"/>
      <dgm:spPr/>
    </dgm:pt>
    <dgm:pt modelId="{0948E0E5-126F-474E-AAC1-A71AEEB295EA}" type="pres">
      <dgm:prSet presAssocID="{BE7261A3-F5E6-4E22-8839-9DF2E756F8CB}" presName="connTx" presStyleLbl="parChTrans1D2" presStyleIdx="2" presStyleCnt="9"/>
      <dgm:spPr/>
    </dgm:pt>
    <dgm:pt modelId="{24DBDC4E-B205-46CD-913B-F654187F3AAE}" type="pres">
      <dgm:prSet presAssocID="{6008DAB0-C465-4D50-B2DF-F25921957BCF}" presName="root2" presStyleCnt="0"/>
      <dgm:spPr/>
    </dgm:pt>
    <dgm:pt modelId="{6215E9B1-D11D-40BB-8BE6-7371F4CBAF0D}" type="pres">
      <dgm:prSet presAssocID="{6008DAB0-C465-4D50-B2DF-F25921957BCF}" presName="LevelTwoTextNode" presStyleLbl="node2" presStyleIdx="2" presStyleCnt="9" custScaleX="466250" custLinFactNeighborX="3025" custLinFactNeighborY="0">
        <dgm:presLayoutVars>
          <dgm:chPref val="3"/>
        </dgm:presLayoutVars>
      </dgm:prSet>
      <dgm:spPr/>
    </dgm:pt>
    <dgm:pt modelId="{BBE3CB1F-D7FA-4DBA-B93E-1EEAAE54DD79}" type="pres">
      <dgm:prSet presAssocID="{6008DAB0-C465-4D50-B2DF-F25921957BCF}" presName="level3hierChild" presStyleCnt="0"/>
      <dgm:spPr/>
    </dgm:pt>
    <dgm:pt modelId="{ADACC12B-DF1F-4693-BD2F-0A104B50663A}" type="pres">
      <dgm:prSet presAssocID="{C7C5A52F-6076-42A3-8488-6C479F2E499D}" presName="conn2-1" presStyleLbl="parChTrans1D2" presStyleIdx="3" presStyleCnt="9"/>
      <dgm:spPr/>
    </dgm:pt>
    <dgm:pt modelId="{90402E35-9070-4EE7-A7E7-44E7806B373E}" type="pres">
      <dgm:prSet presAssocID="{C7C5A52F-6076-42A3-8488-6C479F2E499D}" presName="connTx" presStyleLbl="parChTrans1D2" presStyleIdx="3" presStyleCnt="9"/>
      <dgm:spPr/>
    </dgm:pt>
    <dgm:pt modelId="{F44719C8-0A3C-4D94-8F32-EABD16F526B9}" type="pres">
      <dgm:prSet presAssocID="{331ABC88-C1B5-434F-B2D2-F1F0932B7774}" presName="root2" presStyleCnt="0"/>
      <dgm:spPr/>
    </dgm:pt>
    <dgm:pt modelId="{417CC72D-6B79-496C-A66F-709A67618365}" type="pres">
      <dgm:prSet presAssocID="{331ABC88-C1B5-434F-B2D2-F1F0932B7774}" presName="LevelTwoTextNode" presStyleLbl="node2" presStyleIdx="3" presStyleCnt="9" custScaleX="437621">
        <dgm:presLayoutVars>
          <dgm:chPref val="3"/>
        </dgm:presLayoutVars>
      </dgm:prSet>
      <dgm:spPr/>
    </dgm:pt>
    <dgm:pt modelId="{5549D772-148B-439B-AA24-6B8F9A8B2216}" type="pres">
      <dgm:prSet presAssocID="{331ABC88-C1B5-434F-B2D2-F1F0932B7774}" presName="level3hierChild" presStyleCnt="0"/>
      <dgm:spPr/>
    </dgm:pt>
    <dgm:pt modelId="{230616E4-4590-4CC4-96AD-7F2E1614AE5F}" type="pres">
      <dgm:prSet presAssocID="{87BCCD6D-ED68-4CD9-9452-3B4767A466D7}" presName="conn2-1" presStyleLbl="parChTrans1D2" presStyleIdx="4" presStyleCnt="9"/>
      <dgm:spPr/>
    </dgm:pt>
    <dgm:pt modelId="{DED69EF1-CB16-4AF8-9E9B-6EBFA1FFF166}" type="pres">
      <dgm:prSet presAssocID="{87BCCD6D-ED68-4CD9-9452-3B4767A466D7}" presName="connTx" presStyleLbl="parChTrans1D2" presStyleIdx="4" presStyleCnt="9"/>
      <dgm:spPr/>
    </dgm:pt>
    <dgm:pt modelId="{4465AE35-CDAE-48E5-AA5F-E4879F38EF15}" type="pres">
      <dgm:prSet presAssocID="{3CA5435E-2C98-4286-A17D-4277A4A4193C}" presName="root2" presStyleCnt="0"/>
      <dgm:spPr/>
    </dgm:pt>
    <dgm:pt modelId="{CEBA40CA-7DEF-48DC-9B49-2CC35CD9DBCE}" type="pres">
      <dgm:prSet presAssocID="{3CA5435E-2C98-4286-A17D-4277A4A4193C}" presName="LevelTwoTextNode" presStyleLbl="node2" presStyleIdx="4" presStyleCnt="9" custScaleX="567536" custLinFactNeighborX="511" custLinFactNeighborY="0">
        <dgm:presLayoutVars>
          <dgm:chPref val="3"/>
        </dgm:presLayoutVars>
      </dgm:prSet>
      <dgm:spPr/>
    </dgm:pt>
    <dgm:pt modelId="{D4F6F2AF-A8B4-4054-A2F6-AA9419E58085}" type="pres">
      <dgm:prSet presAssocID="{3CA5435E-2C98-4286-A17D-4277A4A4193C}" presName="level3hierChild" presStyleCnt="0"/>
      <dgm:spPr/>
    </dgm:pt>
    <dgm:pt modelId="{79E85A69-3B42-494D-BFA0-9F708FCE0C76}" type="pres">
      <dgm:prSet presAssocID="{F4C3F258-D200-4B87-8618-9FED14584A6F}" presName="conn2-1" presStyleLbl="parChTrans1D2" presStyleIdx="5" presStyleCnt="9"/>
      <dgm:spPr/>
    </dgm:pt>
    <dgm:pt modelId="{19B33A61-CEF3-4D2B-A212-51FE649454D6}" type="pres">
      <dgm:prSet presAssocID="{F4C3F258-D200-4B87-8618-9FED14584A6F}" presName="connTx" presStyleLbl="parChTrans1D2" presStyleIdx="5" presStyleCnt="9"/>
      <dgm:spPr/>
    </dgm:pt>
    <dgm:pt modelId="{D1EFA357-BD25-4E8A-B39B-9D985878D692}" type="pres">
      <dgm:prSet presAssocID="{5503232E-10C7-4310-BEF0-6F0E3FF8A026}" presName="root2" presStyleCnt="0"/>
      <dgm:spPr/>
    </dgm:pt>
    <dgm:pt modelId="{9047CDEA-913A-46DE-A90B-9590DBFCCFF7}" type="pres">
      <dgm:prSet presAssocID="{5503232E-10C7-4310-BEF0-6F0E3FF8A026}" presName="LevelTwoTextNode" presStyleLbl="node2" presStyleIdx="5" presStyleCnt="9" custScaleX="432047" custLinFactNeighborY="8527">
        <dgm:presLayoutVars>
          <dgm:chPref val="3"/>
        </dgm:presLayoutVars>
      </dgm:prSet>
      <dgm:spPr/>
    </dgm:pt>
    <dgm:pt modelId="{EAF049B1-E0AD-4F68-94D6-DB921F10AE36}" type="pres">
      <dgm:prSet presAssocID="{5503232E-10C7-4310-BEF0-6F0E3FF8A026}" presName="level3hierChild" presStyleCnt="0"/>
      <dgm:spPr/>
    </dgm:pt>
    <dgm:pt modelId="{6450F852-843C-49E4-A8C4-304A8FDD033A}" type="pres">
      <dgm:prSet presAssocID="{F7A1D430-D022-4520-8CED-B0FA22685B1B}" presName="conn2-1" presStyleLbl="parChTrans1D2" presStyleIdx="6" presStyleCnt="9"/>
      <dgm:spPr/>
    </dgm:pt>
    <dgm:pt modelId="{84B62054-744A-4A75-A2C2-274F995ED1D3}" type="pres">
      <dgm:prSet presAssocID="{F7A1D430-D022-4520-8CED-B0FA22685B1B}" presName="connTx" presStyleLbl="parChTrans1D2" presStyleIdx="6" presStyleCnt="9"/>
      <dgm:spPr/>
    </dgm:pt>
    <dgm:pt modelId="{B2C0A23A-301E-4E01-9544-31ED2103EDAE}" type="pres">
      <dgm:prSet presAssocID="{6F8737F3-7F32-4FCE-8CBF-0AE5D74B6905}" presName="root2" presStyleCnt="0"/>
      <dgm:spPr/>
    </dgm:pt>
    <dgm:pt modelId="{8EC1D709-6977-4630-8C68-4240CF7CE30D}" type="pres">
      <dgm:prSet presAssocID="{6F8737F3-7F32-4FCE-8CBF-0AE5D74B6905}" presName="LevelTwoTextNode" presStyleLbl="node2" presStyleIdx="6" presStyleCnt="9" custScaleX="348722" custLinFactNeighborX="0" custLinFactNeighborY="-2359">
        <dgm:presLayoutVars>
          <dgm:chPref val="3"/>
        </dgm:presLayoutVars>
      </dgm:prSet>
      <dgm:spPr/>
    </dgm:pt>
    <dgm:pt modelId="{5F031336-0200-4593-BF1A-386C7E7C5540}" type="pres">
      <dgm:prSet presAssocID="{6F8737F3-7F32-4FCE-8CBF-0AE5D74B6905}" presName="level3hierChild" presStyleCnt="0"/>
      <dgm:spPr/>
    </dgm:pt>
    <dgm:pt modelId="{53621B38-682D-48BE-943D-4037DF36F7A2}" type="pres">
      <dgm:prSet presAssocID="{A5602F36-09E0-482C-A07D-291FE607AFDF}" presName="conn2-1" presStyleLbl="parChTrans1D2" presStyleIdx="7" presStyleCnt="9"/>
      <dgm:spPr/>
    </dgm:pt>
    <dgm:pt modelId="{36116AA7-6DD0-4F42-809E-72F6B19B17C1}" type="pres">
      <dgm:prSet presAssocID="{A5602F36-09E0-482C-A07D-291FE607AFDF}" presName="connTx" presStyleLbl="parChTrans1D2" presStyleIdx="7" presStyleCnt="9"/>
      <dgm:spPr/>
    </dgm:pt>
    <dgm:pt modelId="{23483385-31EF-4756-B686-6787A1A19CFB}" type="pres">
      <dgm:prSet presAssocID="{1B166766-92D3-4546-9136-2076DBF7FB8D}" presName="root2" presStyleCnt="0"/>
      <dgm:spPr/>
    </dgm:pt>
    <dgm:pt modelId="{28499ED7-FA25-48AE-BBE5-D6ECF068AF55}" type="pres">
      <dgm:prSet presAssocID="{1B166766-92D3-4546-9136-2076DBF7FB8D}" presName="LevelTwoTextNode" presStyleLbl="node2" presStyleIdx="7" presStyleCnt="9" custScaleX="322433">
        <dgm:presLayoutVars>
          <dgm:chPref val="3"/>
        </dgm:presLayoutVars>
      </dgm:prSet>
      <dgm:spPr/>
    </dgm:pt>
    <dgm:pt modelId="{40094BF7-20CE-4583-8CB3-C78CEA529301}" type="pres">
      <dgm:prSet presAssocID="{1B166766-92D3-4546-9136-2076DBF7FB8D}" presName="level3hierChild" presStyleCnt="0"/>
      <dgm:spPr/>
    </dgm:pt>
    <dgm:pt modelId="{6ABF6B7A-D962-4EE3-95B4-42DCD00A57D1}" type="pres">
      <dgm:prSet presAssocID="{8A658266-D957-4265-9F7C-57B347592EE5}" presName="conn2-1" presStyleLbl="parChTrans1D2" presStyleIdx="8" presStyleCnt="9"/>
      <dgm:spPr/>
    </dgm:pt>
    <dgm:pt modelId="{93810DC0-008B-4D69-9AE4-DE1573022DA7}" type="pres">
      <dgm:prSet presAssocID="{8A658266-D957-4265-9F7C-57B347592EE5}" presName="connTx" presStyleLbl="parChTrans1D2" presStyleIdx="8" presStyleCnt="9"/>
      <dgm:spPr/>
    </dgm:pt>
    <dgm:pt modelId="{FB941A1C-0178-4EC2-8553-8FBB97EA8666}" type="pres">
      <dgm:prSet presAssocID="{916A5F8A-4D02-49F7-BDB9-3F72801D622E}" presName="root2" presStyleCnt="0"/>
      <dgm:spPr/>
    </dgm:pt>
    <dgm:pt modelId="{665DE794-3EF2-48B3-929E-AEF535DAD0A6}" type="pres">
      <dgm:prSet presAssocID="{916A5F8A-4D02-49F7-BDB9-3F72801D622E}" presName="LevelTwoTextNode" presStyleLbl="node2" presStyleIdx="8" presStyleCnt="9" custScaleX="321129">
        <dgm:presLayoutVars>
          <dgm:chPref val="3"/>
        </dgm:presLayoutVars>
      </dgm:prSet>
      <dgm:spPr/>
    </dgm:pt>
    <dgm:pt modelId="{DF9BF29A-A03E-47FB-964A-E965DA495BBB}" type="pres">
      <dgm:prSet presAssocID="{916A5F8A-4D02-49F7-BDB9-3F72801D622E}" presName="level3hierChild" presStyleCnt="0"/>
      <dgm:spPr/>
    </dgm:pt>
  </dgm:ptLst>
  <dgm:cxnLst>
    <dgm:cxn modelId="{DAA81407-1475-4BBE-91D3-5165161AA412}" type="presOf" srcId="{A5602F36-09E0-482C-A07D-291FE607AFDF}" destId="{53621B38-682D-48BE-943D-4037DF36F7A2}" srcOrd="0" destOrd="0" presId="urn:microsoft.com/office/officeart/2008/layout/HorizontalMultiLevelHierarchy#3"/>
    <dgm:cxn modelId="{72220516-0A16-4329-9C0F-328DF640956F}" type="presOf" srcId="{0B25A54A-EC2D-48CA-959B-7266DE2626E2}" destId="{23E3A565-4FDE-4D7C-B3B3-71E354A761AB}" srcOrd="0" destOrd="0" presId="urn:microsoft.com/office/officeart/2008/layout/HorizontalMultiLevelHierarchy#3"/>
    <dgm:cxn modelId="{A5F13E1C-8FB9-46FB-86C5-1739A3030481}" type="presOf" srcId="{87BCCD6D-ED68-4CD9-9452-3B4767A466D7}" destId="{230616E4-4590-4CC4-96AD-7F2E1614AE5F}" srcOrd="0" destOrd="0" presId="urn:microsoft.com/office/officeart/2008/layout/HorizontalMultiLevelHierarchy#3"/>
    <dgm:cxn modelId="{EBBC6E28-0D8A-46DE-B1F0-386B06DD73E6}" type="presOf" srcId="{6F8737F3-7F32-4FCE-8CBF-0AE5D74B6905}" destId="{8EC1D709-6977-4630-8C68-4240CF7CE30D}" srcOrd="0" destOrd="0" presId="urn:microsoft.com/office/officeart/2008/layout/HorizontalMultiLevelHierarchy#3"/>
    <dgm:cxn modelId="{DD9CDD2E-1866-4C92-827E-355843729805}" type="presOf" srcId="{87BCCD6D-ED68-4CD9-9452-3B4767A466D7}" destId="{DED69EF1-CB16-4AF8-9E9B-6EBFA1FFF166}" srcOrd="1" destOrd="0" presId="urn:microsoft.com/office/officeart/2008/layout/HorizontalMultiLevelHierarchy#3"/>
    <dgm:cxn modelId="{2F960330-E7A2-4E9A-9B25-FC8668A47D1E}" type="presOf" srcId="{5503232E-10C7-4310-BEF0-6F0E3FF8A026}" destId="{9047CDEA-913A-46DE-A90B-9590DBFCCFF7}" srcOrd="0" destOrd="0" presId="urn:microsoft.com/office/officeart/2008/layout/HorizontalMultiLevelHierarchy#3"/>
    <dgm:cxn modelId="{3A27025B-ED51-4C78-94E0-55AD7E814F49}" type="presOf" srcId="{C7C5A52F-6076-42A3-8488-6C479F2E499D}" destId="{90402E35-9070-4EE7-A7E7-44E7806B373E}" srcOrd="1" destOrd="0" presId="urn:microsoft.com/office/officeart/2008/layout/HorizontalMultiLevelHierarchy#3"/>
    <dgm:cxn modelId="{6A8BEA5D-8E3B-4FFC-B760-BFA10EE29CB5}" type="presOf" srcId="{BE7261A3-F5E6-4E22-8839-9DF2E756F8CB}" destId="{0948E0E5-126F-474E-AAC1-A71AEEB295EA}" srcOrd="1" destOrd="0" presId="urn:microsoft.com/office/officeart/2008/layout/HorizontalMultiLevelHierarchy#3"/>
    <dgm:cxn modelId="{63275B5E-F742-473E-9389-CD5FEA39F6C9}" srcId="{45AC80B8-3E9F-4187-8976-805FCBC6287D}" destId="{6008DAB0-C465-4D50-B2DF-F25921957BCF}" srcOrd="2" destOrd="0" parTransId="{BE7261A3-F5E6-4E22-8839-9DF2E756F8CB}" sibTransId="{581AA64B-B25E-4D8E-83CF-2E3F6EB48D35}"/>
    <dgm:cxn modelId="{633EB741-0C87-4D99-9BFF-2C7C0CE67FD3}" srcId="{45AC80B8-3E9F-4187-8976-805FCBC6287D}" destId="{012F2653-2CAC-4B73-85A9-63E3D7D8F67D}" srcOrd="1" destOrd="0" parTransId="{D41C9426-34BD-4168-BB7C-9C2F90D994F4}" sibTransId="{FB3B21AE-303D-40E0-B2B7-87CAAEC9CEB7}"/>
    <dgm:cxn modelId="{AE301462-B4A3-49AF-AAFB-DFA039BAA5C4}" type="presOf" srcId="{BE7261A3-F5E6-4E22-8839-9DF2E756F8CB}" destId="{3DC6ED06-345D-4CEE-98C1-9DA8E91B07E9}" srcOrd="0" destOrd="0" presId="urn:microsoft.com/office/officeart/2008/layout/HorizontalMultiLevelHierarchy#3"/>
    <dgm:cxn modelId="{F266F543-4850-472D-A681-CA2AE0119690}" type="presOf" srcId="{45AC80B8-3E9F-4187-8976-805FCBC6287D}" destId="{7299F2EC-129F-49DC-9192-BDF5696868E7}" srcOrd="0" destOrd="0" presId="urn:microsoft.com/office/officeart/2008/layout/HorizontalMultiLevelHierarchy#3"/>
    <dgm:cxn modelId="{405AE945-5094-414D-A047-57107C4C03B9}" type="presOf" srcId="{68A37E7C-5A50-4B14-85BF-068AB279B4C8}" destId="{2B3A7735-48C4-44FA-B8C7-CC0250911841}" srcOrd="0" destOrd="0" presId="urn:microsoft.com/office/officeart/2008/layout/HorizontalMultiLevelHierarchy#3"/>
    <dgm:cxn modelId="{55D82167-01B8-4F4E-9239-72DFDEB3B8BB}" srcId="{45AC80B8-3E9F-4187-8976-805FCBC6287D}" destId="{1B166766-92D3-4546-9136-2076DBF7FB8D}" srcOrd="7" destOrd="0" parTransId="{A5602F36-09E0-482C-A07D-291FE607AFDF}" sibTransId="{FDB99891-8C17-4C4B-9F02-0D20A28AAE07}"/>
    <dgm:cxn modelId="{354E2947-36E3-47BA-B761-2CEE9258B7E8}" srcId="{45AC80B8-3E9F-4187-8976-805FCBC6287D}" destId="{6F8737F3-7F32-4FCE-8CBF-0AE5D74B6905}" srcOrd="6" destOrd="0" parTransId="{F7A1D430-D022-4520-8CED-B0FA22685B1B}" sibTransId="{56578923-A3A2-4D83-BC3E-C1EC8BBAE8F9}"/>
    <dgm:cxn modelId="{D6EEF549-EA8E-4B9F-8271-748D5E113361}" type="presOf" srcId="{1DC61F50-1F70-4993-BD56-3B232D93C1DF}" destId="{B7B1284E-4812-49B4-B03A-3367CF03D4A6}" srcOrd="0" destOrd="0" presId="urn:microsoft.com/office/officeart/2008/layout/HorizontalMultiLevelHierarchy#3"/>
    <dgm:cxn modelId="{9F240850-FA82-4358-8596-BA7146C5ED40}" type="presOf" srcId="{D41C9426-34BD-4168-BB7C-9C2F90D994F4}" destId="{75E29507-FF0E-4A12-B84B-08D8DB57A5C5}" srcOrd="0" destOrd="0" presId="urn:microsoft.com/office/officeart/2008/layout/HorizontalMultiLevelHierarchy#3"/>
    <dgm:cxn modelId="{8423E271-70D0-4364-B4F0-1760EFD0A09A}" type="presOf" srcId="{1B166766-92D3-4546-9136-2076DBF7FB8D}" destId="{28499ED7-FA25-48AE-BBE5-D6ECF068AF55}" srcOrd="0" destOrd="0" presId="urn:microsoft.com/office/officeart/2008/layout/HorizontalMultiLevelHierarchy#3"/>
    <dgm:cxn modelId="{B8C62774-D3D0-408A-8FA8-DB8E5BBE8B88}" type="presOf" srcId="{F4C3F258-D200-4B87-8618-9FED14584A6F}" destId="{19B33A61-CEF3-4D2B-A212-51FE649454D6}" srcOrd="1" destOrd="0" presId="urn:microsoft.com/office/officeart/2008/layout/HorizontalMultiLevelHierarchy#3"/>
    <dgm:cxn modelId="{74882759-98A3-4692-8439-91E50B75DEA1}" srcId="{45AC80B8-3E9F-4187-8976-805FCBC6287D}" destId="{5503232E-10C7-4310-BEF0-6F0E3FF8A026}" srcOrd="5" destOrd="0" parTransId="{F4C3F258-D200-4B87-8618-9FED14584A6F}" sibTransId="{CEA10393-2CC5-4DC6-8312-EB246C2BC971}"/>
    <dgm:cxn modelId="{FDC56759-014C-4B24-BA20-4001FC2D6B3B}" type="presOf" srcId="{012F2653-2CAC-4B73-85A9-63E3D7D8F67D}" destId="{FF2C5C6C-3FE7-4327-AF9B-BDD636D4DDD6}" srcOrd="0" destOrd="0" presId="urn:microsoft.com/office/officeart/2008/layout/HorizontalMultiLevelHierarchy#3"/>
    <dgm:cxn modelId="{9A36A35A-5D59-4DD2-9D5D-0430E9AA96FC}" type="presOf" srcId="{6008DAB0-C465-4D50-B2DF-F25921957BCF}" destId="{6215E9B1-D11D-40BB-8BE6-7371F4CBAF0D}" srcOrd="0" destOrd="0" presId="urn:microsoft.com/office/officeart/2008/layout/HorizontalMultiLevelHierarchy#3"/>
    <dgm:cxn modelId="{B6426D7E-801B-4A2C-B2B7-A8F5DDED969D}" srcId="{0B25A54A-EC2D-48CA-959B-7266DE2626E2}" destId="{45AC80B8-3E9F-4187-8976-805FCBC6287D}" srcOrd="0" destOrd="0" parTransId="{043B7D0F-534E-4334-8332-9FA9AC3E1DFC}" sibTransId="{A9527F66-5939-44A1-A83B-8C0F95774192}"/>
    <dgm:cxn modelId="{D366D87F-60D9-4288-95F6-B3A221612378}" type="presOf" srcId="{A5602F36-09E0-482C-A07D-291FE607AFDF}" destId="{36116AA7-6DD0-4F42-809E-72F6B19B17C1}" srcOrd="1" destOrd="0" presId="urn:microsoft.com/office/officeart/2008/layout/HorizontalMultiLevelHierarchy#3"/>
    <dgm:cxn modelId="{4DB91296-5C13-4F81-97D9-5081A238450B}" type="presOf" srcId="{F7A1D430-D022-4520-8CED-B0FA22685B1B}" destId="{84B62054-744A-4A75-A2C2-274F995ED1D3}" srcOrd="1" destOrd="0" presId="urn:microsoft.com/office/officeart/2008/layout/HorizontalMultiLevelHierarchy#3"/>
    <dgm:cxn modelId="{7559D696-70DF-4A96-A8BC-5842E6C36C76}" srcId="{45AC80B8-3E9F-4187-8976-805FCBC6287D}" destId="{1DC61F50-1F70-4993-BD56-3B232D93C1DF}" srcOrd="0" destOrd="0" parTransId="{68A37E7C-5A50-4B14-85BF-068AB279B4C8}" sibTransId="{C365F560-4F44-45A3-9216-EBE744C7DBD2}"/>
    <dgm:cxn modelId="{9E04E299-978E-442A-9FE0-5011414403B5}" type="presOf" srcId="{916A5F8A-4D02-49F7-BDB9-3F72801D622E}" destId="{665DE794-3EF2-48B3-929E-AEF535DAD0A6}" srcOrd="0" destOrd="0" presId="urn:microsoft.com/office/officeart/2008/layout/HorizontalMultiLevelHierarchy#3"/>
    <dgm:cxn modelId="{18B166A8-5060-4CD3-A75E-31211E5D72C4}" type="presOf" srcId="{F4C3F258-D200-4B87-8618-9FED14584A6F}" destId="{79E85A69-3B42-494D-BFA0-9F708FCE0C76}" srcOrd="0" destOrd="0" presId="urn:microsoft.com/office/officeart/2008/layout/HorizontalMultiLevelHierarchy#3"/>
    <dgm:cxn modelId="{E0AFF7AB-F5AF-492D-97D3-3D5D7E393152}" type="presOf" srcId="{F7A1D430-D022-4520-8CED-B0FA22685B1B}" destId="{6450F852-843C-49E4-A8C4-304A8FDD033A}" srcOrd="0" destOrd="0" presId="urn:microsoft.com/office/officeart/2008/layout/HorizontalMultiLevelHierarchy#3"/>
    <dgm:cxn modelId="{FCB8F9AE-24E3-46E7-AE8C-586A0E902561}" type="presOf" srcId="{68A37E7C-5A50-4B14-85BF-068AB279B4C8}" destId="{36C010B5-E0D3-42FD-8D5E-53C42BFC7578}" srcOrd="1" destOrd="0" presId="urn:microsoft.com/office/officeart/2008/layout/HorizontalMultiLevelHierarchy#3"/>
    <dgm:cxn modelId="{A72B4FB3-36CB-4FE2-B0D3-049F797D13E5}" type="presOf" srcId="{8A658266-D957-4265-9F7C-57B347592EE5}" destId="{93810DC0-008B-4D69-9AE4-DE1573022DA7}" srcOrd="1" destOrd="0" presId="urn:microsoft.com/office/officeart/2008/layout/HorizontalMultiLevelHierarchy#3"/>
    <dgm:cxn modelId="{F7A470BF-CEF1-474E-9E65-96C2474999FF}" srcId="{45AC80B8-3E9F-4187-8976-805FCBC6287D}" destId="{331ABC88-C1B5-434F-B2D2-F1F0932B7774}" srcOrd="3" destOrd="0" parTransId="{C7C5A52F-6076-42A3-8488-6C479F2E499D}" sibTransId="{9F6A7F81-460A-467C-8D6F-44B4DD57736F}"/>
    <dgm:cxn modelId="{E6BB87C5-DC6A-44E0-B3E7-1D220BAF8068}" type="presOf" srcId="{331ABC88-C1B5-434F-B2D2-F1F0932B7774}" destId="{417CC72D-6B79-496C-A66F-709A67618365}" srcOrd="0" destOrd="0" presId="urn:microsoft.com/office/officeart/2008/layout/HorizontalMultiLevelHierarchy#3"/>
    <dgm:cxn modelId="{906D91C5-5154-408F-9F28-216DB3D3A33D}" type="presOf" srcId="{C7C5A52F-6076-42A3-8488-6C479F2E499D}" destId="{ADACC12B-DF1F-4693-BD2F-0A104B50663A}" srcOrd="0" destOrd="0" presId="urn:microsoft.com/office/officeart/2008/layout/HorizontalMultiLevelHierarchy#3"/>
    <dgm:cxn modelId="{3AAF77C8-094E-4677-B498-E38615E6F080}" type="presOf" srcId="{D41C9426-34BD-4168-BB7C-9C2F90D994F4}" destId="{E785DF07-8F13-4D3A-8DC3-A6D63DD53C77}" srcOrd="1" destOrd="0" presId="urn:microsoft.com/office/officeart/2008/layout/HorizontalMultiLevelHierarchy#3"/>
    <dgm:cxn modelId="{813202DB-2F71-4E90-BE39-BC812E430B4F}" type="presOf" srcId="{3CA5435E-2C98-4286-A17D-4277A4A4193C}" destId="{CEBA40CA-7DEF-48DC-9B49-2CC35CD9DBCE}" srcOrd="0" destOrd="0" presId="urn:microsoft.com/office/officeart/2008/layout/HorizontalMultiLevelHierarchy#3"/>
    <dgm:cxn modelId="{325C37DB-8D04-4705-B413-3B37C1EA9673}" type="presOf" srcId="{8A658266-D957-4265-9F7C-57B347592EE5}" destId="{6ABF6B7A-D962-4EE3-95B4-42DCD00A57D1}" srcOrd="0" destOrd="0" presId="urn:microsoft.com/office/officeart/2008/layout/HorizontalMultiLevelHierarchy#3"/>
    <dgm:cxn modelId="{4F99DBE4-DBA2-4469-AB06-B712A3F08A0A}" srcId="{45AC80B8-3E9F-4187-8976-805FCBC6287D}" destId="{3CA5435E-2C98-4286-A17D-4277A4A4193C}" srcOrd="4" destOrd="0" parTransId="{87BCCD6D-ED68-4CD9-9452-3B4767A466D7}" sibTransId="{EDAF8F81-8F1F-4A32-A563-607092D35219}"/>
    <dgm:cxn modelId="{A2DD13ED-D183-49EF-9403-411D6F66C759}" srcId="{45AC80B8-3E9F-4187-8976-805FCBC6287D}" destId="{916A5F8A-4D02-49F7-BDB9-3F72801D622E}" srcOrd="8" destOrd="0" parTransId="{8A658266-D957-4265-9F7C-57B347592EE5}" sibTransId="{E8FB6C55-DDB2-4F24-9746-E6C51CAFE7D2}"/>
    <dgm:cxn modelId="{D4107948-CB2D-4D1D-AA1D-1E9AD47358DA}" type="presParOf" srcId="{23E3A565-4FDE-4D7C-B3B3-71E354A761AB}" destId="{6299190B-828A-4A82-99B0-C3A2E09C052D}" srcOrd="0" destOrd="0" presId="urn:microsoft.com/office/officeart/2008/layout/HorizontalMultiLevelHierarchy#3"/>
    <dgm:cxn modelId="{78EE8DB8-1CF5-405F-BA72-A9C3610D0D52}" type="presParOf" srcId="{6299190B-828A-4A82-99B0-C3A2E09C052D}" destId="{7299F2EC-129F-49DC-9192-BDF5696868E7}" srcOrd="0" destOrd="0" presId="urn:microsoft.com/office/officeart/2008/layout/HorizontalMultiLevelHierarchy#3"/>
    <dgm:cxn modelId="{27090298-B9A6-4100-B44E-0F52EBF7A72B}" type="presParOf" srcId="{6299190B-828A-4A82-99B0-C3A2E09C052D}" destId="{FD43A784-3A27-4D59-8A1F-C8C7639A607F}" srcOrd="1" destOrd="0" presId="urn:microsoft.com/office/officeart/2008/layout/HorizontalMultiLevelHierarchy#3"/>
    <dgm:cxn modelId="{49F8B113-54E2-4077-ACFD-F81617A358CA}" type="presParOf" srcId="{FD43A784-3A27-4D59-8A1F-C8C7639A607F}" destId="{2B3A7735-48C4-44FA-B8C7-CC0250911841}" srcOrd="0" destOrd="0" presId="urn:microsoft.com/office/officeart/2008/layout/HorizontalMultiLevelHierarchy#3"/>
    <dgm:cxn modelId="{10F80D33-9E52-452D-B426-2A4202D005B7}" type="presParOf" srcId="{2B3A7735-48C4-44FA-B8C7-CC0250911841}" destId="{36C010B5-E0D3-42FD-8D5E-53C42BFC7578}" srcOrd="0" destOrd="0" presId="urn:microsoft.com/office/officeart/2008/layout/HorizontalMultiLevelHierarchy#3"/>
    <dgm:cxn modelId="{AD883741-0050-4958-9F1D-AE93113CE52D}" type="presParOf" srcId="{FD43A784-3A27-4D59-8A1F-C8C7639A607F}" destId="{C247684B-9735-421A-BA1F-C2E3E6CAEA1B}" srcOrd="1" destOrd="0" presId="urn:microsoft.com/office/officeart/2008/layout/HorizontalMultiLevelHierarchy#3"/>
    <dgm:cxn modelId="{BC8D9250-15DD-4EC8-88E3-BF7325238D03}" type="presParOf" srcId="{C247684B-9735-421A-BA1F-C2E3E6CAEA1B}" destId="{B7B1284E-4812-49B4-B03A-3367CF03D4A6}" srcOrd="0" destOrd="0" presId="urn:microsoft.com/office/officeart/2008/layout/HorizontalMultiLevelHierarchy#3"/>
    <dgm:cxn modelId="{B4B96F0A-1D97-4B51-B438-D5CDD52750CA}" type="presParOf" srcId="{C247684B-9735-421A-BA1F-C2E3E6CAEA1B}" destId="{1FABE993-8C58-4562-8C0F-902FB4828632}" srcOrd="1" destOrd="0" presId="urn:microsoft.com/office/officeart/2008/layout/HorizontalMultiLevelHierarchy#3"/>
    <dgm:cxn modelId="{807845DB-DFA6-4B59-AF59-FAC8C6A60E73}" type="presParOf" srcId="{FD43A784-3A27-4D59-8A1F-C8C7639A607F}" destId="{75E29507-FF0E-4A12-B84B-08D8DB57A5C5}" srcOrd="2" destOrd="0" presId="urn:microsoft.com/office/officeart/2008/layout/HorizontalMultiLevelHierarchy#3"/>
    <dgm:cxn modelId="{94EAAE1D-90F5-4EF0-9AB6-9BCBBCE01F6D}" type="presParOf" srcId="{75E29507-FF0E-4A12-B84B-08D8DB57A5C5}" destId="{E785DF07-8F13-4D3A-8DC3-A6D63DD53C77}" srcOrd="0" destOrd="0" presId="urn:microsoft.com/office/officeart/2008/layout/HorizontalMultiLevelHierarchy#3"/>
    <dgm:cxn modelId="{8B605916-F9C0-46AC-BC04-E5FE9D220486}" type="presParOf" srcId="{FD43A784-3A27-4D59-8A1F-C8C7639A607F}" destId="{2E6F5BF5-5099-4B67-92A1-6A60FB0CB04C}" srcOrd="3" destOrd="0" presId="urn:microsoft.com/office/officeart/2008/layout/HorizontalMultiLevelHierarchy#3"/>
    <dgm:cxn modelId="{74737253-B169-4FA9-B43A-5D3D2F8FFCF3}" type="presParOf" srcId="{2E6F5BF5-5099-4B67-92A1-6A60FB0CB04C}" destId="{FF2C5C6C-3FE7-4327-AF9B-BDD636D4DDD6}" srcOrd="0" destOrd="0" presId="urn:microsoft.com/office/officeart/2008/layout/HorizontalMultiLevelHierarchy#3"/>
    <dgm:cxn modelId="{277C4797-41F5-4649-BEE7-B6E32744A04F}" type="presParOf" srcId="{2E6F5BF5-5099-4B67-92A1-6A60FB0CB04C}" destId="{17A93D42-78B5-4894-AD76-D26BE71B377C}" srcOrd="1" destOrd="0" presId="urn:microsoft.com/office/officeart/2008/layout/HorizontalMultiLevelHierarchy#3"/>
    <dgm:cxn modelId="{DFDD3BC8-DD8E-4AF7-BAA2-625D5C3DDD77}" type="presParOf" srcId="{FD43A784-3A27-4D59-8A1F-C8C7639A607F}" destId="{3DC6ED06-345D-4CEE-98C1-9DA8E91B07E9}" srcOrd="4" destOrd="0" presId="urn:microsoft.com/office/officeart/2008/layout/HorizontalMultiLevelHierarchy#3"/>
    <dgm:cxn modelId="{D17899B1-DFB6-45EC-88D6-6FED58DF822D}" type="presParOf" srcId="{3DC6ED06-345D-4CEE-98C1-9DA8E91B07E9}" destId="{0948E0E5-126F-474E-AAC1-A71AEEB295EA}" srcOrd="0" destOrd="0" presId="urn:microsoft.com/office/officeart/2008/layout/HorizontalMultiLevelHierarchy#3"/>
    <dgm:cxn modelId="{01A59A6D-A2DE-4362-A0CF-44BF83D14740}" type="presParOf" srcId="{FD43A784-3A27-4D59-8A1F-C8C7639A607F}" destId="{24DBDC4E-B205-46CD-913B-F654187F3AAE}" srcOrd="5" destOrd="0" presId="urn:microsoft.com/office/officeart/2008/layout/HorizontalMultiLevelHierarchy#3"/>
    <dgm:cxn modelId="{3623881D-A650-43D6-BE21-3F679FBADE46}" type="presParOf" srcId="{24DBDC4E-B205-46CD-913B-F654187F3AAE}" destId="{6215E9B1-D11D-40BB-8BE6-7371F4CBAF0D}" srcOrd="0" destOrd="0" presId="urn:microsoft.com/office/officeart/2008/layout/HorizontalMultiLevelHierarchy#3"/>
    <dgm:cxn modelId="{8324154C-C80E-49AC-AD57-157DF2D6F5CE}" type="presParOf" srcId="{24DBDC4E-B205-46CD-913B-F654187F3AAE}" destId="{BBE3CB1F-D7FA-4DBA-B93E-1EEAAE54DD79}" srcOrd="1" destOrd="0" presId="urn:microsoft.com/office/officeart/2008/layout/HorizontalMultiLevelHierarchy#3"/>
    <dgm:cxn modelId="{CF42A3EA-C47D-4845-A00F-8CE45949FC1F}" type="presParOf" srcId="{FD43A784-3A27-4D59-8A1F-C8C7639A607F}" destId="{ADACC12B-DF1F-4693-BD2F-0A104B50663A}" srcOrd="6" destOrd="0" presId="urn:microsoft.com/office/officeart/2008/layout/HorizontalMultiLevelHierarchy#3"/>
    <dgm:cxn modelId="{B109BDF7-FFC1-47EE-9804-AD85744E9600}" type="presParOf" srcId="{ADACC12B-DF1F-4693-BD2F-0A104B50663A}" destId="{90402E35-9070-4EE7-A7E7-44E7806B373E}" srcOrd="0" destOrd="0" presId="urn:microsoft.com/office/officeart/2008/layout/HorizontalMultiLevelHierarchy#3"/>
    <dgm:cxn modelId="{8B22E750-015C-4869-A552-30FB9E92110B}" type="presParOf" srcId="{FD43A784-3A27-4D59-8A1F-C8C7639A607F}" destId="{F44719C8-0A3C-4D94-8F32-EABD16F526B9}" srcOrd="7" destOrd="0" presId="urn:microsoft.com/office/officeart/2008/layout/HorizontalMultiLevelHierarchy#3"/>
    <dgm:cxn modelId="{0A743909-461D-4367-987C-2953F06C371E}" type="presParOf" srcId="{F44719C8-0A3C-4D94-8F32-EABD16F526B9}" destId="{417CC72D-6B79-496C-A66F-709A67618365}" srcOrd="0" destOrd="0" presId="urn:microsoft.com/office/officeart/2008/layout/HorizontalMultiLevelHierarchy#3"/>
    <dgm:cxn modelId="{AEBA3A39-AB42-47F4-AD47-12015399AB9C}" type="presParOf" srcId="{F44719C8-0A3C-4D94-8F32-EABD16F526B9}" destId="{5549D772-148B-439B-AA24-6B8F9A8B2216}" srcOrd="1" destOrd="0" presId="urn:microsoft.com/office/officeart/2008/layout/HorizontalMultiLevelHierarchy#3"/>
    <dgm:cxn modelId="{E79FDD72-7EA7-483C-9595-A59F09E1214F}" type="presParOf" srcId="{FD43A784-3A27-4D59-8A1F-C8C7639A607F}" destId="{230616E4-4590-4CC4-96AD-7F2E1614AE5F}" srcOrd="8" destOrd="0" presId="urn:microsoft.com/office/officeart/2008/layout/HorizontalMultiLevelHierarchy#3"/>
    <dgm:cxn modelId="{19319A62-4D82-46A1-AC62-1A0766A9AC4A}" type="presParOf" srcId="{230616E4-4590-4CC4-96AD-7F2E1614AE5F}" destId="{DED69EF1-CB16-4AF8-9E9B-6EBFA1FFF166}" srcOrd="0" destOrd="0" presId="urn:microsoft.com/office/officeart/2008/layout/HorizontalMultiLevelHierarchy#3"/>
    <dgm:cxn modelId="{3785F05D-9534-4DA9-B671-9FA17C38EC02}" type="presParOf" srcId="{FD43A784-3A27-4D59-8A1F-C8C7639A607F}" destId="{4465AE35-CDAE-48E5-AA5F-E4879F38EF15}" srcOrd="9" destOrd="0" presId="urn:microsoft.com/office/officeart/2008/layout/HorizontalMultiLevelHierarchy#3"/>
    <dgm:cxn modelId="{DB3BDABD-221A-4422-8492-DA4FDAA6325C}" type="presParOf" srcId="{4465AE35-CDAE-48E5-AA5F-E4879F38EF15}" destId="{CEBA40CA-7DEF-48DC-9B49-2CC35CD9DBCE}" srcOrd="0" destOrd="0" presId="urn:microsoft.com/office/officeart/2008/layout/HorizontalMultiLevelHierarchy#3"/>
    <dgm:cxn modelId="{A7591243-5C60-48C1-864E-ECCE07EFCA6B}" type="presParOf" srcId="{4465AE35-CDAE-48E5-AA5F-E4879F38EF15}" destId="{D4F6F2AF-A8B4-4054-A2F6-AA9419E58085}" srcOrd="1" destOrd="0" presId="urn:microsoft.com/office/officeart/2008/layout/HorizontalMultiLevelHierarchy#3"/>
    <dgm:cxn modelId="{80D9F291-D2A0-4B81-9D1A-95041F3524F9}" type="presParOf" srcId="{FD43A784-3A27-4D59-8A1F-C8C7639A607F}" destId="{79E85A69-3B42-494D-BFA0-9F708FCE0C76}" srcOrd="10" destOrd="0" presId="urn:microsoft.com/office/officeart/2008/layout/HorizontalMultiLevelHierarchy#3"/>
    <dgm:cxn modelId="{7FE5F92C-EC8B-43B4-B224-FB392D80600A}" type="presParOf" srcId="{79E85A69-3B42-494D-BFA0-9F708FCE0C76}" destId="{19B33A61-CEF3-4D2B-A212-51FE649454D6}" srcOrd="0" destOrd="0" presId="urn:microsoft.com/office/officeart/2008/layout/HorizontalMultiLevelHierarchy#3"/>
    <dgm:cxn modelId="{E830D04D-4D60-459B-9D96-12948B6C8789}" type="presParOf" srcId="{FD43A784-3A27-4D59-8A1F-C8C7639A607F}" destId="{D1EFA357-BD25-4E8A-B39B-9D985878D692}" srcOrd="11" destOrd="0" presId="urn:microsoft.com/office/officeart/2008/layout/HorizontalMultiLevelHierarchy#3"/>
    <dgm:cxn modelId="{410A99C8-C280-44D2-B18D-C452838F7E26}" type="presParOf" srcId="{D1EFA357-BD25-4E8A-B39B-9D985878D692}" destId="{9047CDEA-913A-46DE-A90B-9590DBFCCFF7}" srcOrd="0" destOrd="0" presId="urn:microsoft.com/office/officeart/2008/layout/HorizontalMultiLevelHierarchy#3"/>
    <dgm:cxn modelId="{6CFB34CA-414B-46A9-A967-0DD2B026B72C}" type="presParOf" srcId="{D1EFA357-BD25-4E8A-B39B-9D985878D692}" destId="{EAF049B1-E0AD-4F68-94D6-DB921F10AE36}" srcOrd="1" destOrd="0" presId="urn:microsoft.com/office/officeart/2008/layout/HorizontalMultiLevelHierarchy#3"/>
    <dgm:cxn modelId="{9133BDE8-EA97-4449-AEFD-B5A0C4D59AA2}" type="presParOf" srcId="{FD43A784-3A27-4D59-8A1F-C8C7639A607F}" destId="{6450F852-843C-49E4-A8C4-304A8FDD033A}" srcOrd="12" destOrd="0" presId="urn:microsoft.com/office/officeart/2008/layout/HorizontalMultiLevelHierarchy#3"/>
    <dgm:cxn modelId="{673BD2FF-DDF8-48CD-A6EC-B29846595F97}" type="presParOf" srcId="{6450F852-843C-49E4-A8C4-304A8FDD033A}" destId="{84B62054-744A-4A75-A2C2-274F995ED1D3}" srcOrd="0" destOrd="0" presId="urn:microsoft.com/office/officeart/2008/layout/HorizontalMultiLevelHierarchy#3"/>
    <dgm:cxn modelId="{59710578-5B45-4AB9-892F-9E7BF2063BE8}" type="presParOf" srcId="{FD43A784-3A27-4D59-8A1F-C8C7639A607F}" destId="{B2C0A23A-301E-4E01-9544-31ED2103EDAE}" srcOrd="13" destOrd="0" presId="urn:microsoft.com/office/officeart/2008/layout/HorizontalMultiLevelHierarchy#3"/>
    <dgm:cxn modelId="{CC351FDB-D0C0-4831-B750-97FF9ABEDD08}" type="presParOf" srcId="{B2C0A23A-301E-4E01-9544-31ED2103EDAE}" destId="{8EC1D709-6977-4630-8C68-4240CF7CE30D}" srcOrd="0" destOrd="0" presId="urn:microsoft.com/office/officeart/2008/layout/HorizontalMultiLevelHierarchy#3"/>
    <dgm:cxn modelId="{AF2C747A-8625-4B1E-8906-87355A1F54A2}" type="presParOf" srcId="{B2C0A23A-301E-4E01-9544-31ED2103EDAE}" destId="{5F031336-0200-4593-BF1A-386C7E7C5540}" srcOrd="1" destOrd="0" presId="urn:microsoft.com/office/officeart/2008/layout/HorizontalMultiLevelHierarchy#3"/>
    <dgm:cxn modelId="{BBC52B18-B90B-4A5F-81B0-0CF231A9202B}" type="presParOf" srcId="{FD43A784-3A27-4D59-8A1F-C8C7639A607F}" destId="{53621B38-682D-48BE-943D-4037DF36F7A2}" srcOrd="14" destOrd="0" presId="urn:microsoft.com/office/officeart/2008/layout/HorizontalMultiLevelHierarchy#3"/>
    <dgm:cxn modelId="{49A44561-103B-4C9D-A4A4-5C5A1205CE53}" type="presParOf" srcId="{53621B38-682D-48BE-943D-4037DF36F7A2}" destId="{36116AA7-6DD0-4F42-809E-72F6B19B17C1}" srcOrd="0" destOrd="0" presId="urn:microsoft.com/office/officeart/2008/layout/HorizontalMultiLevelHierarchy#3"/>
    <dgm:cxn modelId="{3D068DA5-DB8B-4F85-BB7B-0508E2ABBB71}" type="presParOf" srcId="{FD43A784-3A27-4D59-8A1F-C8C7639A607F}" destId="{23483385-31EF-4756-B686-6787A1A19CFB}" srcOrd="15" destOrd="0" presId="urn:microsoft.com/office/officeart/2008/layout/HorizontalMultiLevelHierarchy#3"/>
    <dgm:cxn modelId="{58E67A8B-34D2-4B26-BAC4-E658DDA59755}" type="presParOf" srcId="{23483385-31EF-4756-B686-6787A1A19CFB}" destId="{28499ED7-FA25-48AE-BBE5-D6ECF068AF55}" srcOrd="0" destOrd="0" presId="urn:microsoft.com/office/officeart/2008/layout/HorizontalMultiLevelHierarchy#3"/>
    <dgm:cxn modelId="{CE048EE5-BE18-45FC-9098-BFD5DF3C0F8F}" type="presParOf" srcId="{23483385-31EF-4756-B686-6787A1A19CFB}" destId="{40094BF7-20CE-4583-8CB3-C78CEA529301}" srcOrd="1" destOrd="0" presId="urn:microsoft.com/office/officeart/2008/layout/HorizontalMultiLevelHierarchy#3"/>
    <dgm:cxn modelId="{20309CB0-9FBD-4072-8055-E6083024E562}" type="presParOf" srcId="{FD43A784-3A27-4D59-8A1F-C8C7639A607F}" destId="{6ABF6B7A-D962-4EE3-95B4-42DCD00A57D1}" srcOrd="16" destOrd="0" presId="urn:microsoft.com/office/officeart/2008/layout/HorizontalMultiLevelHierarchy#3"/>
    <dgm:cxn modelId="{5C8A5108-4205-44DD-A650-DF3E1391B9C9}" type="presParOf" srcId="{6ABF6B7A-D962-4EE3-95B4-42DCD00A57D1}" destId="{93810DC0-008B-4D69-9AE4-DE1573022DA7}" srcOrd="0" destOrd="0" presId="urn:microsoft.com/office/officeart/2008/layout/HorizontalMultiLevelHierarchy#3"/>
    <dgm:cxn modelId="{D5AC59ED-FC23-4EFD-A289-668405226219}" type="presParOf" srcId="{FD43A784-3A27-4D59-8A1F-C8C7639A607F}" destId="{FB941A1C-0178-4EC2-8553-8FBB97EA8666}" srcOrd="17" destOrd="0" presId="urn:microsoft.com/office/officeart/2008/layout/HorizontalMultiLevelHierarchy#3"/>
    <dgm:cxn modelId="{728363BA-02A7-4C4F-8EE2-F05C756BAB47}" type="presParOf" srcId="{FB941A1C-0178-4EC2-8553-8FBB97EA8666}" destId="{665DE794-3EF2-48B3-929E-AEF535DAD0A6}" srcOrd="0" destOrd="0" presId="urn:microsoft.com/office/officeart/2008/layout/HorizontalMultiLevelHierarchy#3"/>
    <dgm:cxn modelId="{6996D265-750B-4BF6-94A9-A17AC61105AB}" type="presParOf" srcId="{FB941A1C-0178-4EC2-8553-8FBB97EA8666}" destId="{DF9BF29A-A03E-47FB-964A-E965DA495BBB}" srcOrd="1" destOrd="0" presId="urn:microsoft.com/office/officeart/2008/layout/HorizontalMultiLevelHierarchy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93761-613C-4857-A7F6-97A16393C1E8}">
      <dsp:nvSpPr>
        <dsp:cNvPr id="0" name=""/>
        <dsp:cNvSpPr/>
      </dsp:nvSpPr>
      <dsp:spPr>
        <a:xfrm>
          <a:off x="1146383" y="2924332"/>
          <a:ext cx="370417" cy="2720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5208" y="0"/>
              </a:lnTo>
              <a:lnTo>
                <a:pt x="185208" y="2720517"/>
              </a:lnTo>
              <a:lnTo>
                <a:pt x="370417" y="272051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000" kern="1200"/>
        </a:p>
      </dsp:txBody>
      <dsp:txXfrm>
        <a:off x="1262951" y="4215950"/>
        <a:ext cx="137280" cy="137280"/>
      </dsp:txXfrm>
    </dsp:sp>
    <dsp:sp modelId="{71A350C1-41F1-4872-B4E4-5C105FB0FA8B}">
      <dsp:nvSpPr>
        <dsp:cNvPr id="0" name=""/>
        <dsp:cNvSpPr/>
      </dsp:nvSpPr>
      <dsp:spPr>
        <a:xfrm>
          <a:off x="1146383" y="2924332"/>
          <a:ext cx="370417" cy="2225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5208" y="0"/>
              </a:lnTo>
              <a:lnTo>
                <a:pt x="185208" y="2225878"/>
              </a:lnTo>
              <a:lnTo>
                <a:pt x="370417" y="222587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800" kern="1200"/>
        </a:p>
      </dsp:txBody>
      <dsp:txXfrm>
        <a:off x="1275179" y="3980858"/>
        <a:ext cx="112824" cy="112824"/>
      </dsp:txXfrm>
    </dsp:sp>
    <dsp:sp modelId="{DC3584F5-8A0A-44DC-B10A-FA8A57EDC6ED}">
      <dsp:nvSpPr>
        <dsp:cNvPr id="0" name=""/>
        <dsp:cNvSpPr/>
      </dsp:nvSpPr>
      <dsp:spPr>
        <a:xfrm>
          <a:off x="1146383" y="2924332"/>
          <a:ext cx="370417" cy="1731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5208" y="0"/>
              </a:lnTo>
              <a:lnTo>
                <a:pt x="185208" y="1731238"/>
              </a:lnTo>
              <a:lnTo>
                <a:pt x="370417" y="173123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600" kern="1200"/>
        </a:p>
      </dsp:txBody>
      <dsp:txXfrm>
        <a:off x="1287331" y="3745690"/>
        <a:ext cx="88521" cy="88521"/>
      </dsp:txXfrm>
    </dsp:sp>
    <dsp:sp modelId="{CCF17537-85F2-4B33-B2C3-B5882A47BDBC}">
      <dsp:nvSpPr>
        <dsp:cNvPr id="0" name=""/>
        <dsp:cNvSpPr/>
      </dsp:nvSpPr>
      <dsp:spPr>
        <a:xfrm>
          <a:off x="1146383" y="2924332"/>
          <a:ext cx="370417" cy="1236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5208" y="0"/>
              </a:lnTo>
              <a:lnTo>
                <a:pt x="185208" y="1236598"/>
              </a:lnTo>
              <a:lnTo>
                <a:pt x="370417" y="123659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1299320" y="3510359"/>
        <a:ext cx="64544" cy="64544"/>
      </dsp:txXfrm>
    </dsp:sp>
    <dsp:sp modelId="{1D98F958-3D1B-4316-8144-6E9E77B0DE90}">
      <dsp:nvSpPr>
        <dsp:cNvPr id="0" name=""/>
        <dsp:cNvSpPr/>
      </dsp:nvSpPr>
      <dsp:spPr>
        <a:xfrm>
          <a:off x="1146383" y="2924332"/>
          <a:ext cx="370417" cy="741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5208" y="0"/>
              </a:lnTo>
              <a:lnTo>
                <a:pt x="185208" y="741959"/>
              </a:lnTo>
              <a:lnTo>
                <a:pt x="370417" y="74195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1310860" y="3274579"/>
        <a:ext cx="41464" cy="41464"/>
      </dsp:txXfrm>
    </dsp:sp>
    <dsp:sp modelId="{D1963FED-13D2-414E-A321-3A59978709CB}">
      <dsp:nvSpPr>
        <dsp:cNvPr id="0" name=""/>
        <dsp:cNvSpPr/>
      </dsp:nvSpPr>
      <dsp:spPr>
        <a:xfrm>
          <a:off x="1146383" y="2924332"/>
          <a:ext cx="370417" cy="247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5208" y="0"/>
              </a:lnTo>
              <a:lnTo>
                <a:pt x="185208" y="247319"/>
              </a:lnTo>
              <a:lnTo>
                <a:pt x="370417" y="24731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1320457" y="3036857"/>
        <a:ext cx="22269" cy="22269"/>
      </dsp:txXfrm>
    </dsp:sp>
    <dsp:sp modelId="{6450F852-843C-49E4-A8C4-304A8FDD033A}">
      <dsp:nvSpPr>
        <dsp:cNvPr id="0" name=""/>
        <dsp:cNvSpPr/>
      </dsp:nvSpPr>
      <dsp:spPr>
        <a:xfrm>
          <a:off x="1146383" y="2677012"/>
          <a:ext cx="370417" cy="247319"/>
        </a:xfrm>
        <a:custGeom>
          <a:avLst/>
          <a:gdLst/>
          <a:ahLst/>
          <a:cxnLst/>
          <a:rect l="0" t="0" r="0" b="0"/>
          <a:pathLst>
            <a:path>
              <a:moveTo>
                <a:pt x="0" y="247319"/>
              </a:moveTo>
              <a:lnTo>
                <a:pt x="185208" y="247319"/>
              </a:lnTo>
              <a:lnTo>
                <a:pt x="185208" y="0"/>
              </a:lnTo>
              <a:lnTo>
                <a:pt x="370417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1320457" y="2789537"/>
        <a:ext cx="22269" cy="22269"/>
      </dsp:txXfrm>
    </dsp:sp>
    <dsp:sp modelId="{79E85A69-3B42-494D-BFA0-9F708FCE0C76}">
      <dsp:nvSpPr>
        <dsp:cNvPr id="0" name=""/>
        <dsp:cNvSpPr/>
      </dsp:nvSpPr>
      <dsp:spPr>
        <a:xfrm>
          <a:off x="1146383" y="2182372"/>
          <a:ext cx="370417" cy="741959"/>
        </a:xfrm>
        <a:custGeom>
          <a:avLst/>
          <a:gdLst/>
          <a:ahLst/>
          <a:cxnLst/>
          <a:rect l="0" t="0" r="0" b="0"/>
          <a:pathLst>
            <a:path>
              <a:moveTo>
                <a:pt x="0" y="741959"/>
              </a:moveTo>
              <a:lnTo>
                <a:pt x="185208" y="741959"/>
              </a:lnTo>
              <a:lnTo>
                <a:pt x="185208" y="0"/>
              </a:lnTo>
              <a:lnTo>
                <a:pt x="370417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1310860" y="2532620"/>
        <a:ext cx="41464" cy="41464"/>
      </dsp:txXfrm>
    </dsp:sp>
    <dsp:sp modelId="{230616E4-4590-4CC4-96AD-7F2E1614AE5F}">
      <dsp:nvSpPr>
        <dsp:cNvPr id="0" name=""/>
        <dsp:cNvSpPr/>
      </dsp:nvSpPr>
      <dsp:spPr>
        <a:xfrm>
          <a:off x="1146383" y="1687733"/>
          <a:ext cx="370417" cy="1236598"/>
        </a:xfrm>
        <a:custGeom>
          <a:avLst/>
          <a:gdLst/>
          <a:ahLst/>
          <a:cxnLst/>
          <a:rect l="0" t="0" r="0" b="0"/>
          <a:pathLst>
            <a:path>
              <a:moveTo>
                <a:pt x="0" y="1236598"/>
              </a:moveTo>
              <a:lnTo>
                <a:pt x="185208" y="1236598"/>
              </a:lnTo>
              <a:lnTo>
                <a:pt x="185208" y="0"/>
              </a:lnTo>
              <a:lnTo>
                <a:pt x="370417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1299320" y="2273760"/>
        <a:ext cx="64544" cy="64544"/>
      </dsp:txXfrm>
    </dsp:sp>
    <dsp:sp modelId="{3DC6ED06-345D-4CEE-98C1-9DA8E91B07E9}">
      <dsp:nvSpPr>
        <dsp:cNvPr id="0" name=""/>
        <dsp:cNvSpPr/>
      </dsp:nvSpPr>
      <dsp:spPr>
        <a:xfrm>
          <a:off x="1146383" y="1193093"/>
          <a:ext cx="370417" cy="1731238"/>
        </a:xfrm>
        <a:custGeom>
          <a:avLst/>
          <a:gdLst/>
          <a:ahLst/>
          <a:cxnLst/>
          <a:rect l="0" t="0" r="0" b="0"/>
          <a:pathLst>
            <a:path>
              <a:moveTo>
                <a:pt x="0" y="1731238"/>
              </a:moveTo>
              <a:lnTo>
                <a:pt x="185208" y="1731238"/>
              </a:lnTo>
              <a:lnTo>
                <a:pt x="185208" y="0"/>
              </a:lnTo>
              <a:lnTo>
                <a:pt x="370417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600" kern="1200"/>
        </a:p>
      </dsp:txBody>
      <dsp:txXfrm>
        <a:off x="1287331" y="2014452"/>
        <a:ext cx="88521" cy="88521"/>
      </dsp:txXfrm>
    </dsp:sp>
    <dsp:sp modelId="{75E29507-FF0E-4A12-B84B-08D8DB57A5C5}">
      <dsp:nvSpPr>
        <dsp:cNvPr id="0" name=""/>
        <dsp:cNvSpPr/>
      </dsp:nvSpPr>
      <dsp:spPr>
        <a:xfrm>
          <a:off x="1146383" y="698453"/>
          <a:ext cx="370417" cy="2225878"/>
        </a:xfrm>
        <a:custGeom>
          <a:avLst/>
          <a:gdLst/>
          <a:ahLst/>
          <a:cxnLst/>
          <a:rect l="0" t="0" r="0" b="0"/>
          <a:pathLst>
            <a:path>
              <a:moveTo>
                <a:pt x="0" y="2225878"/>
              </a:moveTo>
              <a:lnTo>
                <a:pt x="185208" y="2225878"/>
              </a:lnTo>
              <a:lnTo>
                <a:pt x="185208" y="0"/>
              </a:lnTo>
              <a:lnTo>
                <a:pt x="370417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800" kern="1200"/>
        </a:p>
      </dsp:txBody>
      <dsp:txXfrm>
        <a:off x="1275179" y="1754980"/>
        <a:ext cx="112824" cy="112824"/>
      </dsp:txXfrm>
    </dsp:sp>
    <dsp:sp modelId="{2B3A7735-48C4-44FA-B8C7-CC0250911841}">
      <dsp:nvSpPr>
        <dsp:cNvPr id="0" name=""/>
        <dsp:cNvSpPr/>
      </dsp:nvSpPr>
      <dsp:spPr>
        <a:xfrm>
          <a:off x="1146383" y="203814"/>
          <a:ext cx="370417" cy="2720517"/>
        </a:xfrm>
        <a:custGeom>
          <a:avLst/>
          <a:gdLst/>
          <a:ahLst/>
          <a:cxnLst/>
          <a:rect l="0" t="0" r="0" b="0"/>
          <a:pathLst>
            <a:path>
              <a:moveTo>
                <a:pt x="0" y="2720517"/>
              </a:moveTo>
              <a:lnTo>
                <a:pt x="185208" y="2720517"/>
              </a:lnTo>
              <a:lnTo>
                <a:pt x="185208" y="0"/>
              </a:lnTo>
              <a:lnTo>
                <a:pt x="370417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000" kern="1200"/>
        </a:p>
      </dsp:txBody>
      <dsp:txXfrm>
        <a:off x="1262951" y="1495432"/>
        <a:ext cx="137280" cy="137280"/>
      </dsp:txXfrm>
    </dsp:sp>
    <dsp:sp modelId="{7299F2EC-129F-49DC-9192-BDF5696868E7}">
      <dsp:nvSpPr>
        <dsp:cNvPr id="0" name=""/>
        <dsp:cNvSpPr/>
      </dsp:nvSpPr>
      <dsp:spPr>
        <a:xfrm rot="5400000" flipV="1">
          <a:off x="-645796" y="2426202"/>
          <a:ext cx="2588100" cy="996259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Balesetbiztosítások</a:t>
          </a:r>
        </a:p>
      </dsp:txBody>
      <dsp:txXfrm rot="10800000">
        <a:off x="-645796" y="2426202"/>
        <a:ext cx="2588100" cy="996259"/>
      </dsp:txXfrm>
    </dsp:sp>
    <dsp:sp modelId="{B7B1284E-4812-49B4-B03A-3367CF03D4A6}">
      <dsp:nvSpPr>
        <dsp:cNvPr id="0" name=""/>
        <dsp:cNvSpPr/>
      </dsp:nvSpPr>
      <dsp:spPr>
        <a:xfrm>
          <a:off x="1516801" y="5958"/>
          <a:ext cx="3357094" cy="3957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Baleseti halál</a:t>
          </a:r>
        </a:p>
      </dsp:txBody>
      <dsp:txXfrm>
        <a:off x="1516801" y="5958"/>
        <a:ext cx="3357094" cy="395711"/>
      </dsp:txXfrm>
    </dsp:sp>
    <dsp:sp modelId="{FF2C5C6C-3FE7-4327-AF9B-BDD636D4DDD6}">
      <dsp:nvSpPr>
        <dsp:cNvPr id="0" name=""/>
        <dsp:cNvSpPr/>
      </dsp:nvSpPr>
      <dsp:spPr>
        <a:xfrm>
          <a:off x="1516801" y="500598"/>
          <a:ext cx="7081282" cy="3957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Baleseti eredetű maradandó egészségkárosodás, lineáris térítéssel</a:t>
          </a:r>
        </a:p>
      </dsp:txBody>
      <dsp:txXfrm>
        <a:off x="1516801" y="500598"/>
        <a:ext cx="7081282" cy="395711"/>
      </dsp:txXfrm>
    </dsp:sp>
    <dsp:sp modelId="{6215E9B1-D11D-40BB-8BE6-7371F4CBAF0D}">
      <dsp:nvSpPr>
        <dsp:cNvPr id="0" name=""/>
        <dsp:cNvSpPr/>
      </dsp:nvSpPr>
      <dsp:spPr>
        <a:xfrm>
          <a:off x="1516801" y="995237"/>
          <a:ext cx="7366244" cy="3957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Baleseti eredetű maradandó egészségkárosodás, progresszív térítéssel</a:t>
          </a:r>
        </a:p>
      </dsp:txBody>
      <dsp:txXfrm>
        <a:off x="1516801" y="995237"/>
        <a:ext cx="7366244" cy="395711"/>
      </dsp:txXfrm>
    </dsp:sp>
    <dsp:sp modelId="{CEBA40CA-7DEF-48DC-9B49-2CC35CD9DBCE}">
      <dsp:nvSpPr>
        <dsp:cNvPr id="0" name=""/>
        <dsp:cNvSpPr/>
      </dsp:nvSpPr>
      <dsp:spPr>
        <a:xfrm>
          <a:off x="1516801" y="1489877"/>
          <a:ext cx="7366244" cy="3957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Baleseti eredetű 50%-ot meghaladó maradandó egészségkárosodás</a:t>
          </a:r>
        </a:p>
      </dsp:txBody>
      <dsp:txXfrm>
        <a:off x="1516801" y="1489877"/>
        <a:ext cx="7366244" cy="395711"/>
      </dsp:txXfrm>
    </dsp:sp>
    <dsp:sp modelId="{9047CDEA-913A-46DE-A90B-9590DBFCCFF7}">
      <dsp:nvSpPr>
        <dsp:cNvPr id="0" name=""/>
        <dsp:cNvSpPr/>
      </dsp:nvSpPr>
      <dsp:spPr>
        <a:xfrm>
          <a:off x="1516801" y="1984516"/>
          <a:ext cx="1297934" cy="3957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Csonttörés</a:t>
          </a:r>
        </a:p>
      </dsp:txBody>
      <dsp:txXfrm>
        <a:off x="1516801" y="1984516"/>
        <a:ext cx="1297934" cy="395711"/>
      </dsp:txXfrm>
    </dsp:sp>
    <dsp:sp modelId="{8EC1D709-6977-4630-8C68-4240CF7CE30D}">
      <dsp:nvSpPr>
        <dsp:cNvPr id="0" name=""/>
        <dsp:cNvSpPr/>
      </dsp:nvSpPr>
      <dsp:spPr>
        <a:xfrm>
          <a:off x="1516801" y="2479156"/>
          <a:ext cx="4239261" cy="3957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Baleseti kórházi napi térítés az 1. naptól</a:t>
          </a:r>
        </a:p>
      </dsp:txBody>
      <dsp:txXfrm>
        <a:off x="1516801" y="2479156"/>
        <a:ext cx="4239261" cy="395711"/>
      </dsp:txXfrm>
    </dsp:sp>
    <dsp:sp modelId="{0570F5B4-A798-415C-9E94-A8231C8382E3}">
      <dsp:nvSpPr>
        <dsp:cNvPr id="0" name=""/>
        <dsp:cNvSpPr/>
      </dsp:nvSpPr>
      <dsp:spPr>
        <a:xfrm>
          <a:off x="1516801" y="2973795"/>
          <a:ext cx="3447689" cy="3957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Baleseti műtéti térítés</a:t>
          </a:r>
        </a:p>
      </dsp:txBody>
      <dsp:txXfrm>
        <a:off x="1516801" y="2973795"/>
        <a:ext cx="3447689" cy="395711"/>
      </dsp:txXfrm>
    </dsp:sp>
    <dsp:sp modelId="{10F742BB-2C10-4B05-8C95-F8EEA22427C9}">
      <dsp:nvSpPr>
        <dsp:cNvPr id="0" name=""/>
        <dsp:cNvSpPr/>
      </dsp:nvSpPr>
      <dsp:spPr>
        <a:xfrm>
          <a:off x="1516801" y="3468435"/>
          <a:ext cx="2847187" cy="3957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Égési sérülés</a:t>
          </a:r>
        </a:p>
      </dsp:txBody>
      <dsp:txXfrm>
        <a:off x="1516801" y="3468435"/>
        <a:ext cx="2847187" cy="395711"/>
      </dsp:txXfrm>
    </dsp:sp>
    <dsp:sp modelId="{BF639FB4-4622-4763-A7EE-FD4208DCB8E6}">
      <dsp:nvSpPr>
        <dsp:cNvPr id="0" name=""/>
        <dsp:cNvSpPr/>
      </dsp:nvSpPr>
      <dsp:spPr>
        <a:xfrm>
          <a:off x="1516801" y="3963075"/>
          <a:ext cx="4573401" cy="3957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Baleseti keresőképtelenség a 15. naptól</a:t>
          </a:r>
        </a:p>
      </dsp:txBody>
      <dsp:txXfrm>
        <a:off x="1516801" y="3963075"/>
        <a:ext cx="4573401" cy="395711"/>
      </dsp:txXfrm>
    </dsp:sp>
    <dsp:sp modelId="{0872DEE8-7AB3-4E76-B6FF-0D4324850D16}">
      <dsp:nvSpPr>
        <dsp:cNvPr id="0" name=""/>
        <dsp:cNvSpPr/>
      </dsp:nvSpPr>
      <dsp:spPr>
        <a:xfrm>
          <a:off x="1516801" y="4457714"/>
          <a:ext cx="4539512" cy="3957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Közlekedési baleseti halál</a:t>
          </a:r>
        </a:p>
      </dsp:txBody>
      <dsp:txXfrm>
        <a:off x="1516801" y="4457714"/>
        <a:ext cx="4539512" cy="395711"/>
      </dsp:txXfrm>
    </dsp:sp>
    <dsp:sp modelId="{ADC7354A-7CC4-4208-A43C-6AC51068E53D}">
      <dsp:nvSpPr>
        <dsp:cNvPr id="0" name=""/>
        <dsp:cNvSpPr/>
      </dsp:nvSpPr>
      <dsp:spPr>
        <a:xfrm>
          <a:off x="1516801" y="4952354"/>
          <a:ext cx="6783614" cy="3957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Közlekedési baleseti eredetű maradandó egészségkárosodás</a:t>
          </a:r>
        </a:p>
      </dsp:txBody>
      <dsp:txXfrm>
        <a:off x="1516801" y="4952354"/>
        <a:ext cx="6783614" cy="395711"/>
      </dsp:txXfrm>
    </dsp:sp>
    <dsp:sp modelId="{EAE1FDBE-CF50-4C1B-AD5E-9854F6D5AF8B}">
      <dsp:nvSpPr>
        <dsp:cNvPr id="0" name=""/>
        <dsp:cNvSpPr/>
      </dsp:nvSpPr>
      <dsp:spPr>
        <a:xfrm>
          <a:off x="1516801" y="5446993"/>
          <a:ext cx="4512216" cy="3957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Baleseti költségtérítés</a:t>
          </a:r>
        </a:p>
      </dsp:txBody>
      <dsp:txXfrm>
        <a:off x="1516801" y="5446993"/>
        <a:ext cx="4512216" cy="3957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EC1CE-3612-46FF-9B61-03A22026648D}">
      <dsp:nvSpPr>
        <dsp:cNvPr id="0" name=""/>
        <dsp:cNvSpPr/>
      </dsp:nvSpPr>
      <dsp:spPr>
        <a:xfrm>
          <a:off x="1785" y="695126"/>
          <a:ext cx="2175867" cy="87034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0-25 %</a:t>
          </a:r>
        </a:p>
      </dsp:txBody>
      <dsp:txXfrm>
        <a:off x="436958" y="695126"/>
        <a:ext cx="1305521" cy="870346"/>
      </dsp:txXfrm>
    </dsp:sp>
    <dsp:sp modelId="{254CDD94-1830-4D16-A0F8-A3BB5F894C44}">
      <dsp:nvSpPr>
        <dsp:cNvPr id="0" name=""/>
        <dsp:cNvSpPr/>
      </dsp:nvSpPr>
      <dsp:spPr>
        <a:xfrm>
          <a:off x="1960066" y="695126"/>
          <a:ext cx="2175867" cy="87034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26-50 %</a:t>
          </a:r>
        </a:p>
      </dsp:txBody>
      <dsp:txXfrm>
        <a:off x="2395239" y="695126"/>
        <a:ext cx="1305521" cy="870346"/>
      </dsp:txXfrm>
    </dsp:sp>
    <dsp:sp modelId="{7D9A7C2A-C9ED-4661-A65C-083584C168B3}">
      <dsp:nvSpPr>
        <dsp:cNvPr id="0" name=""/>
        <dsp:cNvSpPr/>
      </dsp:nvSpPr>
      <dsp:spPr>
        <a:xfrm>
          <a:off x="3918346" y="695126"/>
          <a:ext cx="2175867" cy="87034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51-100 %</a:t>
          </a:r>
        </a:p>
      </dsp:txBody>
      <dsp:txXfrm>
        <a:off x="4353519" y="695126"/>
        <a:ext cx="1305521" cy="8703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EC1CE-3612-46FF-9B61-03A22026648D}">
      <dsp:nvSpPr>
        <dsp:cNvPr id="0" name=""/>
        <dsp:cNvSpPr/>
      </dsp:nvSpPr>
      <dsp:spPr>
        <a:xfrm>
          <a:off x="2228" y="1123145"/>
          <a:ext cx="1815787" cy="90413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0-25 %</a:t>
          </a:r>
        </a:p>
      </dsp:txBody>
      <dsp:txXfrm>
        <a:off x="454293" y="1123145"/>
        <a:ext cx="911657" cy="904130"/>
      </dsp:txXfrm>
    </dsp:sp>
    <dsp:sp modelId="{254CDD94-1830-4D16-A0F8-A3BB5F894C44}">
      <dsp:nvSpPr>
        <dsp:cNvPr id="0" name=""/>
        <dsp:cNvSpPr/>
      </dsp:nvSpPr>
      <dsp:spPr>
        <a:xfrm>
          <a:off x="1664202" y="1123145"/>
          <a:ext cx="2822668" cy="90413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26-50 %</a:t>
          </a:r>
        </a:p>
      </dsp:txBody>
      <dsp:txXfrm>
        <a:off x="2116267" y="1123145"/>
        <a:ext cx="1918538" cy="904130"/>
      </dsp:txXfrm>
    </dsp:sp>
    <dsp:sp modelId="{7D9A7C2A-C9ED-4661-A65C-083584C168B3}">
      <dsp:nvSpPr>
        <dsp:cNvPr id="0" name=""/>
        <dsp:cNvSpPr/>
      </dsp:nvSpPr>
      <dsp:spPr>
        <a:xfrm>
          <a:off x="4333057" y="1095609"/>
          <a:ext cx="4808713" cy="95920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51-100 %</a:t>
          </a:r>
        </a:p>
      </dsp:txBody>
      <dsp:txXfrm>
        <a:off x="4812658" y="1095609"/>
        <a:ext cx="3849512" cy="9592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F6B7A-D962-4EE3-95B4-42DCD00A57D1}">
      <dsp:nvSpPr>
        <dsp:cNvPr id="0" name=""/>
        <dsp:cNvSpPr/>
      </dsp:nvSpPr>
      <dsp:spPr>
        <a:xfrm>
          <a:off x="1054943" y="2924332"/>
          <a:ext cx="281893" cy="2095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946" y="0"/>
              </a:lnTo>
              <a:lnTo>
                <a:pt x="140946" y="2095103"/>
              </a:lnTo>
              <a:lnTo>
                <a:pt x="281893" y="209510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800" kern="1200"/>
        </a:p>
      </dsp:txBody>
      <dsp:txXfrm>
        <a:off x="1143040" y="3919034"/>
        <a:ext cx="105699" cy="105699"/>
      </dsp:txXfrm>
    </dsp:sp>
    <dsp:sp modelId="{53621B38-682D-48BE-943D-4037DF36F7A2}">
      <dsp:nvSpPr>
        <dsp:cNvPr id="0" name=""/>
        <dsp:cNvSpPr/>
      </dsp:nvSpPr>
      <dsp:spPr>
        <a:xfrm>
          <a:off x="1054943" y="2924332"/>
          <a:ext cx="281893" cy="1571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946" y="0"/>
              </a:lnTo>
              <a:lnTo>
                <a:pt x="140946" y="1571327"/>
              </a:lnTo>
              <a:lnTo>
                <a:pt x="281893" y="157132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600" kern="1200"/>
        </a:p>
      </dsp:txBody>
      <dsp:txXfrm>
        <a:off x="1155979" y="3670085"/>
        <a:ext cx="79820" cy="79820"/>
      </dsp:txXfrm>
    </dsp:sp>
    <dsp:sp modelId="{6450F852-843C-49E4-A8C4-304A8FDD033A}">
      <dsp:nvSpPr>
        <dsp:cNvPr id="0" name=""/>
        <dsp:cNvSpPr/>
      </dsp:nvSpPr>
      <dsp:spPr>
        <a:xfrm>
          <a:off x="1054943" y="2924332"/>
          <a:ext cx="281893" cy="1037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946" y="0"/>
              </a:lnTo>
              <a:lnTo>
                <a:pt x="140946" y="1037667"/>
              </a:lnTo>
              <a:lnTo>
                <a:pt x="281893" y="10376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1169008" y="3416283"/>
        <a:ext cx="53763" cy="53763"/>
      </dsp:txXfrm>
    </dsp:sp>
    <dsp:sp modelId="{79E85A69-3B42-494D-BFA0-9F708FCE0C76}">
      <dsp:nvSpPr>
        <dsp:cNvPr id="0" name=""/>
        <dsp:cNvSpPr/>
      </dsp:nvSpPr>
      <dsp:spPr>
        <a:xfrm>
          <a:off x="1054943" y="2924332"/>
          <a:ext cx="281893" cy="559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946" y="0"/>
              </a:lnTo>
              <a:lnTo>
                <a:pt x="140946" y="559505"/>
              </a:lnTo>
              <a:lnTo>
                <a:pt x="281893" y="55950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1180227" y="3188422"/>
        <a:ext cx="31325" cy="31325"/>
      </dsp:txXfrm>
    </dsp:sp>
    <dsp:sp modelId="{230616E4-4590-4CC4-96AD-7F2E1614AE5F}">
      <dsp:nvSpPr>
        <dsp:cNvPr id="0" name=""/>
        <dsp:cNvSpPr/>
      </dsp:nvSpPr>
      <dsp:spPr>
        <a:xfrm>
          <a:off x="1054943" y="2878612"/>
          <a:ext cx="2889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8910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1192175" y="2917109"/>
        <a:ext cx="14445" cy="14445"/>
      </dsp:txXfrm>
    </dsp:sp>
    <dsp:sp modelId="{ADACC12B-DF1F-4693-BD2F-0A104B50663A}">
      <dsp:nvSpPr>
        <dsp:cNvPr id="0" name=""/>
        <dsp:cNvSpPr/>
      </dsp:nvSpPr>
      <dsp:spPr>
        <a:xfrm>
          <a:off x="1054943" y="2400556"/>
          <a:ext cx="281893" cy="523775"/>
        </a:xfrm>
        <a:custGeom>
          <a:avLst/>
          <a:gdLst/>
          <a:ahLst/>
          <a:cxnLst/>
          <a:rect l="0" t="0" r="0" b="0"/>
          <a:pathLst>
            <a:path>
              <a:moveTo>
                <a:pt x="0" y="523775"/>
              </a:moveTo>
              <a:lnTo>
                <a:pt x="140946" y="523775"/>
              </a:lnTo>
              <a:lnTo>
                <a:pt x="140946" y="0"/>
              </a:lnTo>
              <a:lnTo>
                <a:pt x="281893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1181019" y="2647573"/>
        <a:ext cx="29740" cy="29740"/>
      </dsp:txXfrm>
    </dsp:sp>
    <dsp:sp modelId="{3DC6ED06-345D-4CEE-98C1-9DA8E91B07E9}">
      <dsp:nvSpPr>
        <dsp:cNvPr id="0" name=""/>
        <dsp:cNvSpPr/>
      </dsp:nvSpPr>
      <dsp:spPr>
        <a:xfrm>
          <a:off x="1054943" y="1876780"/>
          <a:ext cx="323469" cy="1047551"/>
        </a:xfrm>
        <a:custGeom>
          <a:avLst/>
          <a:gdLst/>
          <a:ahLst/>
          <a:cxnLst/>
          <a:rect l="0" t="0" r="0" b="0"/>
          <a:pathLst>
            <a:path>
              <a:moveTo>
                <a:pt x="0" y="1047551"/>
              </a:moveTo>
              <a:lnTo>
                <a:pt x="161734" y="1047551"/>
              </a:lnTo>
              <a:lnTo>
                <a:pt x="161734" y="0"/>
              </a:lnTo>
              <a:lnTo>
                <a:pt x="323469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1189269" y="2373147"/>
        <a:ext cx="54817" cy="54817"/>
      </dsp:txXfrm>
    </dsp:sp>
    <dsp:sp modelId="{75E29507-FF0E-4A12-B84B-08D8DB57A5C5}">
      <dsp:nvSpPr>
        <dsp:cNvPr id="0" name=""/>
        <dsp:cNvSpPr/>
      </dsp:nvSpPr>
      <dsp:spPr>
        <a:xfrm>
          <a:off x="1054943" y="1353004"/>
          <a:ext cx="281893" cy="1571327"/>
        </a:xfrm>
        <a:custGeom>
          <a:avLst/>
          <a:gdLst/>
          <a:ahLst/>
          <a:cxnLst/>
          <a:rect l="0" t="0" r="0" b="0"/>
          <a:pathLst>
            <a:path>
              <a:moveTo>
                <a:pt x="0" y="1571327"/>
              </a:moveTo>
              <a:lnTo>
                <a:pt x="140946" y="1571327"/>
              </a:lnTo>
              <a:lnTo>
                <a:pt x="140946" y="0"/>
              </a:lnTo>
              <a:lnTo>
                <a:pt x="281893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600" kern="1200"/>
        </a:p>
      </dsp:txBody>
      <dsp:txXfrm>
        <a:off x="1155979" y="2098757"/>
        <a:ext cx="79820" cy="79820"/>
      </dsp:txXfrm>
    </dsp:sp>
    <dsp:sp modelId="{2B3A7735-48C4-44FA-B8C7-CC0250911841}">
      <dsp:nvSpPr>
        <dsp:cNvPr id="0" name=""/>
        <dsp:cNvSpPr/>
      </dsp:nvSpPr>
      <dsp:spPr>
        <a:xfrm>
          <a:off x="1054943" y="829228"/>
          <a:ext cx="281893" cy="2095103"/>
        </a:xfrm>
        <a:custGeom>
          <a:avLst/>
          <a:gdLst/>
          <a:ahLst/>
          <a:cxnLst/>
          <a:rect l="0" t="0" r="0" b="0"/>
          <a:pathLst>
            <a:path>
              <a:moveTo>
                <a:pt x="0" y="2095103"/>
              </a:moveTo>
              <a:lnTo>
                <a:pt x="140946" y="2095103"/>
              </a:lnTo>
              <a:lnTo>
                <a:pt x="140946" y="0"/>
              </a:lnTo>
              <a:lnTo>
                <a:pt x="281893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800" kern="1200"/>
        </a:p>
      </dsp:txBody>
      <dsp:txXfrm>
        <a:off x="1143040" y="1823930"/>
        <a:ext cx="105699" cy="105699"/>
      </dsp:txXfrm>
    </dsp:sp>
    <dsp:sp modelId="{7299F2EC-129F-49DC-9192-BDF5696868E7}">
      <dsp:nvSpPr>
        <dsp:cNvPr id="0" name=""/>
        <dsp:cNvSpPr/>
      </dsp:nvSpPr>
      <dsp:spPr>
        <a:xfrm rot="5400000" flipV="1">
          <a:off x="-842803" y="2396860"/>
          <a:ext cx="2740549" cy="1054943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Egészségbiztosítások</a:t>
          </a:r>
        </a:p>
      </dsp:txBody>
      <dsp:txXfrm rot="10800000">
        <a:off x="-842803" y="2396860"/>
        <a:ext cx="2740549" cy="1054943"/>
      </dsp:txXfrm>
    </dsp:sp>
    <dsp:sp modelId="{B7B1284E-4812-49B4-B03A-3367CF03D4A6}">
      <dsp:nvSpPr>
        <dsp:cNvPr id="0" name=""/>
        <dsp:cNvSpPr/>
      </dsp:nvSpPr>
      <dsp:spPr>
        <a:xfrm>
          <a:off x="1336837" y="619718"/>
          <a:ext cx="3554840" cy="4190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Kórházi napi térítés az 1. naptól</a:t>
          </a:r>
        </a:p>
      </dsp:txBody>
      <dsp:txXfrm>
        <a:off x="1336837" y="619718"/>
        <a:ext cx="3554840" cy="419020"/>
      </dsp:txXfrm>
    </dsp:sp>
    <dsp:sp modelId="{FF2C5C6C-3FE7-4327-AF9B-BDD636D4DDD6}">
      <dsp:nvSpPr>
        <dsp:cNvPr id="0" name=""/>
        <dsp:cNvSpPr/>
      </dsp:nvSpPr>
      <dsp:spPr>
        <a:xfrm>
          <a:off x="1336837" y="1143493"/>
          <a:ext cx="3257326" cy="4190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Műtéti térítés</a:t>
          </a:r>
        </a:p>
      </dsp:txBody>
      <dsp:txXfrm>
        <a:off x="1336837" y="1143493"/>
        <a:ext cx="3257326" cy="419020"/>
      </dsp:txXfrm>
    </dsp:sp>
    <dsp:sp modelId="{6215E9B1-D11D-40BB-8BE6-7371F4CBAF0D}">
      <dsp:nvSpPr>
        <dsp:cNvPr id="0" name=""/>
        <dsp:cNvSpPr/>
      </dsp:nvSpPr>
      <dsp:spPr>
        <a:xfrm>
          <a:off x="1378412" y="1667269"/>
          <a:ext cx="6408083" cy="4190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40 elemű kiemelt kockázatú betegségek</a:t>
          </a:r>
        </a:p>
      </dsp:txBody>
      <dsp:txXfrm>
        <a:off x="1378412" y="1667269"/>
        <a:ext cx="6408083" cy="419020"/>
      </dsp:txXfrm>
    </dsp:sp>
    <dsp:sp modelId="{417CC72D-6B79-496C-A66F-709A67618365}">
      <dsp:nvSpPr>
        <dsp:cNvPr id="0" name=""/>
        <dsp:cNvSpPr/>
      </dsp:nvSpPr>
      <dsp:spPr>
        <a:xfrm>
          <a:off x="1336837" y="2191045"/>
          <a:ext cx="6014610" cy="4190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Rosszindulatú daganatos megbetegedés</a:t>
          </a:r>
        </a:p>
      </dsp:txBody>
      <dsp:txXfrm>
        <a:off x="1336837" y="2191045"/>
        <a:ext cx="6014610" cy="419020"/>
      </dsp:txXfrm>
    </dsp:sp>
    <dsp:sp modelId="{CEBA40CA-7DEF-48DC-9B49-2CC35CD9DBCE}">
      <dsp:nvSpPr>
        <dsp:cNvPr id="0" name=""/>
        <dsp:cNvSpPr/>
      </dsp:nvSpPr>
      <dsp:spPr>
        <a:xfrm>
          <a:off x="1343853" y="2714821"/>
          <a:ext cx="7800146" cy="4190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69%-ot meghaladó egészségkárosodás</a:t>
          </a:r>
        </a:p>
      </dsp:txBody>
      <dsp:txXfrm>
        <a:off x="1343853" y="2714821"/>
        <a:ext cx="7800146" cy="419020"/>
      </dsp:txXfrm>
    </dsp:sp>
    <dsp:sp modelId="{9047CDEA-913A-46DE-A90B-9590DBFCCFF7}">
      <dsp:nvSpPr>
        <dsp:cNvPr id="0" name=""/>
        <dsp:cNvSpPr/>
      </dsp:nvSpPr>
      <dsp:spPr>
        <a:xfrm>
          <a:off x="1336837" y="3274327"/>
          <a:ext cx="5938001" cy="4190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39%-ot meghaladó egészségkárosodás</a:t>
          </a:r>
        </a:p>
      </dsp:txBody>
      <dsp:txXfrm>
        <a:off x="1336837" y="3274327"/>
        <a:ext cx="5938001" cy="419020"/>
      </dsp:txXfrm>
    </dsp:sp>
    <dsp:sp modelId="{8EC1D709-6977-4630-8C68-4240CF7CE30D}">
      <dsp:nvSpPr>
        <dsp:cNvPr id="0" name=""/>
        <dsp:cNvSpPr/>
      </dsp:nvSpPr>
      <dsp:spPr>
        <a:xfrm>
          <a:off x="1336837" y="3752488"/>
          <a:ext cx="4792793" cy="4190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Keresőképtelenségi napi térítés a 15. naptól</a:t>
          </a:r>
        </a:p>
      </dsp:txBody>
      <dsp:txXfrm>
        <a:off x="1336837" y="3752488"/>
        <a:ext cx="4792793" cy="419020"/>
      </dsp:txXfrm>
    </dsp:sp>
    <dsp:sp modelId="{28499ED7-FA25-48AE-BBE5-D6ECF068AF55}">
      <dsp:nvSpPr>
        <dsp:cNvPr id="0" name=""/>
        <dsp:cNvSpPr/>
      </dsp:nvSpPr>
      <dsp:spPr>
        <a:xfrm>
          <a:off x="1336837" y="4286149"/>
          <a:ext cx="4431480" cy="4190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Daganatdiagnosztika</a:t>
          </a:r>
        </a:p>
      </dsp:txBody>
      <dsp:txXfrm>
        <a:off x="1336837" y="4286149"/>
        <a:ext cx="4431480" cy="419020"/>
      </dsp:txXfrm>
    </dsp:sp>
    <dsp:sp modelId="{665DE794-3EF2-48B3-929E-AEF535DAD0A6}">
      <dsp:nvSpPr>
        <dsp:cNvPr id="0" name=""/>
        <dsp:cNvSpPr/>
      </dsp:nvSpPr>
      <dsp:spPr>
        <a:xfrm>
          <a:off x="1336837" y="4809925"/>
          <a:ext cx="4413558" cy="4190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Prevenciós szűrőprogram</a:t>
          </a:r>
        </a:p>
      </dsp:txBody>
      <dsp:txXfrm>
        <a:off x="1336837" y="4809925"/>
        <a:ext cx="4413558" cy="419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#3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9B431-7C8C-274A-BA33-7C21C85E3BE4}" type="datetime1">
              <a:rPr lang="it-IT" smtClean="0"/>
              <a:t>02/12/2019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03916-887A-F043-AD49-BF0A69ACF5F4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9682E-FB58-D249-BB85-C718355B86BE}" type="datetime1">
              <a:rPr lang="it-IT" smtClean="0"/>
              <a:t>02/12/2019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168C7-CDE6-B24B-B7C6-F8E72CFBA85A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*A maximális lejárati kor közelében 5 évnél rövidebb is lehet.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115" indent="-158115">
              <a:spcBef>
                <a:spcPct val="20000"/>
              </a:spcBef>
            </a:pPr>
            <a:r>
              <a:rPr lang="hu-HU" sz="1400" dirty="0">
                <a:solidFill>
                  <a:srgbClr val="C00000"/>
                </a:solidFill>
              </a:rPr>
              <a:t>Biztosítási esemény:</a:t>
            </a:r>
            <a:r>
              <a:rPr lang="hu-HU" sz="1200" b="1" dirty="0"/>
              <a:t>A </a:t>
            </a:r>
            <a:r>
              <a:rPr lang="hu-HU" sz="1200" b="1" dirty="0">
                <a:solidFill>
                  <a:srgbClr val="002060"/>
                </a:solidFill>
              </a:rPr>
              <a:t>kockázatviselés tartama alatt bekövetkezett  </a:t>
            </a:r>
            <a:r>
              <a:rPr lang="hu-HU" sz="1200" b="1" dirty="0"/>
              <a:t>baleset,</a:t>
            </a:r>
            <a:r>
              <a:rPr lang="hu-HU" sz="1200" dirty="0"/>
              <a:t> melynek következtében a biztosított műtétre szorul.</a:t>
            </a:r>
          </a:p>
          <a:p>
            <a:pPr marL="158115" indent="-158115">
              <a:spcBef>
                <a:spcPct val="20000"/>
              </a:spcBef>
            </a:pPr>
            <a:r>
              <a:rPr lang="hu-HU" sz="1400" dirty="0">
                <a:solidFill>
                  <a:srgbClr val="C00000"/>
                </a:solidFill>
              </a:rPr>
              <a:t>Szolgáltatás:</a:t>
            </a:r>
            <a:r>
              <a:rPr lang="hu-HU" sz="1200" dirty="0"/>
              <a:t>A </a:t>
            </a:r>
            <a:r>
              <a:rPr lang="hu-HU" sz="1200" b="1" dirty="0"/>
              <a:t>baleset napjától számított 2 éven belül</a:t>
            </a:r>
            <a:r>
              <a:rPr lang="hu-HU" sz="1200" dirty="0"/>
              <a:t> a baleseti következmények elhárítását célzó műtétekre. (Tartamon túli műtétek esetén is!)</a:t>
            </a:r>
          </a:p>
          <a:p>
            <a:pPr marL="158115" indent="-158115">
              <a:spcBef>
                <a:spcPct val="20000"/>
              </a:spcBef>
              <a:buFontTx/>
              <a:buChar char="•"/>
            </a:pPr>
            <a:endParaRPr lang="hu-HU" sz="1200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biztosított köteles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biztosítónak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napon belül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írásban bejelenteni:</a:t>
            </a:r>
          </a:p>
          <a:p>
            <a:pPr marL="228600" indent="-228600">
              <a:buAutoNum type="alphaLcParenR"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bekövetkezést követően, ha a jelen különös feltételek szerinti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biztosítás tartama alatt szűnik meg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kötelező egészségbiztosítás rendszerében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táppénzre vonatkozó jogosultsága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Ebben az esetben a szerződés baleseti keresőképtelenségre vonatkozó biztosítást tartalmazó része a táppénzre vonatkozó jogosultság megszűnését követő hónap első napján megszűnik.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hu-HU" sz="1200" dirty="0">
                <a:solidFill>
                  <a:srgbClr val="C00000"/>
                </a:solidFill>
              </a:rPr>
              <a:t>Nem lehet biztosított, aki saját jogon nem jogosult táppénzre </a:t>
            </a:r>
            <a:r>
              <a:rPr lang="hu-HU" sz="1200" dirty="0"/>
              <a:t>(pl. nappali tagozatos hallgató, nyugdíjas, munkanélküli.)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hu-HU" sz="1200" dirty="0"/>
              <a:t>Ha a biztosítás tartama alatt  </a:t>
            </a:r>
            <a:r>
              <a:rPr lang="hu-HU" sz="1200" b="1" dirty="0">
                <a:solidFill>
                  <a:srgbClr val="C00000"/>
                </a:solidFill>
              </a:rPr>
              <a:t>a biztosított öregségi nyugdíjra, rokkantsági-, baleseti rokkantsági-, rehabilitációs-, illetve egyéb nyugdíjszerű ellátásra, járadékra </a:t>
            </a:r>
            <a:r>
              <a:rPr lang="hu-HU" sz="1200" dirty="0"/>
              <a:t>(a továbbiakban: nyugdíj) </a:t>
            </a:r>
            <a:r>
              <a:rPr lang="hu-HU" sz="1200" b="1" dirty="0">
                <a:solidFill>
                  <a:srgbClr val="C00000"/>
                </a:solidFill>
              </a:rPr>
              <a:t>szerez jogosultságot </a:t>
            </a:r>
            <a:r>
              <a:rPr lang="hu-HU" sz="1200" dirty="0"/>
              <a:t>a szerződés megszűnik.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hu-HU" sz="1200" dirty="0"/>
          </a:p>
          <a:p>
            <a:pPr marL="228600" indent="-228600">
              <a:buAutoNum type="alphaLcParenR"/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Közlekedési balesetnek minősül a biztosítottat ért baleset abban az esetben, ha a biztosított gyalogosként, jármű vezetőjeként vagy utasaként szenved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balesetet.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Nem minősül közlekedési balesetnek: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a)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gyalogost érő olyan baleset, amelynek bekövetkeztében semmilyen mozgó jármű nem hatott közre,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b) a kerékpárost érő olyan baleset, amelyben más jármű, vagy gyalogos közlekedése nem hatott közre,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c) a jármű utasát ért olyan baleset, amely nem a jármű vagy más jármű haladásával illetve megállásával összefüggésben következett be.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Közlekedési balesetnek minősül a biztosítottat ért baleset abban az esetben, ha a biztosított gyalogosként, jármű vezetőjeként vagy utasaként szenved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balesetet.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Nem minősül közlekedési balesetnek: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a)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gyalogost érő olyan baleset, amelynek bekövetkeztében semmilyen mozgó jármű nem hatott közre,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b) a kerékpárost érő olyan baleset, amelyben más jármű, vagy gyalogos közlekedése nem hatott közre,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c) a jármű utasát ért olyan baleset, amely nem a jármű vagy más jármű haladásával illetve megállásával összefüggésben következett be.</a:t>
            </a: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*A lejárati kor közelében rövidebb is lehet.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hu-HU" dirty="0"/>
              <a:t>**A leggyakoribb esetekben</a:t>
            </a:r>
            <a:r>
              <a:rPr lang="hu-HU" baseline="0" dirty="0"/>
              <a:t> 65. életév. </a:t>
            </a:r>
            <a:r>
              <a:rPr lang="hu-HU" dirty="0"/>
              <a:t>A kockázat megszűnik, ha a </a:t>
            </a:r>
            <a:r>
              <a:rPr lang="hu-HU" sz="1200" dirty="0"/>
              <a:t>biztosítás tartama alatt  </a:t>
            </a:r>
            <a:r>
              <a:rPr lang="hu-HU" sz="1200" b="1" dirty="0">
                <a:solidFill>
                  <a:srgbClr val="C00000"/>
                </a:solidFill>
              </a:rPr>
              <a:t>a biztosított öregségi nyugdíjra, rokkantsági-, baleseti rokkantsági-, rehabilitációs-, illetve egyéb nyugdíjszerű ellátásra, járadékra </a:t>
            </a:r>
            <a:r>
              <a:rPr lang="hu-HU" sz="1200" dirty="0"/>
              <a:t>(a továbbiakban: nyugdíj) </a:t>
            </a:r>
            <a:r>
              <a:rPr lang="hu-HU" sz="1200" b="1" dirty="0">
                <a:solidFill>
                  <a:srgbClr val="C00000"/>
                </a:solidFill>
              </a:rPr>
              <a:t>szerez jogosultságot </a:t>
            </a:r>
            <a:r>
              <a:rPr lang="hu-HU" sz="1200" dirty="0"/>
              <a:t>a szerződés megszűnik. Ugyancsak megszűnik, ha biztosított a tartam alatt elveszti táppénzjogosultságát.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hu-HU" sz="1200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biztosító a biztosított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betegsége esetén a kockázatviselés tartama alatti kórházi fekvőbeteg-ellátásra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az ellátási napokra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nyújt szolgáltatást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biztosítottnak a kockázatviselés tartama alatt bekövetkező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balesete esetén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biztosító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baleset napjától számított két éven belül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baleseti következmények elhárítása miatt szükségessé vált kórházi fekvőbeteg-ellátásra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az ellátási napokra nyújt szolgáltatást.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biztosító – elismert jogalap esetén - egy biztosítási éven belül legfeljebb 120 kórházi ellátási napra térít.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r>
              <a:rPr lang="hu-HU" sz="1200" b="1" dirty="0">
                <a:solidFill>
                  <a:srgbClr val="C00000"/>
                </a:solidFill>
              </a:rPr>
              <a:t>Szolgáltatunk: Szülés miatti </a:t>
            </a:r>
            <a:r>
              <a:rPr lang="hu-H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kórházi ápolás és </a:t>
            </a:r>
            <a:r>
              <a:rPr lang="hu-HU" sz="1200" b="1" dirty="0">
                <a:solidFill>
                  <a:srgbClr val="C00000"/>
                </a:solidFill>
              </a:rPr>
              <a:t>veszélyeztetett terhesség miatti </a:t>
            </a:r>
            <a:r>
              <a:rPr lang="hu-H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kórházi ápolás esetén is!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115" indent="-158115">
              <a:spcBef>
                <a:spcPct val="20000"/>
              </a:spcBef>
            </a:pPr>
            <a:r>
              <a:rPr lang="hu-HU" dirty="0"/>
              <a:t>Biztosítási esemény</a:t>
            </a:r>
            <a:r>
              <a:rPr lang="hu-HU" dirty="0">
                <a:solidFill>
                  <a:schemeClr val="accent1"/>
                </a:solidFill>
              </a:rPr>
              <a:t>:</a:t>
            </a:r>
            <a:r>
              <a:rPr lang="hu-HU" baseline="0" dirty="0">
                <a:solidFill>
                  <a:schemeClr val="accent1"/>
                </a:solidFill>
              </a:rPr>
              <a:t> </a:t>
            </a:r>
            <a:r>
              <a:rPr lang="hu-HU" dirty="0"/>
              <a:t>A </a:t>
            </a:r>
            <a:r>
              <a:rPr lang="hu-HU" dirty="0">
                <a:solidFill>
                  <a:srgbClr val="002060"/>
                </a:solidFill>
              </a:rPr>
              <a:t>kockázatviselés kezdetéhez képest </a:t>
            </a:r>
            <a:r>
              <a:rPr lang="hu-HU" dirty="0"/>
              <a:t>előzmény nélküli váratlan </a:t>
            </a:r>
            <a:r>
              <a:rPr lang="hu-HU" b="1" dirty="0">
                <a:solidFill>
                  <a:srgbClr val="CC3300"/>
                </a:solidFill>
              </a:rPr>
              <a:t>betegség vagy baleset miatti műtét.</a:t>
            </a:r>
          </a:p>
          <a:p>
            <a:pPr marL="158115" indent="-158115">
              <a:spcBef>
                <a:spcPct val="20000"/>
              </a:spcBef>
            </a:pPr>
            <a:r>
              <a:rPr lang="hu-HU" dirty="0"/>
              <a:t>Szolgáltatás:</a:t>
            </a:r>
            <a:r>
              <a:rPr lang="hu-HU" baseline="0" dirty="0"/>
              <a:t> </a:t>
            </a:r>
            <a:r>
              <a:rPr lang="hu-HU" dirty="0"/>
              <a:t>kockázatviselés alatti műtétekre,</a:t>
            </a:r>
            <a:r>
              <a:rPr lang="hu-HU" baseline="0" dirty="0"/>
              <a:t> </a:t>
            </a:r>
            <a:r>
              <a:rPr lang="hu-HU" dirty="0"/>
              <a:t>baleset napjától számított 2 éven belül a baleseti következmények elhárítását célzó műtétekre. </a:t>
            </a:r>
          </a:p>
          <a:p>
            <a:pPr marL="158115" indent="-158115">
              <a:spcBef>
                <a:spcPct val="20000"/>
              </a:spcBef>
            </a:pPr>
            <a:r>
              <a:rPr lang="hu-HU" dirty="0"/>
              <a:t>(Tartamon</a:t>
            </a:r>
            <a:r>
              <a:rPr lang="hu-HU" baseline="0" dirty="0"/>
              <a:t> </a:t>
            </a:r>
            <a:r>
              <a:rPr lang="hu-HU" dirty="0"/>
              <a:t>túli műtétek esetén is!)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hu-HU" sz="1200" b="1" i="0" u="none" strike="noStrike" kern="1200" baseline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szívizomelhalás</a:t>
            </a:r>
            <a:r>
              <a:rPr lang="hu-HU" sz="1200" b="0" i="0" u="none" strike="noStrike" kern="1200" baseline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szivinfarktus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azon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sulyossagu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allapota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ahol a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szivizomzat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bizonyos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reszenek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transmuralis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elhalasa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mellett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tarsultan</a:t>
            </a:r>
            <a:endParaRPr lang="hu-H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cardiomyopathia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fenn es az infarktust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legalabb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két hónappal követően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vegzett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kontrollvizsgalat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soran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sziv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ultrahanggal a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cardiomyopathia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 infarktus jellemző kepe mellett 30% alatti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ejekcios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frakcio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(EF)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kerult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leirasra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hu-H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Rosszindulatú daganatos betegség 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azon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sulyossagu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allapota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amelyben a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biztositottnal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műteti-,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kemo-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vagy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sugarterapiaval</a:t>
            </a:r>
            <a:endParaRPr lang="hu-H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sikerult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befejezett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aktiv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kezelessel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daganatmentes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allapotot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elerni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vagy a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kivizsgalas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eredmenye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alapjan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gyogyithatatlannak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minősitettek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csak tuneti terapiat javasoltak.</a:t>
            </a:r>
            <a:endParaRPr lang="hu-H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Agyi érkatasztrófa 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agykoponya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uregen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beluli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heveny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keringeszavara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altal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okozott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agykarosodas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azon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sulyossagu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formaja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amikor annak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kialakulasat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kovető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30 nap eltelte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utan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biztositott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szemely taplalasa csak mestersegesen kialakitott taplalast szolgalo</a:t>
            </a:r>
          </a:p>
          <a:p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gastrostomaval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vagy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jejunostomaval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biztosito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felteve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hogy a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stoma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kialakitasa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biztositasi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időszakon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belul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tortenik</a:t>
            </a:r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29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30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hu-HU" sz="1200" dirty="0">
                <a:latin typeface="HelveticaNeueLT Pro 55 Roman" panose="020B0604020202020204" pitchFamily="34" charset="-18"/>
              </a:rPr>
              <a:t>Nem biztosítható az a természetes személy, aki a szerződéskötés előtt: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hu-HU" sz="1200" b="0" dirty="0">
                <a:latin typeface="HelveticaNeueLT Pro 55 Roman" panose="020B0604020202020204" pitchFamily="34" charset="-18"/>
              </a:rPr>
              <a:t>már saját jogú nyugellátásban vagy az Orvosszakértői intézet által szakvéleményben megállapított egészségkárosodás vagy munkaképesség-csökkenés miatt bármely típusú ellátásban/járadékban részesül, vagy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hu-HU" sz="1200" b="0" dirty="0">
                <a:latin typeface="HelveticaNeueLT Pro 55 Roman" panose="020B0604020202020204" pitchFamily="34" charset="-18"/>
              </a:rPr>
              <a:t>az egészségi állapota miatt már nyújtott be igényt egészségkárosodás- vagy munkaképesség-csökkenés megállapítására az arra illetékes hatósághoz.</a:t>
            </a:r>
            <a:br>
              <a:rPr lang="hu-HU" sz="1200" u="sng" dirty="0">
                <a:latin typeface="HelveticaNeueLT Pro 55 Roman" panose="020B0604020202020204" pitchFamily="34" charset="-18"/>
              </a:rPr>
            </a:br>
            <a:endParaRPr lang="hu-HU" dirty="0"/>
          </a:p>
          <a:p>
            <a:pPr>
              <a:defRPr/>
            </a:pPr>
            <a:r>
              <a:rPr lang="hu-HU" dirty="0"/>
              <a:t>Az, hogy már nyújtott be a biztosított igényt, az jelentheti azt, hogy:</a:t>
            </a:r>
          </a:p>
          <a:p>
            <a:pPr marL="172720" indent="-172720">
              <a:buFont typeface="Arial" panose="020B0604020202020204" pitchFamily="34" charset="0"/>
              <a:buChar char="•"/>
              <a:defRPr/>
            </a:pPr>
            <a:r>
              <a:rPr lang="hu-HU" dirty="0"/>
              <a:t> van bent igénye, aminek elbírálása folyamatban van, vagy </a:t>
            </a:r>
          </a:p>
          <a:p>
            <a:pPr marL="172720" indent="-172720">
              <a:buFont typeface="Arial" panose="020B0604020202020204" pitchFamily="34" charset="0"/>
              <a:buChar char="•"/>
              <a:defRPr/>
            </a:pPr>
            <a:r>
              <a:rPr lang="hu-HU" dirty="0"/>
              <a:t>a már benyújtott igényét elutasították.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38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hu-HU" sz="1200" dirty="0">
                <a:latin typeface="HelveticaNeueLT Pro 55 Roman" panose="020B0604020202020204" pitchFamily="34" charset="-18"/>
              </a:rPr>
              <a:t>Nem biztosítható az a természetes személy, aki a szerződéskötés előtt: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hu-HU" sz="1200" b="0" dirty="0">
                <a:latin typeface="HelveticaNeueLT Pro 55 Roman" panose="020B0604020202020204" pitchFamily="34" charset="-18"/>
              </a:rPr>
              <a:t>már saját jogú nyugellátásban vagy az Orvosszakértői intézet által szakvéleményben megállapított egészségkárosodás vagy munkaképesség-csökkenés miatt bármely típusú ellátásban/járadékban részesül, vagy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hu-HU" sz="1200" b="0" dirty="0">
                <a:latin typeface="HelveticaNeueLT Pro 55 Roman" panose="020B0604020202020204" pitchFamily="34" charset="-18"/>
              </a:rPr>
              <a:t>az egészségi állapota miatt már nyújtott be igényt egészségkárosodás- vagy munkaképesség-csökkenés megállapítására az arra illetékes hatósághoz.</a:t>
            </a:r>
            <a:br>
              <a:rPr lang="hu-HU" sz="1200" u="sng" dirty="0">
                <a:latin typeface="HelveticaNeueLT Pro 55 Roman" panose="020B0604020202020204" pitchFamily="34" charset="-18"/>
              </a:rPr>
            </a:br>
            <a:endParaRPr lang="hu-HU" dirty="0"/>
          </a:p>
          <a:p>
            <a:pPr>
              <a:defRPr/>
            </a:pPr>
            <a:r>
              <a:rPr lang="hu-HU" dirty="0"/>
              <a:t>Az, hogy már nyújtott be a biztosított igényt, az jelentheti azt, hogy:</a:t>
            </a:r>
          </a:p>
          <a:p>
            <a:pPr marL="172720" indent="-172720">
              <a:buFont typeface="Arial" panose="020B0604020202020204" pitchFamily="34" charset="0"/>
              <a:buChar char="•"/>
              <a:defRPr/>
            </a:pPr>
            <a:r>
              <a:rPr lang="hu-HU" dirty="0"/>
              <a:t> van bent igénye, aminek elbírálása folyamatban van, vagy </a:t>
            </a:r>
          </a:p>
          <a:p>
            <a:pPr marL="172720" indent="-172720">
              <a:buFont typeface="Arial" panose="020B0604020202020204" pitchFamily="34" charset="0"/>
              <a:buChar char="•"/>
              <a:defRPr/>
            </a:pPr>
            <a:r>
              <a:rPr lang="hu-HU" dirty="0"/>
              <a:t>a már benyújtott igényét elutasították.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39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biztosított köteles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biztosítónak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napon belül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írásban bejelenteni:</a:t>
            </a:r>
          </a:p>
          <a:p>
            <a:pPr marL="228600" indent="-228600">
              <a:buAutoNum type="alphaLcParenR"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bekövetkezést követően, ha a jelen különös feltételek szerinti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biztosítás tartama alatt szűnik meg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kötelező egészségbiztosítás rendszerében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táppénzre vonatkozó jogosultsága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Ebben az esetben a szerződés baleseti keresőképtelenségre vonatkozó biztosítást tartalmazó része a táppénzre vonatkozó jogosultság megszűnését követő hónap első napján megszűnik.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hu-HU" sz="1200" dirty="0">
                <a:solidFill>
                  <a:srgbClr val="C00000"/>
                </a:solidFill>
              </a:rPr>
              <a:t>Nem lehet biztosított, aki saját jogon nem jogosult táppénzre </a:t>
            </a:r>
            <a:r>
              <a:rPr lang="hu-HU" sz="1200" dirty="0"/>
              <a:t>(pl. nappali tagozatos hallgató, nyugdíjas, munkanélküli.)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hu-HU" sz="1200" dirty="0"/>
              <a:t>Ha a biztosítás tartama alatt  </a:t>
            </a:r>
            <a:r>
              <a:rPr lang="hu-HU" sz="1200" b="1" dirty="0">
                <a:solidFill>
                  <a:srgbClr val="C00000"/>
                </a:solidFill>
              </a:rPr>
              <a:t>a biztosított öregségi nyugdíjra, rokkantsági-, baleseti rokkantsági-, rehabilitációs-, illetve egyéb nyugdíjszerű ellátásra, járadékra </a:t>
            </a:r>
            <a:r>
              <a:rPr lang="hu-HU" sz="1200" dirty="0"/>
              <a:t>(a továbbiakban: nyugdíj) </a:t>
            </a:r>
            <a:r>
              <a:rPr lang="hu-HU" sz="1200" b="1" dirty="0">
                <a:solidFill>
                  <a:srgbClr val="C00000"/>
                </a:solidFill>
              </a:rPr>
              <a:t>szerez jogosultságot </a:t>
            </a:r>
            <a:r>
              <a:rPr lang="hu-HU" sz="1200" dirty="0"/>
              <a:t>a szerződés megszűnik.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hu-HU" sz="1200" dirty="0"/>
          </a:p>
          <a:p>
            <a:pPr marL="228600" indent="-228600">
              <a:buAutoNum type="alphaLcParenR"/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40</a:t>
            </a:fld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*Lejárati életkor közelében rövidebb is lehet.</a:t>
            </a:r>
          </a:p>
          <a:p>
            <a:r>
              <a:rPr lang="hu-HU" dirty="0"/>
              <a:t>** A leggyakrabban 65. életév – a biztosítás megszűnik, ha a biztosított elveszti táppénz</a:t>
            </a:r>
            <a:r>
              <a:rPr lang="hu-HU" baseline="0" dirty="0"/>
              <a:t> jogosultságát; ez jelentheti öregségi, vagy egyéb más nyugdíj/járadék jogosultság megszerzését is.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42</a:t>
            </a:fld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Diakép hely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0707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hu-HU" altLang="hu-HU" sz="1200" dirty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hu-HU" altLang="hu-HU" sz="1200" dirty="0">
                <a:solidFill>
                  <a:srgbClr val="AF0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altLang="hu-HU" sz="1200" dirty="0">
                <a:solidFill>
                  <a:srgbClr val="AF0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várakozási idő alatt következett be az olyan betegség, amely 39%-ot / 69%-ot meghaladó mértékű egészségkárosodást okoz, és az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orvosszakértői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intézet szakvéleményének kelte a kockázatviselés kezdetétől számított 18 hónapon belüli:</a:t>
            </a:r>
            <a:r>
              <a:rPr lang="hu-HU" altLang="hu-HU" sz="1700" dirty="0">
                <a:latin typeface="Arial" panose="020B0604020202020204" pitchFamily="34" charset="0"/>
                <a:cs typeface="Arial" panose="020B0604020202020204" pitchFamily="34" charset="0"/>
              </a:rPr>
              <a:t>nem szolgáltatunk, DE </a:t>
            </a:r>
            <a:r>
              <a:rPr lang="hu-HU" sz="1700" b="1" dirty="0">
                <a:latin typeface="Arial" panose="020B0604020202020204" pitchFamily="34" charset="0"/>
                <a:cs typeface="Arial" panose="020B0604020202020204" pitchFamily="34" charset="0"/>
              </a:rPr>
              <a:t>az egészségkárosodás kockázatokra befizetett díjakat a szerződőnek visszautaljuk.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9083D8-EE6F-4EBF-996C-3DF0FB982DD8}" type="slidenum">
              <a:rPr lang="hu-HU" smtClean="0"/>
              <a:t>47</a:t>
            </a:fld>
            <a:endParaRPr lang="hu-H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51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Baleset az a hirtelen fellépő, egyszeri, külső fizikai és/vagy kémiai behatás, amely a biztosítottat akaratától függetlenül a kockázatviselés tartama alatt éri,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és amellyel összefüggésben a biztosított egészségkárosodást szenved,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illetve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amely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biztosított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halálát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okozza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Biztosítási esemény: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A kockázatviselés tartama alatt bekövetkezett baleset,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melynek következtében a biztosított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maradandó egészségkárosodást szenved.</a:t>
            </a:r>
          </a:p>
          <a:p>
            <a:r>
              <a:rPr lang="hu-H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Egészségkárosodás:</a:t>
            </a:r>
            <a:r>
              <a:rPr lang="hu-HU" sz="1200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Olyan testi és/vagy szellemi működőképesség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csökkenés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mely a szokásos életvitelt korlátozza.</a:t>
            </a:r>
          </a:p>
          <a:p>
            <a:r>
              <a:rPr lang="hu-H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Maradandó egészségkárosodás: 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Ha az állapot orvosilag kialakultnak, stabilnak tekinthető.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pl.: 43%-os rokkantság esetén: 25%+18%x2=61%.</a:t>
            </a:r>
            <a:r>
              <a:rPr lang="hu-HU" baseline="0" dirty="0"/>
              <a:t> A BÖ 61%-át fizetjük térítésként. A díjtétel nagyjából egy harmadával magasabb, mint egy lineáris </a:t>
            </a:r>
            <a:r>
              <a:rPr lang="hu-HU" baseline="0" dirty="0" err="1"/>
              <a:t>térít.ésnél</a:t>
            </a:r>
            <a:r>
              <a:rPr lang="hu-HU" baseline="0" dirty="0"/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50%-t el nem érő maradandó egészségkárosodás esetén nincs szolgáltatás.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hu-HU" b="1" dirty="0"/>
              <a:t>Szolgáltatási igény nem támasztható, ha a biztosított a balesettől számított </a:t>
            </a:r>
            <a:r>
              <a:rPr lang="hu-HU" b="1" dirty="0">
                <a:solidFill>
                  <a:srgbClr val="C00000"/>
                </a:solidFill>
              </a:rPr>
              <a:t>15 napon belül meghal.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13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Prezentáció címe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33/35pt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/>
              <a:t>Prezentáció alcíme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20/24pt</a:t>
            </a:r>
          </a:p>
        </p:txBody>
      </p:sp>
      <p:sp>
        <p:nvSpPr>
          <p:cNvPr id="15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6338689" y="511079"/>
            <a:ext cx="2387600" cy="3556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hu-HU" dirty="0"/>
              <a:t>Szervezeti egység neve</a:t>
            </a:r>
            <a:endParaRPr lang="it-IT" dirty="0"/>
          </a:p>
        </p:txBody>
      </p:sp>
      <p:sp>
        <p:nvSpPr>
          <p:cNvPr id="16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6338689" y="1096050"/>
            <a:ext cx="2387600" cy="355600"/>
          </a:xfrm>
        </p:spPr>
        <p:txBody>
          <a:bodyPr/>
          <a:lstStyle>
            <a:lvl1pPr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/>
              <a:t>Ország neve</a:t>
            </a:r>
            <a:endParaRPr lang="it-IT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/>
          <a:srcRect r="21050"/>
          <a:stretch>
            <a:fillRect/>
          </a:stretch>
        </p:blipFill>
        <p:spPr>
          <a:xfrm>
            <a:off x="0" y="0"/>
            <a:ext cx="200533" cy="6858000"/>
          </a:xfrm>
          <a:prstGeom prst="rect">
            <a:avLst/>
          </a:prstGeom>
        </p:spPr>
      </p:pic>
      <p:pic>
        <p:nvPicPr>
          <p:cNvPr id="19" name="Immagin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300" y="287166"/>
            <a:ext cx="864000" cy="7034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able + Text Big bulle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t>‹#›</a:t>
            </a:fld>
            <a:endParaRPr lang="it-IT" dirty="0"/>
          </a:p>
        </p:txBody>
      </p:sp>
      <p:sp>
        <p:nvSpPr>
          <p:cNvPr id="20" name="Segnaposto tabella 4"/>
          <p:cNvSpPr>
            <a:spLocks noGrp="1"/>
          </p:cNvSpPr>
          <p:nvPr>
            <p:ph type="tbl" sz="quarter" idx="19" hasCustomPrompt="1"/>
          </p:nvPr>
        </p:nvSpPr>
        <p:spPr>
          <a:xfrm>
            <a:off x="347663" y="1682750"/>
            <a:ext cx="8386762" cy="2976563"/>
          </a:xfrm>
        </p:spPr>
        <p:txBody>
          <a:bodyPr/>
          <a:lstStyle/>
          <a:p>
            <a:r>
              <a:rPr lang="hu-HU"/>
              <a:t>Táblázat beszúrásához kattintson az ikonra</a:t>
            </a:r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>
            <a:fillRect/>
          </a:stretch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Slide </a:t>
            </a:r>
            <a:r>
              <a:rPr lang="hu-HU" dirty="0"/>
              <a:t>címe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20/22pt</a:t>
            </a:r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Slide </a:t>
            </a:r>
            <a:r>
              <a:rPr lang="hu-HU" dirty="0"/>
              <a:t>alcíme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15/17pt</a:t>
            </a:r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Fejezet </a:t>
            </a:r>
            <a:r>
              <a:rPr lang="it-IT" dirty="0"/>
              <a:t>00</a:t>
            </a:r>
          </a:p>
        </p:txBody>
      </p:sp>
      <p:sp>
        <p:nvSpPr>
          <p:cNvPr id="16" name="Segnaposto testo 18"/>
          <p:cNvSpPr>
            <a:spLocks noGrp="1"/>
          </p:cNvSpPr>
          <p:nvPr>
            <p:ph type="body" sz="quarter" idx="14" hasCustomPrompt="1"/>
          </p:nvPr>
        </p:nvSpPr>
        <p:spPr>
          <a:xfrm>
            <a:off x="347663" y="4763496"/>
            <a:ext cx="8391525" cy="1302390"/>
          </a:xfrm>
        </p:spPr>
        <p:txBody>
          <a:bodyPr wrap="square"/>
          <a:lstStyle>
            <a:lvl1pPr marL="0" indent="0" algn="l">
              <a:lnSpc>
                <a:spcPts val="2200"/>
              </a:lnSpc>
              <a:buClr>
                <a:schemeClr val="tx2"/>
              </a:buClr>
              <a:buFont typeface="Wingdings" panose="05000000000000000000" pitchFamily="2" charset="2"/>
              <a:buChar char="v"/>
              <a:defRPr sz="2000" b="1" i="0" baseline="0"/>
            </a:lvl1pPr>
            <a:lvl2pPr marL="410210" indent="-194310">
              <a:lnSpc>
                <a:spcPts val="1600"/>
              </a:lnSpc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000" baseline="0"/>
            </a:lvl2pPr>
            <a:lvl3pPr marL="410210" indent="-194310">
              <a:buClr>
                <a:schemeClr val="tx1"/>
              </a:buClr>
              <a:buFont typeface="Lucida Grande"/>
              <a:buChar char="-"/>
              <a:defRPr sz="1000"/>
            </a:lvl3pPr>
            <a:lvl4pPr marL="410210" indent="-194310">
              <a:defRPr sz="1000"/>
            </a:lvl4pPr>
            <a:lvl5pPr marL="410210" indent="-194310">
              <a:buClr>
                <a:schemeClr val="tx1"/>
              </a:buClr>
              <a:buFont typeface="Wingdings" panose="05000000000000000000" pitchFamily="2" charset="2"/>
              <a:buChar char="Ø"/>
              <a:defRPr sz="10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Testőr 2016 szeptember</a:t>
            </a:r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harts + Tables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t>‹#›</a:t>
            </a:fld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18" name="Segnaposto grafico 17"/>
          <p:cNvSpPr>
            <a:spLocks noGrp="1"/>
          </p:cNvSpPr>
          <p:nvPr>
            <p:ph type="chart" sz="quarter" idx="17" hasCustomPrompt="1"/>
          </p:nvPr>
        </p:nvSpPr>
        <p:spPr>
          <a:xfrm>
            <a:off x="4613300" y="1698839"/>
            <a:ext cx="4126071" cy="2101273"/>
          </a:xfrm>
        </p:spPr>
        <p:txBody>
          <a:bodyPr/>
          <a:lstStyle/>
          <a:p>
            <a:r>
              <a:rPr lang="hu-HU"/>
              <a:t>Diagram beszúrásához kattintson az ikonra</a:t>
            </a:r>
            <a:endParaRPr lang="it-IT"/>
          </a:p>
        </p:txBody>
      </p:sp>
      <p:sp>
        <p:nvSpPr>
          <p:cNvPr id="24" name="Segnaposto tabella 2"/>
          <p:cNvSpPr>
            <a:spLocks noGrp="1"/>
          </p:cNvSpPr>
          <p:nvPr>
            <p:ph type="tbl" sz="quarter" idx="21" hasCustomPrompt="1"/>
          </p:nvPr>
        </p:nvSpPr>
        <p:spPr>
          <a:xfrm>
            <a:off x="4613301" y="4066642"/>
            <a:ext cx="4120686" cy="2016945"/>
          </a:xfrm>
        </p:spPr>
        <p:txBody>
          <a:bodyPr/>
          <a:lstStyle/>
          <a:p>
            <a:r>
              <a:rPr lang="hu-HU"/>
              <a:t>Táblázat beszúrásához kattintson az ikonra</a:t>
            </a:r>
            <a:endParaRPr lang="it-IT"/>
          </a:p>
        </p:txBody>
      </p:sp>
      <p:sp>
        <p:nvSpPr>
          <p:cNvPr id="25" name="Segnaposto grafico 17"/>
          <p:cNvSpPr>
            <a:spLocks noGrp="1"/>
          </p:cNvSpPr>
          <p:nvPr>
            <p:ph type="chart" sz="quarter" idx="22" hasCustomPrompt="1"/>
          </p:nvPr>
        </p:nvSpPr>
        <p:spPr>
          <a:xfrm>
            <a:off x="347300" y="1698839"/>
            <a:ext cx="4126071" cy="2101273"/>
          </a:xfrm>
        </p:spPr>
        <p:txBody>
          <a:bodyPr/>
          <a:lstStyle/>
          <a:p>
            <a:r>
              <a:rPr lang="hu-HU"/>
              <a:t>Diagram beszúrásához kattintson az ikonra</a:t>
            </a:r>
            <a:endParaRPr lang="it-IT"/>
          </a:p>
        </p:txBody>
      </p:sp>
      <p:sp>
        <p:nvSpPr>
          <p:cNvPr id="26" name="Segnaposto tabella 2"/>
          <p:cNvSpPr>
            <a:spLocks noGrp="1"/>
          </p:cNvSpPr>
          <p:nvPr>
            <p:ph type="tbl" sz="quarter" idx="23" hasCustomPrompt="1"/>
          </p:nvPr>
        </p:nvSpPr>
        <p:spPr>
          <a:xfrm>
            <a:off x="347301" y="4066642"/>
            <a:ext cx="4120686" cy="2016945"/>
          </a:xfrm>
        </p:spPr>
        <p:txBody>
          <a:bodyPr/>
          <a:lstStyle/>
          <a:p>
            <a:r>
              <a:rPr lang="hu-HU"/>
              <a:t>Táblázat beszúrásához kattintson az ikonra</a:t>
            </a:r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>
            <a:fillRect/>
          </a:stretch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7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Slide </a:t>
            </a:r>
            <a:r>
              <a:rPr lang="hu-HU" dirty="0"/>
              <a:t>címe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20/22pt</a:t>
            </a:r>
          </a:p>
        </p:txBody>
      </p:sp>
      <p:sp>
        <p:nvSpPr>
          <p:cNvPr id="2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Slide </a:t>
            </a:r>
            <a:r>
              <a:rPr lang="hu-HU" dirty="0"/>
              <a:t>alcíme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15/17pt</a:t>
            </a:r>
          </a:p>
        </p:txBody>
      </p:sp>
      <p:sp>
        <p:nvSpPr>
          <p:cNvPr id="27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Fejezet</a:t>
            </a:r>
            <a:r>
              <a:rPr lang="it-IT" dirty="0"/>
              <a:t> 00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t>‹#›</a:t>
            </a:fld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Testőr 2016 szeptember</a:t>
            </a:r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>
            <a:fillRect/>
          </a:stretch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Slide </a:t>
            </a:r>
            <a:r>
              <a:rPr lang="hu-HU" dirty="0"/>
              <a:t>címe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20/22pt</a:t>
            </a:r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Slide </a:t>
            </a:r>
            <a:r>
              <a:rPr lang="hu-HU" dirty="0"/>
              <a:t>alcíme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15/17pt</a:t>
            </a:r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Fejezet</a:t>
            </a:r>
            <a:r>
              <a:rPr lang="it-IT" dirty="0"/>
              <a:t> 00</a:t>
            </a:r>
          </a:p>
        </p:txBody>
      </p:sp>
      <p:sp>
        <p:nvSpPr>
          <p:cNvPr id="2" name="Freccia destra 1"/>
          <p:cNvSpPr/>
          <p:nvPr userDrawn="1"/>
        </p:nvSpPr>
        <p:spPr>
          <a:xfrm flipV="1">
            <a:off x="347301" y="3728136"/>
            <a:ext cx="8392070" cy="235526"/>
          </a:xfrm>
          <a:prstGeom prst="rightArrow">
            <a:avLst>
              <a:gd name="adj1" fmla="val 50000"/>
              <a:gd name="adj2" fmla="val 15130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161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/>
              <a:t>Adat</a:t>
            </a:r>
            <a:endParaRPr lang="it-IT" dirty="0"/>
          </a:p>
        </p:txBody>
      </p:sp>
      <p:cxnSp>
        <p:nvCxnSpPr>
          <p:cNvPr id="10" name="Connettore 1 9"/>
          <p:cNvCxnSpPr/>
          <p:nvPr userDrawn="1"/>
        </p:nvCxnSpPr>
        <p:spPr>
          <a:xfrm>
            <a:off x="347300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 userDrawn="1"/>
        </p:nvCxnSpPr>
        <p:spPr>
          <a:xfrm flipV="1">
            <a:off x="1047724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51630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/>
              <a:t>Adat</a:t>
            </a:r>
            <a:endParaRPr lang="it-IT" dirty="0"/>
          </a:p>
        </p:txBody>
      </p:sp>
      <p:cxnSp>
        <p:nvCxnSpPr>
          <p:cNvPr id="32" name="Connettore 1 31"/>
          <p:cNvCxnSpPr/>
          <p:nvPr userDrawn="1"/>
        </p:nvCxnSpPr>
        <p:spPr>
          <a:xfrm>
            <a:off x="117044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 userDrawn="1"/>
        </p:nvCxnSpPr>
        <p:spPr>
          <a:xfrm flipV="1">
            <a:off x="187086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Segnaposto tes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306144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/>
              <a:t>Adat</a:t>
            </a:r>
            <a:endParaRPr lang="it-IT" dirty="0"/>
          </a:p>
        </p:txBody>
      </p:sp>
      <p:cxnSp>
        <p:nvCxnSpPr>
          <p:cNvPr id="35" name="Connettore 1 34"/>
          <p:cNvCxnSpPr/>
          <p:nvPr userDrawn="1"/>
        </p:nvCxnSpPr>
        <p:spPr>
          <a:xfrm>
            <a:off x="1960283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 userDrawn="1"/>
        </p:nvCxnSpPr>
        <p:spPr>
          <a:xfrm flipV="1">
            <a:off x="2660707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egnaposto testo 3"/>
          <p:cNvSpPr>
            <a:spLocks noGrp="1"/>
          </p:cNvSpPr>
          <p:nvPr>
            <p:ph type="body" sz="quarter" idx="17" hasCustomPrompt="1"/>
          </p:nvPr>
        </p:nvSpPr>
        <p:spPr>
          <a:xfrm>
            <a:off x="314036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/>
              <a:t>Adat</a:t>
            </a:r>
            <a:endParaRPr lang="it-IT" dirty="0"/>
          </a:p>
        </p:txBody>
      </p:sp>
      <p:cxnSp>
        <p:nvCxnSpPr>
          <p:cNvPr id="41" name="Connettore 1 40"/>
          <p:cNvCxnSpPr/>
          <p:nvPr userDrawn="1"/>
        </p:nvCxnSpPr>
        <p:spPr>
          <a:xfrm>
            <a:off x="279450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 userDrawn="1"/>
        </p:nvCxnSpPr>
        <p:spPr>
          <a:xfrm flipV="1">
            <a:off x="349492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egnaposto testo 3"/>
          <p:cNvSpPr>
            <a:spLocks noGrp="1"/>
          </p:cNvSpPr>
          <p:nvPr>
            <p:ph type="body" sz="quarter" idx="18" hasCustomPrompt="1"/>
          </p:nvPr>
        </p:nvSpPr>
        <p:spPr>
          <a:xfrm>
            <a:off x="3921076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/>
              <a:t>Adat</a:t>
            </a:r>
            <a:endParaRPr lang="it-IT" dirty="0"/>
          </a:p>
        </p:txBody>
      </p:sp>
      <p:cxnSp>
        <p:nvCxnSpPr>
          <p:cNvPr id="44" name="Connettore 1 43"/>
          <p:cNvCxnSpPr/>
          <p:nvPr userDrawn="1"/>
        </p:nvCxnSpPr>
        <p:spPr>
          <a:xfrm>
            <a:off x="3575215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 userDrawn="1"/>
        </p:nvCxnSpPr>
        <p:spPr>
          <a:xfrm flipV="1">
            <a:off x="4275639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Segnaposto testo 3"/>
          <p:cNvSpPr>
            <a:spLocks noGrp="1"/>
          </p:cNvSpPr>
          <p:nvPr>
            <p:ph type="body" sz="quarter" idx="19" hasCustomPrompt="1"/>
          </p:nvPr>
        </p:nvSpPr>
        <p:spPr>
          <a:xfrm>
            <a:off x="476442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/>
              <a:t>Adat</a:t>
            </a:r>
            <a:endParaRPr lang="it-IT" dirty="0"/>
          </a:p>
        </p:txBody>
      </p:sp>
      <p:cxnSp>
        <p:nvCxnSpPr>
          <p:cNvPr id="47" name="Connettore 1 46"/>
          <p:cNvCxnSpPr/>
          <p:nvPr userDrawn="1"/>
        </p:nvCxnSpPr>
        <p:spPr>
          <a:xfrm>
            <a:off x="441856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 userDrawn="1"/>
        </p:nvCxnSpPr>
        <p:spPr>
          <a:xfrm flipV="1">
            <a:off x="511898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Segnaposto tes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373091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/>
              <a:t>Adat</a:t>
            </a:r>
            <a:endParaRPr lang="it-IT" dirty="0"/>
          </a:p>
        </p:txBody>
      </p:sp>
      <p:cxnSp>
        <p:nvCxnSpPr>
          <p:cNvPr id="50" name="Connettore 1 49"/>
          <p:cNvCxnSpPr/>
          <p:nvPr userDrawn="1"/>
        </p:nvCxnSpPr>
        <p:spPr>
          <a:xfrm>
            <a:off x="6027230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 userDrawn="1"/>
        </p:nvCxnSpPr>
        <p:spPr>
          <a:xfrm flipV="1">
            <a:off x="6727654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Segnaposto tes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557715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/>
              <a:t>Adat</a:t>
            </a:r>
            <a:endParaRPr lang="it-IT" dirty="0"/>
          </a:p>
        </p:txBody>
      </p:sp>
      <p:cxnSp>
        <p:nvCxnSpPr>
          <p:cNvPr id="53" name="Connettore 1 52"/>
          <p:cNvCxnSpPr/>
          <p:nvPr userDrawn="1"/>
        </p:nvCxnSpPr>
        <p:spPr>
          <a:xfrm>
            <a:off x="5211854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 userDrawn="1"/>
        </p:nvCxnSpPr>
        <p:spPr>
          <a:xfrm flipV="1">
            <a:off x="5912278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Segnaposto testo 3"/>
          <p:cNvSpPr>
            <a:spLocks noGrp="1"/>
          </p:cNvSpPr>
          <p:nvPr>
            <p:ph type="body" sz="quarter" idx="22" hasCustomPrompt="1"/>
          </p:nvPr>
        </p:nvSpPr>
        <p:spPr>
          <a:xfrm>
            <a:off x="7166350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/>
              <a:t>Adat</a:t>
            </a:r>
            <a:endParaRPr lang="it-IT" dirty="0"/>
          </a:p>
        </p:txBody>
      </p:sp>
      <p:cxnSp>
        <p:nvCxnSpPr>
          <p:cNvPr id="56" name="Connettore 1 55"/>
          <p:cNvCxnSpPr/>
          <p:nvPr userDrawn="1"/>
        </p:nvCxnSpPr>
        <p:spPr>
          <a:xfrm>
            <a:off x="6820489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 userDrawn="1"/>
        </p:nvCxnSpPr>
        <p:spPr>
          <a:xfrm flipV="1">
            <a:off x="7520913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Segnaposto testo 59"/>
          <p:cNvSpPr>
            <a:spLocks noGrp="1"/>
          </p:cNvSpPr>
          <p:nvPr>
            <p:ph type="body" sz="quarter" idx="23" hasCustomPrompt="1"/>
          </p:nvPr>
        </p:nvSpPr>
        <p:spPr>
          <a:xfrm>
            <a:off x="347663" y="1662545"/>
            <a:ext cx="1376362" cy="138545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it-IT" dirty="0"/>
          </a:p>
        </p:txBody>
      </p:sp>
      <p:sp>
        <p:nvSpPr>
          <p:cNvPr id="61" name="Segnaposto testo 59"/>
          <p:cNvSpPr>
            <a:spLocks noGrp="1"/>
          </p:cNvSpPr>
          <p:nvPr>
            <p:ph type="body" sz="quarter" idx="24" hasCustomPrompt="1"/>
          </p:nvPr>
        </p:nvSpPr>
        <p:spPr>
          <a:xfrm>
            <a:off x="1972526" y="1662545"/>
            <a:ext cx="1376362" cy="138545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it-IT" dirty="0"/>
          </a:p>
        </p:txBody>
      </p:sp>
      <p:sp>
        <p:nvSpPr>
          <p:cNvPr id="62" name="Segnaposto testo 59"/>
          <p:cNvSpPr>
            <a:spLocks noGrp="1"/>
          </p:cNvSpPr>
          <p:nvPr>
            <p:ph type="body" sz="quarter" idx="25" hasCustomPrompt="1"/>
          </p:nvPr>
        </p:nvSpPr>
        <p:spPr>
          <a:xfrm>
            <a:off x="3575215" y="1662545"/>
            <a:ext cx="1376362" cy="138545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it-IT" dirty="0"/>
          </a:p>
        </p:txBody>
      </p:sp>
      <p:sp>
        <p:nvSpPr>
          <p:cNvPr id="63" name="Segnaposto testo 59"/>
          <p:cNvSpPr>
            <a:spLocks noGrp="1"/>
          </p:cNvSpPr>
          <p:nvPr>
            <p:ph type="body" sz="quarter" idx="26" hasCustomPrompt="1"/>
          </p:nvPr>
        </p:nvSpPr>
        <p:spPr>
          <a:xfrm>
            <a:off x="5222869" y="1662545"/>
            <a:ext cx="1376362" cy="138545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it-IT"/>
          </a:p>
        </p:txBody>
      </p:sp>
      <p:sp>
        <p:nvSpPr>
          <p:cNvPr id="64" name="Segnaposto testo 59"/>
          <p:cNvSpPr>
            <a:spLocks noGrp="1"/>
          </p:cNvSpPr>
          <p:nvPr>
            <p:ph type="body" sz="quarter" idx="27" hasCustomPrompt="1"/>
          </p:nvPr>
        </p:nvSpPr>
        <p:spPr>
          <a:xfrm>
            <a:off x="6844542" y="1662545"/>
            <a:ext cx="1376362" cy="138545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it-IT" dirty="0"/>
          </a:p>
        </p:txBody>
      </p:sp>
      <p:sp>
        <p:nvSpPr>
          <p:cNvPr id="70" name="Segnaposto testo 59"/>
          <p:cNvSpPr>
            <a:spLocks noGrp="1"/>
          </p:cNvSpPr>
          <p:nvPr>
            <p:ph type="body" sz="quarter" idx="29" hasCustomPrompt="1"/>
          </p:nvPr>
        </p:nvSpPr>
        <p:spPr>
          <a:xfrm>
            <a:off x="1172318" y="4633575"/>
            <a:ext cx="1376362" cy="138545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it-IT" dirty="0"/>
          </a:p>
        </p:txBody>
      </p:sp>
      <p:sp>
        <p:nvSpPr>
          <p:cNvPr id="71" name="Segnaposto testo 59"/>
          <p:cNvSpPr>
            <a:spLocks noGrp="1"/>
          </p:cNvSpPr>
          <p:nvPr>
            <p:ph type="body" sz="quarter" idx="30" hasCustomPrompt="1"/>
          </p:nvPr>
        </p:nvSpPr>
        <p:spPr>
          <a:xfrm>
            <a:off x="2794962" y="4633575"/>
            <a:ext cx="1376362" cy="138545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it-IT" dirty="0"/>
          </a:p>
        </p:txBody>
      </p:sp>
      <p:sp>
        <p:nvSpPr>
          <p:cNvPr id="72" name="Segnaposto testo 59"/>
          <p:cNvSpPr>
            <a:spLocks noGrp="1"/>
          </p:cNvSpPr>
          <p:nvPr>
            <p:ph type="body" sz="quarter" idx="31" hasCustomPrompt="1"/>
          </p:nvPr>
        </p:nvSpPr>
        <p:spPr>
          <a:xfrm>
            <a:off x="4430806" y="4633575"/>
            <a:ext cx="1376362" cy="138545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it-IT"/>
          </a:p>
        </p:txBody>
      </p:sp>
      <p:sp>
        <p:nvSpPr>
          <p:cNvPr id="73" name="Segnaposto testo 59"/>
          <p:cNvSpPr>
            <a:spLocks noGrp="1"/>
          </p:cNvSpPr>
          <p:nvPr>
            <p:ph type="body" sz="quarter" idx="32" hasCustomPrompt="1"/>
          </p:nvPr>
        </p:nvSpPr>
        <p:spPr>
          <a:xfrm>
            <a:off x="6027689" y="4633575"/>
            <a:ext cx="1376362" cy="138545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it-IT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t>‹#›</a:t>
            </a:fld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Testőr 2016 szeptember</a:t>
            </a:r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>
            <a:fillRect/>
          </a:stretch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Slide </a:t>
            </a:r>
            <a:r>
              <a:rPr lang="hu-HU" dirty="0"/>
              <a:t>címe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20/22pt</a:t>
            </a:r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Slide </a:t>
            </a:r>
            <a:r>
              <a:rPr lang="hu-HU" dirty="0"/>
              <a:t>alcíme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15/17pt</a:t>
            </a:r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Fejezet </a:t>
            </a:r>
            <a:r>
              <a:rPr lang="it-IT" dirty="0"/>
              <a:t>00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t>‹#›</a:t>
            </a:fld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Testőr 2016 szeptember</a:t>
            </a:r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>
            <a:fillRect/>
          </a:stretch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Slide </a:t>
            </a:r>
            <a:r>
              <a:rPr lang="hu-HU" dirty="0"/>
              <a:t>címe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20/22pt</a:t>
            </a:r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Slide </a:t>
            </a:r>
            <a:r>
              <a:rPr lang="hu-HU" dirty="0"/>
              <a:t>alcíme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15/17pt</a:t>
            </a:r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Fejezet </a:t>
            </a:r>
            <a:r>
              <a:rPr lang="it-IT" dirty="0"/>
              <a:t>00</a:t>
            </a:r>
          </a:p>
        </p:txBody>
      </p:sp>
      <p:sp>
        <p:nvSpPr>
          <p:cNvPr id="10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4601683" y="1682750"/>
            <a:ext cx="4132303" cy="4378325"/>
          </a:xfrm>
        </p:spPr>
        <p:txBody>
          <a:bodyPr tIns="46800"/>
          <a:lstStyle>
            <a:lvl1pPr>
              <a:lnSpc>
                <a:spcPts val="2600"/>
              </a:lnSpc>
              <a:spcBef>
                <a:spcPts val="0"/>
              </a:spcBef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endParaRPr lang="it-IT" dirty="0"/>
          </a:p>
        </p:txBody>
      </p:sp>
      <p:sp>
        <p:nvSpPr>
          <p:cNvPr id="11" name="Segnaposto testo 18"/>
          <p:cNvSpPr>
            <a:spLocks noGrp="1"/>
          </p:cNvSpPr>
          <p:nvPr>
            <p:ph type="body" sz="quarter" idx="15"/>
          </p:nvPr>
        </p:nvSpPr>
        <p:spPr>
          <a:xfrm>
            <a:off x="347300" y="1682750"/>
            <a:ext cx="4132303" cy="4378325"/>
          </a:xfrm>
        </p:spPr>
        <p:txBody>
          <a:bodyPr tIns="50400"/>
          <a:lstStyle>
            <a:lvl1pPr>
              <a:lnSpc>
                <a:spcPts val="3800"/>
              </a:lnSpc>
              <a:defRPr sz="3600" b="1" i="0" baseline="0">
                <a:solidFill>
                  <a:schemeClr val="tx2"/>
                </a:solidFill>
              </a:defRPr>
            </a:lvl1pPr>
          </a:lstStyle>
          <a:p>
            <a:pPr lvl="0"/>
            <a:endParaRPr lang="it-IT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am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t>‹#›</a:t>
            </a:fld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14" name="object 3"/>
          <p:cNvSpPr txBox="1"/>
          <p:nvPr userDrawn="1"/>
        </p:nvSpPr>
        <p:spPr>
          <a:xfrm>
            <a:off x="357773" y="716294"/>
            <a:ext cx="1730333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6000"/>
              </a:lnSpc>
              <a:spcBef>
                <a:spcPts val="10"/>
              </a:spcBef>
            </a:pPr>
            <a:r>
              <a:rPr lang="hu-HU" sz="2000" spc="0" dirty="0">
                <a:solidFill>
                  <a:schemeClr val="tx2"/>
                </a:solidFill>
                <a:latin typeface="Arial" panose="020B0604020202020204"/>
                <a:cs typeface="Arial" panose="020B0604020202020204"/>
              </a:rPr>
              <a:t>Csoporttagok</a:t>
            </a:r>
            <a:endParaRPr sz="2000" dirty="0">
              <a:solidFill>
                <a:schemeClr val="tx2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>
            <a:fillRect/>
          </a:stretch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Segnaposto testo 5"/>
          <p:cNvSpPr>
            <a:spLocks noGrp="1"/>
          </p:cNvSpPr>
          <p:nvPr>
            <p:ph type="body" sz="quarter" idx="14" hasCustomPrompt="1"/>
          </p:nvPr>
        </p:nvSpPr>
        <p:spPr>
          <a:xfrm>
            <a:off x="347300" y="1223964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/>
              <a:t>Név</a:t>
            </a:r>
            <a:endParaRPr lang="it-IT" dirty="0"/>
          </a:p>
        </p:txBody>
      </p:sp>
      <p:sp>
        <p:nvSpPr>
          <p:cNvPr id="18" name="Segnaposto testo 5"/>
          <p:cNvSpPr>
            <a:spLocks noGrp="1"/>
          </p:cNvSpPr>
          <p:nvPr>
            <p:ph type="body" sz="quarter" idx="16" hasCustomPrompt="1"/>
          </p:nvPr>
        </p:nvSpPr>
        <p:spPr>
          <a:xfrm>
            <a:off x="347300" y="146257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/>
              <a:t>Munkakör</a:t>
            </a:r>
            <a:endParaRPr lang="it-IT" dirty="0"/>
          </a:p>
        </p:txBody>
      </p:sp>
      <p:sp>
        <p:nvSpPr>
          <p:cNvPr id="19" name="Segnaposto testo 5"/>
          <p:cNvSpPr>
            <a:spLocks noGrp="1"/>
          </p:cNvSpPr>
          <p:nvPr>
            <p:ph type="body" sz="quarter" idx="17" hasCustomPrompt="1"/>
          </p:nvPr>
        </p:nvSpPr>
        <p:spPr>
          <a:xfrm>
            <a:off x="347663" y="1678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/>
              <a:t>E-mail</a:t>
            </a:r>
          </a:p>
        </p:txBody>
      </p:sp>
      <p:sp>
        <p:nvSpPr>
          <p:cNvPr id="20" name="Segnaposto testo 5"/>
          <p:cNvSpPr>
            <a:spLocks noGrp="1"/>
          </p:cNvSpPr>
          <p:nvPr>
            <p:ph type="body" sz="quarter" idx="18" hasCustomPrompt="1"/>
          </p:nvPr>
        </p:nvSpPr>
        <p:spPr>
          <a:xfrm>
            <a:off x="347300" y="189360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/>
              <a:t>telefonszám</a:t>
            </a:r>
            <a:endParaRPr lang="it-IT" dirty="0"/>
          </a:p>
        </p:txBody>
      </p:sp>
      <p:sp>
        <p:nvSpPr>
          <p:cNvPr id="21" name="Segnaposto testo 5"/>
          <p:cNvSpPr>
            <a:spLocks noGrp="1"/>
          </p:cNvSpPr>
          <p:nvPr>
            <p:ph type="body" sz="quarter" idx="19" hasCustomPrompt="1"/>
          </p:nvPr>
        </p:nvSpPr>
        <p:spPr>
          <a:xfrm>
            <a:off x="347300" y="2216873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/>
              <a:t>Név</a:t>
            </a:r>
            <a:endParaRPr lang="it-IT" dirty="0"/>
          </a:p>
        </p:txBody>
      </p:sp>
      <p:sp>
        <p:nvSpPr>
          <p:cNvPr id="22" name="Segnaposto testo 5"/>
          <p:cNvSpPr>
            <a:spLocks noGrp="1"/>
          </p:cNvSpPr>
          <p:nvPr>
            <p:ph type="body" sz="quarter" idx="20" hasCustomPrompt="1"/>
          </p:nvPr>
        </p:nvSpPr>
        <p:spPr>
          <a:xfrm>
            <a:off x="347300" y="245547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/>
              <a:t>Munkakör</a:t>
            </a:r>
            <a:endParaRPr lang="it-IT" dirty="0"/>
          </a:p>
        </p:txBody>
      </p:sp>
      <p:sp>
        <p:nvSpPr>
          <p:cNvPr id="23" name="Segnaposto testo 5"/>
          <p:cNvSpPr>
            <a:spLocks noGrp="1"/>
          </p:cNvSpPr>
          <p:nvPr>
            <p:ph type="body" sz="quarter" idx="21" hasCustomPrompt="1"/>
          </p:nvPr>
        </p:nvSpPr>
        <p:spPr>
          <a:xfrm>
            <a:off x="347663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/>
              <a:t>E-mail</a:t>
            </a:r>
          </a:p>
        </p:txBody>
      </p:sp>
      <p:sp>
        <p:nvSpPr>
          <p:cNvPr id="24" name="Segnaposto testo 5"/>
          <p:cNvSpPr>
            <a:spLocks noGrp="1"/>
          </p:cNvSpPr>
          <p:nvPr>
            <p:ph type="body" sz="quarter" idx="22" hasCustomPrompt="1"/>
          </p:nvPr>
        </p:nvSpPr>
        <p:spPr>
          <a:xfrm>
            <a:off x="347300" y="2886510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/>
              <a:t>telefonszám</a:t>
            </a:r>
            <a:endParaRPr lang="it-IT" dirty="0"/>
          </a:p>
        </p:txBody>
      </p:sp>
      <p:sp>
        <p:nvSpPr>
          <p:cNvPr id="25" name="Segnaposto testo 5"/>
          <p:cNvSpPr>
            <a:spLocks noGrp="1"/>
          </p:cNvSpPr>
          <p:nvPr>
            <p:ph type="body" sz="quarter" idx="23" hasCustomPrompt="1"/>
          </p:nvPr>
        </p:nvSpPr>
        <p:spPr>
          <a:xfrm>
            <a:off x="347300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/>
              <a:t>Név</a:t>
            </a:r>
            <a:endParaRPr lang="it-IT" dirty="0"/>
          </a:p>
        </p:txBody>
      </p:sp>
      <p:sp>
        <p:nvSpPr>
          <p:cNvPr id="26" name="Segnaposto testo 5"/>
          <p:cNvSpPr>
            <a:spLocks noGrp="1"/>
          </p:cNvSpPr>
          <p:nvPr>
            <p:ph type="body" sz="quarter" idx="24" hasCustomPrompt="1"/>
          </p:nvPr>
        </p:nvSpPr>
        <p:spPr>
          <a:xfrm>
            <a:off x="347300" y="3456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/>
              <a:t>Munkakör</a:t>
            </a:r>
            <a:endParaRPr lang="it-IT" dirty="0"/>
          </a:p>
        </p:txBody>
      </p:sp>
      <p:sp>
        <p:nvSpPr>
          <p:cNvPr id="27" name="Segnaposto testo 5"/>
          <p:cNvSpPr>
            <a:spLocks noGrp="1"/>
          </p:cNvSpPr>
          <p:nvPr>
            <p:ph type="body" sz="quarter" idx="25" hasCustomPrompt="1"/>
          </p:nvPr>
        </p:nvSpPr>
        <p:spPr>
          <a:xfrm>
            <a:off x="347663" y="367160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/>
              <a:t>E-mail</a:t>
            </a:r>
          </a:p>
        </p:txBody>
      </p:sp>
      <p:sp>
        <p:nvSpPr>
          <p:cNvPr id="28" name="Segnaposto testo 5"/>
          <p:cNvSpPr>
            <a:spLocks noGrp="1"/>
          </p:cNvSpPr>
          <p:nvPr>
            <p:ph type="body" sz="quarter" idx="26" hasCustomPrompt="1"/>
          </p:nvPr>
        </p:nvSpPr>
        <p:spPr>
          <a:xfrm>
            <a:off x="347300" y="3887116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/>
              <a:t>telefonszám</a:t>
            </a:r>
            <a:endParaRPr lang="it-IT" dirty="0"/>
          </a:p>
        </p:txBody>
      </p:sp>
      <p:sp>
        <p:nvSpPr>
          <p:cNvPr id="29" name="Segnaposto testo 5"/>
          <p:cNvSpPr>
            <a:spLocks noGrp="1"/>
          </p:cNvSpPr>
          <p:nvPr>
            <p:ph type="body" sz="quarter" idx="27" hasCustomPrompt="1"/>
          </p:nvPr>
        </p:nvSpPr>
        <p:spPr>
          <a:xfrm>
            <a:off x="347300" y="421038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/>
              <a:t>Név</a:t>
            </a:r>
            <a:endParaRPr lang="it-IT" dirty="0"/>
          </a:p>
        </p:txBody>
      </p:sp>
      <p:sp>
        <p:nvSpPr>
          <p:cNvPr id="30" name="Segnaposto testo 5"/>
          <p:cNvSpPr>
            <a:spLocks noGrp="1"/>
          </p:cNvSpPr>
          <p:nvPr>
            <p:ph type="body" sz="quarter" idx="28" hasCustomPrompt="1"/>
          </p:nvPr>
        </p:nvSpPr>
        <p:spPr>
          <a:xfrm>
            <a:off x="347300" y="4448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/>
              <a:t>Munkakör</a:t>
            </a:r>
            <a:endParaRPr lang="it-IT" dirty="0"/>
          </a:p>
        </p:txBody>
      </p:sp>
      <p:sp>
        <p:nvSpPr>
          <p:cNvPr id="31" name="Segnaposto testo 5"/>
          <p:cNvSpPr>
            <a:spLocks noGrp="1"/>
          </p:cNvSpPr>
          <p:nvPr>
            <p:ph type="body" sz="quarter" idx="29" hasCustomPrompt="1"/>
          </p:nvPr>
        </p:nvSpPr>
        <p:spPr>
          <a:xfrm>
            <a:off x="347663" y="466450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/>
              <a:t>E-mail</a:t>
            </a:r>
          </a:p>
        </p:txBody>
      </p:sp>
      <p:sp>
        <p:nvSpPr>
          <p:cNvPr id="32" name="Segnaposto testo 5"/>
          <p:cNvSpPr>
            <a:spLocks noGrp="1"/>
          </p:cNvSpPr>
          <p:nvPr>
            <p:ph type="body" sz="quarter" idx="30" hasCustomPrompt="1"/>
          </p:nvPr>
        </p:nvSpPr>
        <p:spPr>
          <a:xfrm>
            <a:off x="347300" y="488002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/>
              <a:t>telefonszám</a:t>
            </a:r>
            <a:endParaRPr lang="it-IT" dirty="0"/>
          </a:p>
        </p:txBody>
      </p:sp>
      <p:sp>
        <p:nvSpPr>
          <p:cNvPr id="33" name="Segnaposto testo 5"/>
          <p:cNvSpPr>
            <a:spLocks noGrp="1"/>
          </p:cNvSpPr>
          <p:nvPr>
            <p:ph type="body" sz="quarter" idx="31" hasCustomPrompt="1"/>
          </p:nvPr>
        </p:nvSpPr>
        <p:spPr>
          <a:xfrm>
            <a:off x="347300" y="520329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/>
              <a:t>Név</a:t>
            </a:r>
            <a:endParaRPr lang="it-IT" dirty="0"/>
          </a:p>
        </p:txBody>
      </p:sp>
      <p:sp>
        <p:nvSpPr>
          <p:cNvPr id="34" name="Segnaposto testo 5"/>
          <p:cNvSpPr>
            <a:spLocks noGrp="1"/>
          </p:cNvSpPr>
          <p:nvPr>
            <p:ph type="body" sz="quarter" idx="32" hasCustomPrompt="1"/>
          </p:nvPr>
        </p:nvSpPr>
        <p:spPr>
          <a:xfrm>
            <a:off x="347300" y="544190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/>
              <a:t>Munkakör</a:t>
            </a:r>
            <a:endParaRPr lang="it-IT" dirty="0"/>
          </a:p>
        </p:txBody>
      </p:sp>
      <p:sp>
        <p:nvSpPr>
          <p:cNvPr id="35" name="Segnaposto testo 5"/>
          <p:cNvSpPr>
            <a:spLocks noGrp="1"/>
          </p:cNvSpPr>
          <p:nvPr>
            <p:ph type="body" sz="quarter" idx="33" hasCustomPrompt="1"/>
          </p:nvPr>
        </p:nvSpPr>
        <p:spPr>
          <a:xfrm>
            <a:off x="347663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/>
              <a:t>E-mail</a:t>
            </a:r>
          </a:p>
        </p:txBody>
      </p:sp>
      <p:sp>
        <p:nvSpPr>
          <p:cNvPr id="36" name="Segnaposto testo 5"/>
          <p:cNvSpPr>
            <a:spLocks noGrp="1"/>
          </p:cNvSpPr>
          <p:nvPr>
            <p:ph type="body" sz="quarter" idx="34" hasCustomPrompt="1"/>
          </p:nvPr>
        </p:nvSpPr>
        <p:spPr>
          <a:xfrm>
            <a:off x="347300" y="587293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/>
              <a:t>telefonszám</a:t>
            </a:r>
            <a:endParaRPr lang="it-IT" dirty="0"/>
          </a:p>
        </p:txBody>
      </p:sp>
      <p:sp>
        <p:nvSpPr>
          <p:cNvPr id="37" name="Segnaposto testo 5"/>
          <p:cNvSpPr>
            <a:spLocks noGrp="1"/>
          </p:cNvSpPr>
          <p:nvPr>
            <p:ph type="body" sz="quarter" idx="35" hasCustomPrompt="1"/>
          </p:nvPr>
        </p:nvSpPr>
        <p:spPr>
          <a:xfrm>
            <a:off x="4615095" y="1223964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/>
              <a:t>Név</a:t>
            </a:r>
            <a:endParaRPr lang="it-IT" dirty="0"/>
          </a:p>
        </p:txBody>
      </p:sp>
      <p:sp>
        <p:nvSpPr>
          <p:cNvPr id="38" name="Segnaposto testo 5"/>
          <p:cNvSpPr>
            <a:spLocks noGrp="1"/>
          </p:cNvSpPr>
          <p:nvPr>
            <p:ph type="body" sz="quarter" idx="36" hasCustomPrompt="1"/>
          </p:nvPr>
        </p:nvSpPr>
        <p:spPr>
          <a:xfrm>
            <a:off x="4615095" y="146257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/>
              <a:t>Munkakör</a:t>
            </a:r>
            <a:endParaRPr lang="it-IT" dirty="0"/>
          </a:p>
        </p:txBody>
      </p:sp>
      <p:sp>
        <p:nvSpPr>
          <p:cNvPr id="39" name="Segnaposto testo 5"/>
          <p:cNvSpPr>
            <a:spLocks noGrp="1"/>
          </p:cNvSpPr>
          <p:nvPr>
            <p:ph type="body" sz="quarter" idx="37" hasCustomPrompt="1"/>
          </p:nvPr>
        </p:nvSpPr>
        <p:spPr>
          <a:xfrm>
            <a:off x="4615458" y="1678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/>
              <a:t>E-mail</a:t>
            </a:r>
          </a:p>
        </p:txBody>
      </p:sp>
      <p:sp>
        <p:nvSpPr>
          <p:cNvPr id="40" name="Segnaposto testo 5"/>
          <p:cNvSpPr>
            <a:spLocks noGrp="1"/>
          </p:cNvSpPr>
          <p:nvPr>
            <p:ph type="body" sz="quarter" idx="38" hasCustomPrompt="1"/>
          </p:nvPr>
        </p:nvSpPr>
        <p:spPr>
          <a:xfrm>
            <a:off x="4615095" y="189360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/>
              <a:t>telefonszám</a:t>
            </a:r>
            <a:endParaRPr lang="it-IT" dirty="0"/>
          </a:p>
        </p:txBody>
      </p:sp>
      <p:sp>
        <p:nvSpPr>
          <p:cNvPr id="41" name="Segnaposto testo 5"/>
          <p:cNvSpPr>
            <a:spLocks noGrp="1"/>
          </p:cNvSpPr>
          <p:nvPr>
            <p:ph type="body" sz="quarter" idx="39" hasCustomPrompt="1"/>
          </p:nvPr>
        </p:nvSpPr>
        <p:spPr>
          <a:xfrm>
            <a:off x="4615095" y="2216873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/>
              <a:t>Név</a:t>
            </a:r>
            <a:endParaRPr lang="it-IT" dirty="0"/>
          </a:p>
        </p:txBody>
      </p:sp>
      <p:sp>
        <p:nvSpPr>
          <p:cNvPr id="42" name="Segnaposto testo 5"/>
          <p:cNvSpPr>
            <a:spLocks noGrp="1"/>
          </p:cNvSpPr>
          <p:nvPr>
            <p:ph type="body" sz="quarter" idx="40" hasCustomPrompt="1"/>
          </p:nvPr>
        </p:nvSpPr>
        <p:spPr>
          <a:xfrm>
            <a:off x="4615095" y="245547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/>
              <a:t>Munkakör</a:t>
            </a:r>
            <a:endParaRPr lang="it-IT" dirty="0"/>
          </a:p>
        </p:txBody>
      </p:sp>
      <p:sp>
        <p:nvSpPr>
          <p:cNvPr id="43" name="Segnaposto testo 5"/>
          <p:cNvSpPr>
            <a:spLocks noGrp="1"/>
          </p:cNvSpPr>
          <p:nvPr>
            <p:ph type="body" sz="quarter" idx="41" hasCustomPrompt="1"/>
          </p:nvPr>
        </p:nvSpPr>
        <p:spPr>
          <a:xfrm>
            <a:off x="4615458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/>
              <a:t>E-mail</a:t>
            </a:r>
          </a:p>
        </p:txBody>
      </p:sp>
      <p:sp>
        <p:nvSpPr>
          <p:cNvPr id="44" name="Segnaposto testo 5"/>
          <p:cNvSpPr>
            <a:spLocks noGrp="1"/>
          </p:cNvSpPr>
          <p:nvPr>
            <p:ph type="body" sz="quarter" idx="42" hasCustomPrompt="1"/>
          </p:nvPr>
        </p:nvSpPr>
        <p:spPr>
          <a:xfrm>
            <a:off x="4615095" y="2886510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/>
              <a:t>telefonszám</a:t>
            </a:r>
            <a:endParaRPr lang="it-IT" dirty="0"/>
          </a:p>
        </p:txBody>
      </p:sp>
      <p:sp>
        <p:nvSpPr>
          <p:cNvPr id="45" name="Segnaposto testo 5"/>
          <p:cNvSpPr>
            <a:spLocks noGrp="1"/>
          </p:cNvSpPr>
          <p:nvPr>
            <p:ph type="body" sz="quarter" idx="43" hasCustomPrompt="1"/>
          </p:nvPr>
        </p:nvSpPr>
        <p:spPr>
          <a:xfrm>
            <a:off x="4615095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/>
              <a:t>Név</a:t>
            </a:r>
            <a:endParaRPr lang="it-IT" dirty="0"/>
          </a:p>
        </p:txBody>
      </p:sp>
      <p:sp>
        <p:nvSpPr>
          <p:cNvPr id="46" name="Segnaposto testo 5"/>
          <p:cNvSpPr>
            <a:spLocks noGrp="1"/>
          </p:cNvSpPr>
          <p:nvPr>
            <p:ph type="body" sz="quarter" idx="44" hasCustomPrompt="1"/>
          </p:nvPr>
        </p:nvSpPr>
        <p:spPr>
          <a:xfrm>
            <a:off x="4615095" y="3456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/>
              <a:t>Munkakör</a:t>
            </a:r>
            <a:endParaRPr lang="it-IT" dirty="0"/>
          </a:p>
        </p:txBody>
      </p:sp>
      <p:sp>
        <p:nvSpPr>
          <p:cNvPr id="47" name="Segnaposto testo 5"/>
          <p:cNvSpPr>
            <a:spLocks noGrp="1"/>
          </p:cNvSpPr>
          <p:nvPr>
            <p:ph type="body" sz="quarter" idx="45" hasCustomPrompt="1"/>
          </p:nvPr>
        </p:nvSpPr>
        <p:spPr>
          <a:xfrm>
            <a:off x="4615458" y="367160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/>
              <a:t>E-mail</a:t>
            </a:r>
          </a:p>
        </p:txBody>
      </p:sp>
      <p:sp>
        <p:nvSpPr>
          <p:cNvPr id="48" name="Segnaposto testo 5"/>
          <p:cNvSpPr>
            <a:spLocks noGrp="1"/>
          </p:cNvSpPr>
          <p:nvPr>
            <p:ph type="body" sz="quarter" idx="46" hasCustomPrompt="1"/>
          </p:nvPr>
        </p:nvSpPr>
        <p:spPr>
          <a:xfrm>
            <a:off x="4615095" y="3887116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/>
              <a:t>telefonszám</a:t>
            </a:r>
            <a:endParaRPr lang="it-IT" dirty="0"/>
          </a:p>
        </p:txBody>
      </p:sp>
      <p:sp>
        <p:nvSpPr>
          <p:cNvPr id="49" name="Segnaposto testo 5"/>
          <p:cNvSpPr>
            <a:spLocks noGrp="1"/>
          </p:cNvSpPr>
          <p:nvPr>
            <p:ph type="body" sz="quarter" idx="47" hasCustomPrompt="1"/>
          </p:nvPr>
        </p:nvSpPr>
        <p:spPr>
          <a:xfrm>
            <a:off x="4615095" y="421038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/>
              <a:t>Név</a:t>
            </a:r>
            <a:endParaRPr lang="it-IT" dirty="0"/>
          </a:p>
        </p:txBody>
      </p:sp>
      <p:sp>
        <p:nvSpPr>
          <p:cNvPr id="50" name="Segnaposto testo 5"/>
          <p:cNvSpPr>
            <a:spLocks noGrp="1"/>
          </p:cNvSpPr>
          <p:nvPr>
            <p:ph type="body" sz="quarter" idx="48" hasCustomPrompt="1"/>
          </p:nvPr>
        </p:nvSpPr>
        <p:spPr>
          <a:xfrm>
            <a:off x="4615095" y="4448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/>
              <a:t>Munkakör</a:t>
            </a:r>
            <a:endParaRPr lang="it-IT" dirty="0"/>
          </a:p>
        </p:txBody>
      </p:sp>
      <p:sp>
        <p:nvSpPr>
          <p:cNvPr id="51" name="Segnaposto testo 5"/>
          <p:cNvSpPr>
            <a:spLocks noGrp="1"/>
          </p:cNvSpPr>
          <p:nvPr>
            <p:ph type="body" sz="quarter" idx="49" hasCustomPrompt="1"/>
          </p:nvPr>
        </p:nvSpPr>
        <p:spPr>
          <a:xfrm>
            <a:off x="4615458" y="466450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/>
              <a:t>E-mail</a:t>
            </a:r>
          </a:p>
        </p:txBody>
      </p:sp>
      <p:sp>
        <p:nvSpPr>
          <p:cNvPr id="52" name="Segnaposto testo 5"/>
          <p:cNvSpPr>
            <a:spLocks noGrp="1"/>
          </p:cNvSpPr>
          <p:nvPr>
            <p:ph type="body" sz="quarter" idx="50" hasCustomPrompt="1"/>
          </p:nvPr>
        </p:nvSpPr>
        <p:spPr>
          <a:xfrm>
            <a:off x="4615095" y="488002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/>
              <a:t>telefonszám</a:t>
            </a:r>
            <a:endParaRPr lang="it-IT" dirty="0"/>
          </a:p>
        </p:txBody>
      </p:sp>
      <p:sp>
        <p:nvSpPr>
          <p:cNvPr id="53" name="Segnaposto testo 5"/>
          <p:cNvSpPr>
            <a:spLocks noGrp="1"/>
          </p:cNvSpPr>
          <p:nvPr>
            <p:ph type="body" sz="quarter" idx="51" hasCustomPrompt="1"/>
          </p:nvPr>
        </p:nvSpPr>
        <p:spPr>
          <a:xfrm>
            <a:off x="4615095" y="520329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/>
              <a:t>Név</a:t>
            </a:r>
            <a:endParaRPr lang="it-IT" dirty="0"/>
          </a:p>
        </p:txBody>
      </p:sp>
      <p:sp>
        <p:nvSpPr>
          <p:cNvPr id="54" name="Segnaposto testo 5"/>
          <p:cNvSpPr>
            <a:spLocks noGrp="1"/>
          </p:cNvSpPr>
          <p:nvPr>
            <p:ph type="body" sz="quarter" idx="52" hasCustomPrompt="1"/>
          </p:nvPr>
        </p:nvSpPr>
        <p:spPr>
          <a:xfrm>
            <a:off x="4615095" y="544190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/>
              <a:t>Munkakör</a:t>
            </a:r>
            <a:endParaRPr lang="it-IT" dirty="0"/>
          </a:p>
        </p:txBody>
      </p:sp>
      <p:sp>
        <p:nvSpPr>
          <p:cNvPr id="55" name="Segnaposto testo 5"/>
          <p:cNvSpPr>
            <a:spLocks noGrp="1"/>
          </p:cNvSpPr>
          <p:nvPr>
            <p:ph type="body" sz="quarter" idx="53" hasCustomPrompt="1"/>
          </p:nvPr>
        </p:nvSpPr>
        <p:spPr>
          <a:xfrm>
            <a:off x="4615458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/>
              <a:t>E-mail</a:t>
            </a:r>
          </a:p>
        </p:txBody>
      </p:sp>
      <p:sp>
        <p:nvSpPr>
          <p:cNvPr id="56" name="Segnaposto testo 5"/>
          <p:cNvSpPr>
            <a:spLocks noGrp="1"/>
          </p:cNvSpPr>
          <p:nvPr>
            <p:ph type="body" sz="quarter" idx="54" hasCustomPrompt="1"/>
          </p:nvPr>
        </p:nvSpPr>
        <p:spPr>
          <a:xfrm>
            <a:off x="4615095" y="587293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/>
              <a:t>Telefonszám</a:t>
            </a:r>
            <a:endParaRPr lang="it-IT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t>‹#›</a:t>
            </a:fld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9" name="object 3"/>
          <p:cNvSpPr txBox="1"/>
          <p:nvPr userDrawn="1"/>
        </p:nvSpPr>
        <p:spPr>
          <a:xfrm>
            <a:off x="357774" y="716294"/>
            <a:ext cx="2613256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6000"/>
              </a:lnSpc>
              <a:spcBef>
                <a:spcPts val="10"/>
              </a:spcBef>
            </a:pPr>
            <a:r>
              <a:rPr lang="hu-HU" sz="2000" spc="0" dirty="0">
                <a:solidFill>
                  <a:schemeClr val="tx2"/>
                </a:solidFill>
                <a:latin typeface="Arial" panose="020B0604020202020204"/>
                <a:cs typeface="Arial" panose="020B0604020202020204"/>
              </a:rPr>
              <a:t>Következő lépések</a:t>
            </a:r>
            <a:endParaRPr sz="2000" dirty="0">
              <a:solidFill>
                <a:schemeClr val="tx2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1" name="Picture 16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>
            <a:fillRect/>
          </a:stretch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89" name="Segnaposto testo 54"/>
          <p:cNvSpPr>
            <a:spLocks noGrp="1"/>
          </p:cNvSpPr>
          <p:nvPr>
            <p:ph type="body" sz="quarter" idx="43" hasCustomPrompt="1"/>
          </p:nvPr>
        </p:nvSpPr>
        <p:spPr>
          <a:xfrm>
            <a:off x="358143" y="1223964"/>
            <a:ext cx="4117610" cy="169334"/>
          </a:xfrm>
        </p:spPr>
        <p:txBody>
          <a:bodyPr/>
          <a:lstStyle>
            <a:lvl1pPr>
              <a:defRPr baseline="0"/>
            </a:lvl1pPr>
            <a:lvl4pPr marL="733425" indent="-179705" defTabSz="-635">
              <a:tabLst>
                <a:tab pos="361950" algn="l"/>
                <a:tab pos="537845" algn="l"/>
                <a:tab pos="807720" algn="l"/>
              </a:tabLst>
              <a:defRPr/>
            </a:lvl4pPr>
          </a:lstStyle>
          <a:p>
            <a:pPr lvl="0"/>
            <a:r>
              <a:rPr lang="hu-HU" dirty="0"/>
              <a:t>Adat</a:t>
            </a:r>
            <a:r>
              <a:rPr lang="it-IT" dirty="0"/>
              <a:t> Arial Regular 10pt</a:t>
            </a:r>
          </a:p>
        </p:txBody>
      </p:sp>
      <p:sp>
        <p:nvSpPr>
          <p:cNvPr id="90" name="Segnaposto testo 54"/>
          <p:cNvSpPr>
            <a:spLocks noGrp="1"/>
          </p:cNvSpPr>
          <p:nvPr>
            <p:ph type="body" sz="quarter" idx="44" hasCustomPrompt="1"/>
          </p:nvPr>
        </p:nvSpPr>
        <p:spPr>
          <a:xfrm>
            <a:off x="358144" y="1400995"/>
            <a:ext cx="4117607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705" defTabSz="-635">
              <a:tabLst>
                <a:tab pos="361950" algn="l"/>
                <a:tab pos="537845" algn="l"/>
                <a:tab pos="807720" algn="l"/>
              </a:tabLst>
              <a:defRPr/>
            </a:lvl4pPr>
          </a:lstStyle>
          <a:p>
            <a:pPr lvl="0"/>
            <a:r>
              <a:rPr lang="hu-HU" dirty="0"/>
              <a:t>Esemény megnevezése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15/17pt </a:t>
            </a:r>
          </a:p>
        </p:txBody>
      </p:sp>
      <p:sp>
        <p:nvSpPr>
          <p:cNvPr id="91" name="Segnaposto testo 54"/>
          <p:cNvSpPr>
            <a:spLocks noGrp="1"/>
          </p:cNvSpPr>
          <p:nvPr>
            <p:ph type="body" sz="quarter" idx="45" hasCustomPrompt="1"/>
          </p:nvPr>
        </p:nvSpPr>
        <p:spPr>
          <a:xfrm>
            <a:off x="358106" y="1939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705" defTabSz="-635">
              <a:tabLst>
                <a:tab pos="361950" algn="l"/>
                <a:tab pos="537845" algn="l"/>
                <a:tab pos="807720" algn="l"/>
              </a:tabLst>
              <a:defRPr/>
            </a:lvl4pPr>
          </a:lstStyle>
          <a:p>
            <a:pPr lvl="0"/>
            <a:r>
              <a:rPr lang="hu-HU" dirty="0"/>
              <a:t>Adat</a:t>
            </a:r>
            <a:r>
              <a:rPr lang="it-IT" dirty="0"/>
              <a:t> Arial Regular 10pt</a:t>
            </a:r>
          </a:p>
        </p:txBody>
      </p:sp>
      <p:sp>
        <p:nvSpPr>
          <p:cNvPr id="92" name="Segnaposto testo 54"/>
          <p:cNvSpPr>
            <a:spLocks noGrp="1"/>
          </p:cNvSpPr>
          <p:nvPr>
            <p:ph type="body" sz="quarter" idx="46" hasCustomPrompt="1"/>
          </p:nvPr>
        </p:nvSpPr>
        <p:spPr>
          <a:xfrm>
            <a:off x="358144" y="2093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705" defTabSz="-635">
              <a:tabLst>
                <a:tab pos="361950" algn="l"/>
                <a:tab pos="537845" algn="l"/>
                <a:tab pos="807720" algn="l"/>
              </a:tabLst>
              <a:defRPr/>
            </a:lvl4pPr>
          </a:lstStyle>
          <a:p>
            <a:pPr lvl="0"/>
            <a:r>
              <a:rPr lang="hu-HU" dirty="0"/>
              <a:t>Esemény megnevezése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15/17pt </a:t>
            </a:r>
          </a:p>
        </p:txBody>
      </p:sp>
      <p:sp>
        <p:nvSpPr>
          <p:cNvPr id="103" name="Segnaposto testo 54"/>
          <p:cNvSpPr>
            <a:spLocks noGrp="1"/>
          </p:cNvSpPr>
          <p:nvPr>
            <p:ph type="body" sz="quarter" idx="47" hasCustomPrompt="1"/>
          </p:nvPr>
        </p:nvSpPr>
        <p:spPr>
          <a:xfrm>
            <a:off x="358106" y="2632510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705" defTabSz="-635">
              <a:tabLst>
                <a:tab pos="361950" algn="l"/>
                <a:tab pos="537845" algn="l"/>
                <a:tab pos="807720" algn="l"/>
              </a:tabLst>
              <a:defRPr/>
            </a:lvl4pPr>
          </a:lstStyle>
          <a:p>
            <a:pPr lvl="0"/>
            <a:r>
              <a:rPr lang="hu-HU" dirty="0"/>
              <a:t>Adat</a:t>
            </a:r>
            <a:r>
              <a:rPr lang="it-IT" dirty="0"/>
              <a:t> Arial Regular 10pt</a:t>
            </a:r>
          </a:p>
        </p:txBody>
      </p:sp>
      <p:sp>
        <p:nvSpPr>
          <p:cNvPr id="104" name="Segnaposto testo 54"/>
          <p:cNvSpPr>
            <a:spLocks noGrp="1"/>
          </p:cNvSpPr>
          <p:nvPr>
            <p:ph type="body" sz="quarter" idx="48" hasCustomPrompt="1"/>
          </p:nvPr>
        </p:nvSpPr>
        <p:spPr>
          <a:xfrm>
            <a:off x="358144" y="2786450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705" defTabSz="-635">
              <a:tabLst>
                <a:tab pos="361950" algn="l"/>
                <a:tab pos="537845" algn="l"/>
                <a:tab pos="807720" algn="l"/>
              </a:tabLst>
              <a:defRPr/>
            </a:lvl4pPr>
          </a:lstStyle>
          <a:p>
            <a:pPr lvl="0"/>
            <a:r>
              <a:rPr lang="hu-HU" dirty="0"/>
              <a:t>Esemény megnevezése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15/17pt </a:t>
            </a:r>
          </a:p>
        </p:txBody>
      </p:sp>
      <p:sp>
        <p:nvSpPr>
          <p:cNvPr id="105" name="Segnaposto testo 54"/>
          <p:cNvSpPr>
            <a:spLocks noGrp="1"/>
          </p:cNvSpPr>
          <p:nvPr>
            <p:ph type="body" sz="quarter" idx="49" hasCustomPrompt="1"/>
          </p:nvPr>
        </p:nvSpPr>
        <p:spPr>
          <a:xfrm>
            <a:off x="358106" y="3332934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705" defTabSz="-635">
              <a:tabLst>
                <a:tab pos="361950" algn="l"/>
                <a:tab pos="537845" algn="l"/>
                <a:tab pos="807720" algn="l"/>
              </a:tabLst>
              <a:defRPr/>
            </a:lvl4pPr>
          </a:lstStyle>
          <a:p>
            <a:pPr lvl="0"/>
            <a:r>
              <a:rPr lang="hu-HU" dirty="0"/>
              <a:t>Adat</a:t>
            </a:r>
            <a:r>
              <a:rPr lang="it-IT" dirty="0"/>
              <a:t> Arial Regular 10pt</a:t>
            </a:r>
          </a:p>
        </p:txBody>
      </p:sp>
      <p:sp>
        <p:nvSpPr>
          <p:cNvPr id="106" name="Segnaposto testo 54"/>
          <p:cNvSpPr>
            <a:spLocks noGrp="1"/>
          </p:cNvSpPr>
          <p:nvPr>
            <p:ph type="body" sz="quarter" idx="50" hasCustomPrompt="1"/>
          </p:nvPr>
        </p:nvSpPr>
        <p:spPr>
          <a:xfrm>
            <a:off x="358144" y="3486874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705" defTabSz="-635">
              <a:tabLst>
                <a:tab pos="361950" algn="l"/>
                <a:tab pos="537845" algn="l"/>
                <a:tab pos="807720" algn="l"/>
              </a:tabLst>
              <a:defRPr/>
            </a:lvl4pPr>
          </a:lstStyle>
          <a:p>
            <a:pPr lvl="0"/>
            <a:r>
              <a:rPr lang="hu-HU" dirty="0"/>
              <a:t>Esemény megnevezése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15/17pt </a:t>
            </a:r>
          </a:p>
        </p:txBody>
      </p:sp>
      <p:sp>
        <p:nvSpPr>
          <p:cNvPr id="107" name="Segnaposto testo 54"/>
          <p:cNvSpPr>
            <a:spLocks noGrp="1"/>
          </p:cNvSpPr>
          <p:nvPr>
            <p:ph type="body" sz="quarter" idx="51" hasCustomPrompt="1"/>
          </p:nvPr>
        </p:nvSpPr>
        <p:spPr>
          <a:xfrm>
            <a:off x="358106" y="4033358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705" defTabSz="-635">
              <a:tabLst>
                <a:tab pos="361950" algn="l"/>
                <a:tab pos="537845" algn="l"/>
                <a:tab pos="807720" algn="l"/>
              </a:tabLst>
              <a:defRPr/>
            </a:lvl4pPr>
          </a:lstStyle>
          <a:p>
            <a:pPr lvl="0"/>
            <a:r>
              <a:rPr lang="hu-HU" dirty="0"/>
              <a:t>Adat</a:t>
            </a:r>
            <a:r>
              <a:rPr lang="it-IT" dirty="0"/>
              <a:t> Arial Regular 10pt</a:t>
            </a:r>
          </a:p>
        </p:txBody>
      </p:sp>
      <p:sp>
        <p:nvSpPr>
          <p:cNvPr id="108" name="Segnaposto testo 54"/>
          <p:cNvSpPr>
            <a:spLocks noGrp="1"/>
          </p:cNvSpPr>
          <p:nvPr>
            <p:ph type="body" sz="quarter" idx="52" hasCustomPrompt="1"/>
          </p:nvPr>
        </p:nvSpPr>
        <p:spPr>
          <a:xfrm>
            <a:off x="358144" y="4187298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705" defTabSz="-635">
              <a:tabLst>
                <a:tab pos="361950" algn="l"/>
                <a:tab pos="537845" algn="l"/>
                <a:tab pos="807720" algn="l"/>
              </a:tabLst>
              <a:defRPr/>
            </a:lvl4pPr>
          </a:lstStyle>
          <a:p>
            <a:pPr lvl="0"/>
            <a:r>
              <a:rPr lang="hu-HU" dirty="0"/>
              <a:t>Esemény megnevezése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15/17pt </a:t>
            </a:r>
          </a:p>
        </p:txBody>
      </p:sp>
      <p:sp>
        <p:nvSpPr>
          <p:cNvPr id="109" name="Segnaposto testo 54"/>
          <p:cNvSpPr>
            <a:spLocks noGrp="1"/>
          </p:cNvSpPr>
          <p:nvPr>
            <p:ph type="body" sz="quarter" idx="53" hasCustomPrompt="1"/>
          </p:nvPr>
        </p:nvSpPr>
        <p:spPr>
          <a:xfrm>
            <a:off x="358106" y="4733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705" defTabSz="-635">
              <a:tabLst>
                <a:tab pos="361950" algn="l"/>
                <a:tab pos="537845" algn="l"/>
                <a:tab pos="807720" algn="l"/>
              </a:tabLst>
              <a:defRPr/>
            </a:lvl4pPr>
          </a:lstStyle>
          <a:p>
            <a:pPr lvl="0"/>
            <a:r>
              <a:rPr lang="hu-HU" dirty="0"/>
              <a:t>Adat</a:t>
            </a:r>
            <a:r>
              <a:rPr lang="it-IT" dirty="0"/>
              <a:t> Arial Regular 10pt</a:t>
            </a:r>
          </a:p>
        </p:txBody>
      </p:sp>
      <p:sp>
        <p:nvSpPr>
          <p:cNvPr id="110" name="Segnaposto testo 54"/>
          <p:cNvSpPr>
            <a:spLocks noGrp="1"/>
          </p:cNvSpPr>
          <p:nvPr>
            <p:ph type="body" sz="quarter" idx="54" hasCustomPrompt="1"/>
          </p:nvPr>
        </p:nvSpPr>
        <p:spPr>
          <a:xfrm>
            <a:off x="358144" y="4887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705" defTabSz="-635">
              <a:tabLst>
                <a:tab pos="361950" algn="l"/>
                <a:tab pos="537845" algn="l"/>
                <a:tab pos="807720" algn="l"/>
              </a:tabLst>
              <a:defRPr/>
            </a:lvl4pPr>
          </a:lstStyle>
          <a:p>
            <a:pPr lvl="0"/>
            <a:r>
              <a:rPr lang="hu-HU" dirty="0"/>
              <a:t>Esemény megnevezése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15/17pt </a:t>
            </a:r>
          </a:p>
        </p:txBody>
      </p:sp>
      <p:sp>
        <p:nvSpPr>
          <p:cNvPr id="111" name="Segnaposto testo 54"/>
          <p:cNvSpPr>
            <a:spLocks noGrp="1"/>
          </p:cNvSpPr>
          <p:nvPr>
            <p:ph type="body" sz="quarter" idx="55" hasCustomPrompt="1"/>
          </p:nvPr>
        </p:nvSpPr>
        <p:spPr>
          <a:xfrm>
            <a:off x="358106" y="5418813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705" defTabSz="-635">
              <a:tabLst>
                <a:tab pos="361950" algn="l"/>
                <a:tab pos="537845" algn="l"/>
                <a:tab pos="807720" algn="l"/>
              </a:tabLst>
              <a:defRPr/>
            </a:lvl4pPr>
          </a:lstStyle>
          <a:p>
            <a:pPr lvl="0"/>
            <a:r>
              <a:rPr lang="hu-HU" dirty="0"/>
              <a:t>Adat</a:t>
            </a:r>
            <a:r>
              <a:rPr lang="it-IT" dirty="0"/>
              <a:t> Arial Regular 10pt</a:t>
            </a:r>
          </a:p>
        </p:txBody>
      </p:sp>
      <p:sp>
        <p:nvSpPr>
          <p:cNvPr id="112" name="Segnaposto testo 54"/>
          <p:cNvSpPr>
            <a:spLocks noGrp="1"/>
          </p:cNvSpPr>
          <p:nvPr>
            <p:ph type="body" sz="quarter" idx="56" hasCustomPrompt="1"/>
          </p:nvPr>
        </p:nvSpPr>
        <p:spPr>
          <a:xfrm>
            <a:off x="358144" y="5572753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705" defTabSz="-635">
              <a:tabLst>
                <a:tab pos="361950" algn="l"/>
                <a:tab pos="537845" algn="l"/>
                <a:tab pos="807720" algn="l"/>
              </a:tabLst>
              <a:defRPr/>
            </a:lvl4pPr>
          </a:lstStyle>
          <a:p>
            <a:pPr lvl="0"/>
            <a:r>
              <a:rPr lang="hu-HU" dirty="0"/>
              <a:t>Esemény megnevezése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15/17pt </a:t>
            </a:r>
          </a:p>
        </p:txBody>
      </p:sp>
      <p:sp>
        <p:nvSpPr>
          <p:cNvPr id="113" name="Segnaposto testo 54"/>
          <p:cNvSpPr>
            <a:spLocks noGrp="1"/>
          </p:cNvSpPr>
          <p:nvPr>
            <p:ph type="body" sz="quarter" idx="57" hasCustomPrompt="1"/>
          </p:nvPr>
        </p:nvSpPr>
        <p:spPr>
          <a:xfrm>
            <a:off x="4613299" y="1223964"/>
            <a:ext cx="4117610" cy="169334"/>
          </a:xfrm>
        </p:spPr>
        <p:txBody>
          <a:bodyPr/>
          <a:lstStyle>
            <a:lvl1pPr>
              <a:defRPr baseline="0"/>
            </a:lvl1pPr>
            <a:lvl4pPr marL="733425" indent="-179705" defTabSz="-635">
              <a:tabLst>
                <a:tab pos="361950" algn="l"/>
                <a:tab pos="537845" algn="l"/>
                <a:tab pos="807720" algn="l"/>
              </a:tabLst>
              <a:defRPr/>
            </a:lvl4pPr>
          </a:lstStyle>
          <a:p>
            <a:pPr lvl="0"/>
            <a:r>
              <a:rPr lang="hu-HU" dirty="0"/>
              <a:t>Adat</a:t>
            </a:r>
            <a:r>
              <a:rPr lang="it-IT" dirty="0"/>
              <a:t> Arial Regular 10pt</a:t>
            </a:r>
          </a:p>
        </p:txBody>
      </p:sp>
      <p:sp>
        <p:nvSpPr>
          <p:cNvPr id="114" name="Segnaposto testo 54"/>
          <p:cNvSpPr>
            <a:spLocks noGrp="1"/>
          </p:cNvSpPr>
          <p:nvPr>
            <p:ph type="body" sz="quarter" idx="58" hasCustomPrompt="1"/>
          </p:nvPr>
        </p:nvSpPr>
        <p:spPr>
          <a:xfrm>
            <a:off x="4613300" y="1400995"/>
            <a:ext cx="4117607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705" defTabSz="-635">
              <a:tabLst>
                <a:tab pos="361950" algn="l"/>
                <a:tab pos="537845" algn="l"/>
                <a:tab pos="807720" algn="l"/>
              </a:tabLst>
              <a:defRPr/>
            </a:lvl4pPr>
          </a:lstStyle>
          <a:p>
            <a:pPr lvl="0"/>
            <a:r>
              <a:rPr lang="hu-HU" dirty="0"/>
              <a:t>Esemény megnevezése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15/17pt </a:t>
            </a:r>
          </a:p>
        </p:txBody>
      </p:sp>
      <p:sp>
        <p:nvSpPr>
          <p:cNvPr id="115" name="Segnaposto testo 54"/>
          <p:cNvSpPr>
            <a:spLocks noGrp="1"/>
          </p:cNvSpPr>
          <p:nvPr>
            <p:ph type="body" sz="quarter" idx="59" hasCustomPrompt="1"/>
          </p:nvPr>
        </p:nvSpPr>
        <p:spPr>
          <a:xfrm>
            <a:off x="4613262" y="1939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705" defTabSz="-635">
              <a:tabLst>
                <a:tab pos="361950" algn="l"/>
                <a:tab pos="537845" algn="l"/>
                <a:tab pos="807720" algn="l"/>
              </a:tabLst>
              <a:defRPr/>
            </a:lvl4pPr>
          </a:lstStyle>
          <a:p>
            <a:pPr lvl="0"/>
            <a:r>
              <a:rPr lang="hu-HU" dirty="0"/>
              <a:t>Adat</a:t>
            </a:r>
            <a:r>
              <a:rPr lang="it-IT" dirty="0"/>
              <a:t> Arial Regular 10pt</a:t>
            </a:r>
          </a:p>
        </p:txBody>
      </p:sp>
      <p:sp>
        <p:nvSpPr>
          <p:cNvPr id="116" name="Segnaposto testo 54"/>
          <p:cNvSpPr>
            <a:spLocks noGrp="1"/>
          </p:cNvSpPr>
          <p:nvPr>
            <p:ph type="body" sz="quarter" idx="60" hasCustomPrompt="1"/>
          </p:nvPr>
        </p:nvSpPr>
        <p:spPr>
          <a:xfrm>
            <a:off x="4613300" y="2093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705" defTabSz="-635">
              <a:tabLst>
                <a:tab pos="361950" algn="l"/>
                <a:tab pos="537845" algn="l"/>
                <a:tab pos="807720" algn="l"/>
              </a:tabLst>
              <a:defRPr/>
            </a:lvl4pPr>
          </a:lstStyle>
          <a:p>
            <a:pPr lvl="0"/>
            <a:r>
              <a:rPr lang="hu-HU" dirty="0"/>
              <a:t>Esemény megnevezése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15/17pt </a:t>
            </a:r>
          </a:p>
        </p:txBody>
      </p:sp>
      <p:sp>
        <p:nvSpPr>
          <p:cNvPr id="117" name="Segnaposto testo 54"/>
          <p:cNvSpPr>
            <a:spLocks noGrp="1"/>
          </p:cNvSpPr>
          <p:nvPr>
            <p:ph type="body" sz="quarter" idx="61" hasCustomPrompt="1"/>
          </p:nvPr>
        </p:nvSpPr>
        <p:spPr>
          <a:xfrm>
            <a:off x="4613262" y="2632510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705" defTabSz="-635">
              <a:tabLst>
                <a:tab pos="361950" algn="l"/>
                <a:tab pos="537845" algn="l"/>
                <a:tab pos="807720" algn="l"/>
              </a:tabLst>
              <a:defRPr/>
            </a:lvl4pPr>
          </a:lstStyle>
          <a:p>
            <a:pPr lvl="0"/>
            <a:r>
              <a:rPr lang="hu-HU" dirty="0"/>
              <a:t>Adat</a:t>
            </a:r>
            <a:r>
              <a:rPr lang="it-IT" dirty="0"/>
              <a:t> Arial Regular 10pt</a:t>
            </a:r>
          </a:p>
        </p:txBody>
      </p:sp>
      <p:sp>
        <p:nvSpPr>
          <p:cNvPr id="118" name="Segnaposto testo 54"/>
          <p:cNvSpPr>
            <a:spLocks noGrp="1"/>
          </p:cNvSpPr>
          <p:nvPr>
            <p:ph type="body" sz="quarter" idx="62" hasCustomPrompt="1"/>
          </p:nvPr>
        </p:nvSpPr>
        <p:spPr>
          <a:xfrm>
            <a:off x="4613300" y="2786450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705" defTabSz="-635">
              <a:tabLst>
                <a:tab pos="361950" algn="l"/>
                <a:tab pos="537845" algn="l"/>
                <a:tab pos="807720" algn="l"/>
              </a:tabLst>
              <a:defRPr/>
            </a:lvl4pPr>
          </a:lstStyle>
          <a:p>
            <a:pPr lvl="0"/>
            <a:r>
              <a:rPr lang="hu-HU" dirty="0"/>
              <a:t>Esemény megnevezése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15/17pt </a:t>
            </a:r>
          </a:p>
        </p:txBody>
      </p:sp>
      <p:sp>
        <p:nvSpPr>
          <p:cNvPr id="119" name="Segnaposto testo 54"/>
          <p:cNvSpPr>
            <a:spLocks noGrp="1"/>
          </p:cNvSpPr>
          <p:nvPr>
            <p:ph type="body" sz="quarter" idx="63" hasCustomPrompt="1"/>
          </p:nvPr>
        </p:nvSpPr>
        <p:spPr>
          <a:xfrm>
            <a:off x="4613262" y="3332934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705" defTabSz="-635">
              <a:tabLst>
                <a:tab pos="361950" algn="l"/>
                <a:tab pos="537845" algn="l"/>
                <a:tab pos="807720" algn="l"/>
              </a:tabLst>
              <a:defRPr/>
            </a:lvl4pPr>
          </a:lstStyle>
          <a:p>
            <a:pPr lvl="0"/>
            <a:r>
              <a:rPr lang="hu-HU" dirty="0"/>
              <a:t>Adat</a:t>
            </a:r>
            <a:r>
              <a:rPr lang="it-IT" dirty="0"/>
              <a:t> Arial Regular 10pt</a:t>
            </a:r>
          </a:p>
        </p:txBody>
      </p:sp>
      <p:sp>
        <p:nvSpPr>
          <p:cNvPr id="120" name="Segnaposto testo 54"/>
          <p:cNvSpPr>
            <a:spLocks noGrp="1"/>
          </p:cNvSpPr>
          <p:nvPr>
            <p:ph type="body" sz="quarter" idx="64" hasCustomPrompt="1"/>
          </p:nvPr>
        </p:nvSpPr>
        <p:spPr>
          <a:xfrm>
            <a:off x="4613300" y="3486874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705" defTabSz="-635">
              <a:tabLst>
                <a:tab pos="361950" algn="l"/>
                <a:tab pos="537845" algn="l"/>
                <a:tab pos="807720" algn="l"/>
              </a:tabLst>
              <a:defRPr/>
            </a:lvl4pPr>
          </a:lstStyle>
          <a:p>
            <a:pPr lvl="0"/>
            <a:r>
              <a:rPr lang="hu-HU" dirty="0"/>
              <a:t>Esemény megnevezése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15/17pt </a:t>
            </a:r>
          </a:p>
        </p:txBody>
      </p:sp>
      <p:sp>
        <p:nvSpPr>
          <p:cNvPr id="121" name="Segnaposto testo 54"/>
          <p:cNvSpPr>
            <a:spLocks noGrp="1"/>
          </p:cNvSpPr>
          <p:nvPr>
            <p:ph type="body" sz="quarter" idx="65" hasCustomPrompt="1"/>
          </p:nvPr>
        </p:nvSpPr>
        <p:spPr>
          <a:xfrm>
            <a:off x="4613262" y="4033358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705" defTabSz="-635">
              <a:tabLst>
                <a:tab pos="361950" algn="l"/>
                <a:tab pos="537845" algn="l"/>
                <a:tab pos="807720" algn="l"/>
              </a:tabLst>
              <a:defRPr/>
            </a:lvl4pPr>
          </a:lstStyle>
          <a:p>
            <a:pPr lvl="0"/>
            <a:r>
              <a:rPr lang="hu-HU" dirty="0"/>
              <a:t>Adat</a:t>
            </a:r>
            <a:r>
              <a:rPr lang="it-IT" dirty="0"/>
              <a:t> Arial Regular 10pt</a:t>
            </a:r>
          </a:p>
        </p:txBody>
      </p:sp>
      <p:sp>
        <p:nvSpPr>
          <p:cNvPr id="122" name="Segnaposto testo 54"/>
          <p:cNvSpPr>
            <a:spLocks noGrp="1"/>
          </p:cNvSpPr>
          <p:nvPr>
            <p:ph type="body" sz="quarter" idx="66" hasCustomPrompt="1"/>
          </p:nvPr>
        </p:nvSpPr>
        <p:spPr>
          <a:xfrm>
            <a:off x="4613300" y="4187298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705" defTabSz="-635">
              <a:tabLst>
                <a:tab pos="361950" algn="l"/>
                <a:tab pos="537845" algn="l"/>
                <a:tab pos="807720" algn="l"/>
              </a:tabLst>
              <a:defRPr/>
            </a:lvl4pPr>
          </a:lstStyle>
          <a:p>
            <a:pPr lvl="0"/>
            <a:r>
              <a:rPr lang="hu-HU" dirty="0"/>
              <a:t>Esemény megnevezése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15/17pt </a:t>
            </a:r>
          </a:p>
        </p:txBody>
      </p:sp>
      <p:sp>
        <p:nvSpPr>
          <p:cNvPr id="123" name="Segnaposto testo 54"/>
          <p:cNvSpPr>
            <a:spLocks noGrp="1"/>
          </p:cNvSpPr>
          <p:nvPr>
            <p:ph type="body" sz="quarter" idx="67" hasCustomPrompt="1"/>
          </p:nvPr>
        </p:nvSpPr>
        <p:spPr>
          <a:xfrm>
            <a:off x="4613262" y="4733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705" defTabSz="-635">
              <a:tabLst>
                <a:tab pos="361950" algn="l"/>
                <a:tab pos="537845" algn="l"/>
                <a:tab pos="807720" algn="l"/>
              </a:tabLst>
              <a:defRPr/>
            </a:lvl4pPr>
          </a:lstStyle>
          <a:p>
            <a:pPr lvl="0"/>
            <a:r>
              <a:rPr lang="hu-HU" dirty="0"/>
              <a:t>Adat</a:t>
            </a:r>
            <a:r>
              <a:rPr lang="it-IT" dirty="0"/>
              <a:t> Arial Regular 10pt</a:t>
            </a:r>
          </a:p>
        </p:txBody>
      </p:sp>
      <p:sp>
        <p:nvSpPr>
          <p:cNvPr id="124" name="Segnaposto testo 54"/>
          <p:cNvSpPr>
            <a:spLocks noGrp="1"/>
          </p:cNvSpPr>
          <p:nvPr>
            <p:ph type="body" sz="quarter" idx="68" hasCustomPrompt="1"/>
          </p:nvPr>
        </p:nvSpPr>
        <p:spPr>
          <a:xfrm>
            <a:off x="4613300" y="4887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705" defTabSz="-635">
              <a:tabLst>
                <a:tab pos="361950" algn="l"/>
                <a:tab pos="537845" algn="l"/>
                <a:tab pos="807720" algn="l"/>
              </a:tabLst>
              <a:defRPr/>
            </a:lvl4pPr>
          </a:lstStyle>
          <a:p>
            <a:pPr lvl="0"/>
            <a:r>
              <a:rPr lang="hu-HU" dirty="0"/>
              <a:t>Esemény megnevezése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15/17pt </a:t>
            </a:r>
          </a:p>
        </p:txBody>
      </p:sp>
      <p:sp>
        <p:nvSpPr>
          <p:cNvPr id="125" name="Segnaposto testo 54"/>
          <p:cNvSpPr>
            <a:spLocks noGrp="1"/>
          </p:cNvSpPr>
          <p:nvPr>
            <p:ph type="body" sz="quarter" idx="69" hasCustomPrompt="1"/>
          </p:nvPr>
        </p:nvSpPr>
        <p:spPr>
          <a:xfrm>
            <a:off x="4613262" y="5418813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705" defTabSz="-635">
              <a:tabLst>
                <a:tab pos="361950" algn="l"/>
                <a:tab pos="537845" algn="l"/>
                <a:tab pos="807720" algn="l"/>
              </a:tabLst>
              <a:defRPr/>
            </a:lvl4pPr>
          </a:lstStyle>
          <a:p>
            <a:pPr lvl="0"/>
            <a:r>
              <a:rPr lang="hu-HU" dirty="0"/>
              <a:t>Adat</a:t>
            </a:r>
            <a:r>
              <a:rPr lang="it-IT" dirty="0"/>
              <a:t> Arial Regular 10pt</a:t>
            </a:r>
          </a:p>
        </p:txBody>
      </p:sp>
      <p:sp>
        <p:nvSpPr>
          <p:cNvPr id="126" name="Segnaposto testo 54"/>
          <p:cNvSpPr>
            <a:spLocks noGrp="1"/>
          </p:cNvSpPr>
          <p:nvPr>
            <p:ph type="body" sz="quarter" idx="70" hasCustomPrompt="1"/>
          </p:nvPr>
        </p:nvSpPr>
        <p:spPr>
          <a:xfrm>
            <a:off x="4613300" y="5572753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705" defTabSz="-635">
              <a:tabLst>
                <a:tab pos="361950" algn="l"/>
                <a:tab pos="537845" algn="l"/>
                <a:tab pos="807720" algn="l"/>
              </a:tabLst>
              <a:defRPr/>
            </a:lvl4pPr>
          </a:lstStyle>
          <a:p>
            <a:pPr lvl="0"/>
            <a:r>
              <a:rPr lang="hu-HU" dirty="0"/>
              <a:t>Esemény megnevezése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15/17pt 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hart + Numeric Highlight: 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t>‹#›</a:t>
            </a:fld>
            <a:endParaRPr lang="it-IT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17" name="Segnaposto grafico 20"/>
          <p:cNvSpPr>
            <a:spLocks noGrp="1"/>
          </p:cNvSpPr>
          <p:nvPr>
            <p:ph type="chart" sz="quarter" idx="17" hasCustomPrompt="1"/>
          </p:nvPr>
        </p:nvSpPr>
        <p:spPr>
          <a:xfrm>
            <a:off x="347300" y="1682750"/>
            <a:ext cx="4125913" cy="4378325"/>
          </a:xfrm>
        </p:spPr>
        <p:txBody>
          <a:bodyPr/>
          <a:lstStyle/>
          <a:p>
            <a:r>
              <a:rPr lang="hu-HU"/>
              <a:t>Diagram beszúrásához kattintson az ikonra</a:t>
            </a:r>
            <a:endParaRPr lang="it-IT" dirty="0"/>
          </a:p>
        </p:txBody>
      </p:sp>
      <p:sp>
        <p:nvSpPr>
          <p:cNvPr id="20" name="Segnaposto testo 2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0" y="1682750"/>
            <a:ext cx="3976334" cy="1525588"/>
          </a:xfrm>
        </p:spPr>
        <p:txBody>
          <a:bodyPr numCol="1" spcCol="144000"/>
          <a:lstStyle>
            <a:lvl1pPr>
              <a:lnSpc>
                <a:spcPts val="6300"/>
              </a:lnSpc>
              <a:spcAft>
                <a:spcPts val="1800"/>
              </a:spcAft>
              <a:defRPr sz="7200" b="1" i="0" baseline="0">
                <a:solidFill>
                  <a:srgbClr val="BD0D22"/>
                </a:solidFill>
              </a:defRPr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it-IT" dirty="0"/>
              <a:t>000,1%</a:t>
            </a:r>
          </a:p>
        </p:txBody>
      </p:sp>
      <p:sp>
        <p:nvSpPr>
          <p:cNvPr id="21" name="Segnaposto testo 2"/>
          <p:cNvSpPr>
            <a:spLocks noGrp="1"/>
          </p:cNvSpPr>
          <p:nvPr>
            <p:ph type="body" sz="quarter" idx="18"/>
          </p:nvPr>
        </p:nvSpPr>
        <p:spPr>
          <a:xfrm>
            <a:off x="4648200" y="3367465"/>
            <a:ext cx="3962400" cy="2693610"/>
          </a:xfrm>
        </p:spPr>
        <p:txBody>
          <a:bodyPr/>
          <a:lstStyle>
            <a:lvl1pPr>
              <a:defRPr b="1" i="0">
                <a:solidFill>
                  <a:schemeClr val="accent4"/>
                </a:solidFill>
              </a:defRPr>
            </a:lvl1pPr>
          </a:lstStyle>
          <a:p>
            <a:pPr lvl="0"/>
            <a:endParaRPr lang="it-IT" dirty="0"/>
          </a:p>
        </p:txBody>
      </p:sp>
      <p:pic>
        <p:nvPicPr>
          <p:cNvPr id="23" name="Immagin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>
            <a:fillRect/>
          </a:stretch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6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Slide </a:t>
            </a:r>
            <a:r>
              <a:rPr lang="hu-HU" dirty="0"/>
              <a:t>címe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20/22pt</a:t>
            </a:r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Slide </a:t>
            </a:r>
            <a:r>
              <a:rPr lang="hu-HU" dirty="0"/>
              <a:t>alcíme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15/17pt</a:t>
            </a:r>
          </a:p>
        </p:txBody>
      </p:sp>
      <p:sp>
        <p:nvSpPr>
          <p:cNvPr id="25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Fejezet </a:t>
            </a:r>
            <a:r>
              <a:rPr lang="it-IT" dirty="0"/>
              <a:t>00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/>
          <a:srcRect r="21050"/>
          <a:stretch>
            <a:fillRect/>
          </a:stretch>
        </p:blipFill>
        <p:spPr>
          <a:xfrm>
            <a:off x="0" y="0"/>
            <a:ext cx="200533" cy="6858000"/>
          </a:xfrm>
          <a:prstGeom prst="rect">
            <a:avLst/>
          </a:prstGeom>
        </p:spPr>
      </p:pic>
      <p:pic>
        <p:nvPicPr>
          <p:cNvPr id="19" name="Immagin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300" y="287166"/>
            <a:ext cx="864000" cy="703434"/>
          </a:xfrm>
          <a:prstGeom prst="rect">
            <a:avLst/>
          </a:prstGeom>
        </p:spPr>
      </p:pic>
      <p:sp>
        <p:nvSpPr>
          <p:cNvPr id="12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347300" y="5351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E-mail</a:t>
            </a:r>
          </a:p>
        </p:txBody>
      </p:sp>
      <p:sp>
        <p:nvSpPr>
          <p:cNvPr id="20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347300" y="5605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/>
              <a:t>Telefonszám</a:t>
            </a:r>
            <a:endParaRPr lang="it-IT" dirty="0"/>
          </a:p>
        </p:txBody>
      </p:sp>
      <p:sp>
        <p:nvSpPr>
          <p:cNvPr id="21" name="Segnaposto testo 3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5859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/>
              <a:t>Honlap</a:t>
            </a:r>
            <a:endParaRPr lang="it-IT" dirty="0"/>
          </a:p>
        </p:txBody>
      </p:sp>
      <p:sp>
        <p:nvSpPr>
          <p:cNvPr id="22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347300" y="5097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/>
              <a:t>Név</a:t>
            </a:r>
            <a:endParaRPr lang="it-IT" dirty="0"/>
          </a:p>
        </p:txBody>
      </p:sp>
      <p:sp>
        <p:nvSpPr>
          <p:cNvPr id="23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347300" y="4838077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/>
              <a:t>Szervezeti egység</a:t>
            </a:r>
            <a:endParaRPr lang="it-IT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Back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5A074-71B0-1C47-A455-7677837C124E}" type="slidenum">
              <a:rPr lang="it-IT" smtClean="0"/>
              <a:t>‹#›</a:t>
            </a:fld>
            <a:endParaRPr lang="it-IT" dirty="0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Testőr 2016 szeptember</a:t>
            </a:r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sp>
        <p:nvSpPr>
          <p:cNvPr id="10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Back-Up</a:t>
            </a:r>
          </a:p>
        </p:txBody>
      </p:sp>
      <p:sp>
        <p:nvSpPr>
          <p:cNvPr id="1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Back-Up </a:t>
            </a:r>
            <a:r>
              <a:rPr lang="it-IT" dirty="0" err="1"/>
              <a:t>Subtitle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20/24pt</a:t>
            </a:r>
          </a:p>
        </p:txBody>
      </p:sp>
      <p:sp>
        <p:nvSpPr>
          <p:cNvPr id="12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sz="3300" b="1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Back-Up Title 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33/35pt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t>‹#›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Fejezet</a:t>
            </a:r>
            <a:r>
              <a:rPr lang="it-IT" dirty="0"/>
              <a:t> 00</a:t>
            </a:r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/>
              <a:t>Fejezet alcíme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20/24pt</a:t>
            </a:r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sz="3300" b="1" i="0" baseline="0"/>
            </a:lvl1pPr>
          </a:lstStyle>
          <a:p>
            <a:pPr lvl="0"/>
            <a:r>
              <a:rPr lang="hu-HU" dirty="0"/>
              <a:t>Fejezet címe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33/35pt</a:t>
            </a: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>
            <a:fillRect/>
          </a:stretch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Testőr 2016 szeptember</a:t>
            </a:r>
            <a:endParaRPr lang="it-IT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/>
          </p:cNvPicPr>
          <p:nvPr userDrawn="1"/>
        </p:nvPicPr>
        <p:blipFill>
          <a:blip r:embed="rId2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t>‹#›</a:t>
            </a:fld>
            <a:endParaRPr lang="it-IT" dirty="0"/>
          </a:p>
        </p:txBody>
      </p:sp>
      <p:sp>
        <p:nvSpPr>
          <p:cNvPr id="14" name="object 3"/>
          <p:cNvSpPr txBox="1"/>
          <p:nvPr userDrawn="1"/>
        </p:nvSpPr>
        <p:spPr>
          <a:xfrm>
            <a:off x="357774" y="716294"/>
            <a:ext cx="2139766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6000"/>
              </a:lnSpc>
              <a:spcBef>
                <a:spcPts val="10"/>
              </a:spcBef>
            </a:pPr>
            <a:r>
              <a:rPr lang="hu-HU" sz="2000" spc="0" dirty="0">
                <a:solidFill>
                  <a:schemeClr val="tx2"/>
                </a:solidFill>
                <a:latin typeface="Arial" panose="020B0604020202020204"/>
                <a:cs typeface="Arial" panose="020B0604020202020204"/>
              </a:rPr>
              <a:t>Tartalomjegyzék</a:t>
            </a:r>
            <a:endParaRPr sz="2000" dirty="0">
              <a:solidFill>
                <a:schemeClr val="tx2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57188" y="1224439"/>
            <a:ext cx="8382000" cy="4861256"/>
          </a:xfrm>
        </p:spPr>
        <p:txBody>
          <a:bodyPr bIns="0" numCol="2" spcCol="216000">
            <a:noAutofit/>
          </a:bodyPr>
          <a:lstStyle>
            <a:lvl1pPr marL="171450"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-"/>
              <a:defRPr sz="1200" b="1" i="0" baseline="0"/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200" baseline="0"/>
            </a:lvl2pPr>
            <a:lvl3pPr marL="539750" indent="-179705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200" baseline="0"/>
            </a:lvl3pPr>
            <a:lvl4pPr marL="734695" indent="-179705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panose="05000000000000000000" pitchFamily="2" charset="2"/>
              <a:buChar char="²"/>
              <a:defRPr sz="1200" baseline="0"/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defRPr sz="1200" baseline="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>
            <a:fillRect/>
          </a:stretch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Testőr 2016 szeptember</a:t>
            </a:r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ic Slide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t>‹#›</a:t>
            </a:fld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14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Slide </a:t>
            </a:r>
            <a:r>
              <a:rPr lang="hu-HU" dirty="0"/>
              <a:t>címe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20/22pt</a:t>
            </a:r>
          </a:p>
        </p:txBody>
      </p:sp>
      <p:sp>
        <p:nvSpPr>
          <p:cNvPr id="15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Slide </a:t>
            </a:r>
            <a:r>
              <a:rPr lang="hu-HU" dirty="0"/>
              <a:t>alcíme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15/17pt</a:t>
            </a:r>
          </a:p>
        </p:txBody>
      </p:sp>
      <p:sp>
        <p:nvSpPr>
          <p:cNvPr id="18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Fejezet </a:t>
            </a:r>
            <a:r>
              <a:rPr lang="it-IT" dirty="0"/>
              <a:t>00</a:t>
            </a:r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>
            <a:fillRect/>
          </a:stretch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6" name="Segnaposto contenuto 2"/>
          <p:cNvSpPr>
            <a:spLocks noGrp="1"/>
          </p:cNvSpPr>
          <p:nvPr>
            <p:ph sz="quarter" idx="15" hasCustomPrompt="1"/>
          </p:nvPr>
        </p:nvSpPr>
        <p:spPr>
          <a:xfrm>
            <a:off x="347663" y="1682750"/>
            <a:ext cx="8391525" cy="4378325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t>‹#›</a:t>
            </a:fld>
            <a:endParaRPr lang="it-IT" dirty="0"/>
          </a:p>
        </p:txBody>
      </p:sp>
      <p:sp>
        <p:nvSpPr>
          <p:cNvPr id="20" name="Segnaposto testo 18"/>
          <p:cNvSpPr>
            <a:spLocks noGrp="1"/>
          </p:cNvSpPr>
          <p:nvPr>
            <p:ph type="body" sz="quarter" idx="14" hasCustomPrompt="1"/>
          </p:nvPr>
        </p:nvSpPr>
        <p:spPr>
          <a:xfrm>
            <a:off x="347663" y="1682750"/>
            <a:ext cx="8391525" cy="4378325"/>
          </a:xfrm>
        </p:spPr>
        <p:txBody>
          <a:bodyPr numCol="2" spcCol="18000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it-IT" dirty="0"/>
          </a:p>
        </p:txBody>
      </p:sp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>
            <a:fillRect/>
          </a:stretch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Slide </a:t>
            </a:r>
            <a:r>
              <a:rPr lang="hu-HU" dirty="0"/>
              <a:t>címe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20/22pt</a:t>
            </a:r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Slide </a:t>
            </a:r>
            <a:r>
              <a:rPr lang="hu-HU" dirty="0"/>
              <a:t>alcíme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15/17pt</a:t>
            </a:r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Fejezet </a:t>
            </a:r>
            <a:r>
              <a:rPr lang="it-IT" dirty="0"/>
              <a:t>00</a:t>
            </a:r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Testőr 2016 szeptember</a:t>
            </a:r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t>‹#›</a:t>
            </a:fld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4" hasCustomPrompt="1"/>
          </p:nvPr>
        </p:nvSpPr>
        <p:spPr>
          <a:xfrm>
            <a:off x="347663" y="1682750"/>
            <a:ext cx="8391525" cy="4378325"/>
          </a:xfrm>
        </p:spPr>
        <p:txBody>
          <a:bodyPr wrap="square"/>
          <a:lstStyle>
            <a:lvl1pPr marL="0" indent="0" algn="l">
              <a:lnSpc>
                <a:spcPts val="2200"/>
              </a:lnSpc>
              <a:buClr>
                <a:schemeClr val="tx2"/>
              </a:buClr>
              <a:buFont typeface="Wingdings" panose="05000000000000000000" pitchFamily="2" charset="2"/>
              <a:buChar char="v"/>
              <a:defRPr sz="2000" b="1" i="0" baseline="0"/>
            </a:lvl1pPr>
            <a:lvl2pPr marL="0" indent="-179705">
              <a:lnSpc>
                <a:spcPts val="1600"/>
              </a:lnSpc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000" baseline="0"/>
            </a:lvl2pPr>
            <a:lvl3pPr marL="0" indent="-179705">
              <a:buFont typeface="Arial" panose="020B0604020202020204"/>
              <a:buChar char="•"/>
              <a:defRPr sz="1000"/>
            </a:lvl3pPr>
            <a:lvl4pPr marL="0" indent="-179705">
              <a:defRPr sz="1000"/>
            </a:lvl4pPr>
            <a:lvl5pPr marL="0" indent="-179705">
              <a:buFont typeface="Arial" panose="020B0604020202020204"/>
              <a:buChar char="•"/>
              <a:defRPr sz="10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>
            <a:fillRect/>
          </a:stretch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7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Slide </a:t>
            </a:r>
            <a:r>
              <a:rPr lang="hu-HU" dirty="0"/>
              <a:t>címe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20/22pt</a:t>
            </a:r>
          </a:p>
        </p:txBody>
      </p:sp>
      <p:sp>
        <p:nvSpPr>
          <p:cNvPr id="2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Slide </a:t>
            </a:r>
            <a:r>
              <a:rPr lang="hu-HU" dirty="0"/>
              <a:t>alcíme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15/17pt</a:t>
            </a:r>
          </a:p>
        </p:txBody>
      </p:sp>
      <p:sp>
        <p:nvSpPr>
          <p:cNvPr id="22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Fejezet </a:t>
            </a:r>
            <a:r>
              <a:rPr lang="it-IT" dirty="0"/>
              <a:t>00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Item +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t>‹#›</a:t>
            </a:fld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8" hasCustomPrompt="1"/>
          </p:nvPr>
        </p:nvSpPr>
        <p:spPr>
          <a:xfrm>
            <a:off x="347663" y="4758685"/>
            <a:ext cx="8391525" cy="1302390"/>
          </a:xfrm>
        </p:spPr>
        <p:txBody>
          <a:bodyPr wrap="square" lIns="72000" tIns="72000" rIns="72000"/>
          <a:lstStyle>
            <a:lvl1pPr>
              <a:lnSpc>
                <a:spcPts val="1000"/>
              </a:lnSpc>
              <a:defRPr sz="800"/>
            </a:lvl1pPr>
            <a:lvl2pPr marL="194310" indent="-194310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anose="020B0604020202020204"/>
              <a:buChar char="•"/>
              <a:defRPr sz="800" b="0" i="0"/>
            </a:lvl2pPr>
            <a:lvl3pPr marL="461010" indent="-194310">
              <a:lnSpc>
                <a:spcPts val="1000"/>
              </a:lnSpc>
              <a:buClr>
                <a:schemeClr val="tx2"/>
              </a:buClr>
              <a:buFont typeface="Wingdings" panose="05000000000000000000" pitchFamily="2" charset="2"/>
              <a:buChar char="ü"/>
              <a:defRPr sz="800"/>
            </a:lvl3pPr>
            <a:lvl4pPr marL="461010" indent="-194310">
              <a:lnSpc>
                <a:spcPts val="1000"/>
              </a:lnSpc>
              <a:defRPr sz="800"/>
            </a:lvl4pPr>
            <a:lvl5pPr marL="461010" indent="-194310">
              <a:lnSpc>
                <a:spcPts val="1000"/>
              </a:lnSpc>
              <a:defRPr sz="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it-IT" dirty="0"/>
          </a:p>
        </p:txBody>
      </p:sp>
      <p:sp>
        <p:nvSpPr>
          <p:cNvPr id="4" name="Rettangolo 3"/>
          <p:cNvSpPr/>
          <p:nvPr userDrawn="1"/>
        </p:nvSpPr>
        <p:spPr>
          <a:xfrm>
            <a:off x="347300" y="4758685"/>
            <a:ext cx="8392071" cy="13023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>
            <a:fillRect/>
          </a:stretch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Slide </a:t>
            </a:r>
            <a:r>
              <a:rPr lang="hu-HU" dirty="0"/>
              <a:t>címe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20/22pt</a:t>
            </a:r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Slide </a:t>
            </a:r>
            <a:r>
              <a:rPr lang="hu-HU" dirty="0"/>
              <a:t>alcíme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15/17pt</a:t>
            </a:r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Fejezet </a:t>
            </a:r>
            <a:r>
              <a:rPr lang="it-IT" dirty="0"/>
              <a:t>00</a:t>
            </a:r>
          </a:p>
        </p:txBody>
      </p:sp>
      <p:sp>
        <p:nvSpPr>
          <p:cNvPr id="17" name="Segnaposto contenuto 4"/>
          <p:cNvSpPr>
            <a:spLocks noGrp="1"/>
          </p:cNvSpPr>
          <p:nvPr>
            <p:ph sz="quarter" idx="21" hasCustomPrompt="1"/>
          </p:nvPr>
        </p:nvSpPr>
        <p:spPr>
          <a:xfrm>
            <a:off x="347663" y="1682750"/>
            <a:ext cx="8391525" cy="29765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it-IT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Testőr 2016 szeptember</a:t>
            </a:r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xt 1 + Ite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t>‹#›</a:t>
            </a:fld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20" hasCustomPrompt="1"/>
          </p:nvPr>
        </p:nvSpPr>
        <p:spPr>
          <a:xfrm>
            <a:off x="347663" y="1682750"/>
            <a:ext cx="8391525" cy="1302390"/>
          </a:xfrm>
        </p:spPr>
        <p:txBody>
          <a:bodyPr wrap="square" lIns="72000" tIns="72000" rIns="72000"/>
          <a:lstStyle>
            <a:lvl1pPr>
              <a:lnSpc>
                <a:spcPts val="1000"/>
              </a:lnSpc>
              <a:defRPr sz="800"/>
            </a:lvl1pPr>
            <a:lvl2pPr marL="194310" indent="-194310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anose="020B0604020202020204"/>
              <a:buChar char="•"/>
              <a:defRPr sz="800" b="0" i="0"/>
            </a:lvl2pPr>
            <a:lvl3pPr marL="461010" indent="-194310">
              <a:lnSpc>
                <a:spcPts val="1000"/>
              </a:lnSpc>
              <a:buClr>
                <a:schemeClr val="tx2"/>
              </a:buClr>
              <a:buFont typeface="Wingdings" panose="05000000000000000000" pitchFamily="2" charset="2"/>
              <a:buChar char="ü"/>
              <a:defRPr sz="800"/>
            </a:lvl3pPr>
            <a:lvl4pPr marL="461010" indent="-194310">
              <a:lnSpc>
                <a:spcPts val="1000"/>
              </a:lnSpc>
              <a:defRPr sz="800"/>
            </a:lvl4pPr>
            <a:lvl5pPr marL="461010" indent="-194310">
              <a:lnSpc>
                <a:spcPts val="1000"/>
              </a:lnSpc>
              <a:defRPr sz="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it-IT" dirty="0"/>
          </a:p>
        </p:txBody>
      </p:sp>
      <p:sp>
        <p:nvSpPr>
          <p:cNvPr id="21" name="Rettangolo 20"/>
          <p:cNvSpPr/>
          <p:nvPr userDrawn="1"/>
        </p:nvSpPr>
        <p:spPr>
          <a:xfrm>
            <a:off x="347300" y="1682750"/>
            <a:ext cx="8392071" cy="13023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>
            <a:fillRect/>
          </a:stretch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Slide </a:t>
            </a:r>
            <a:r>
              <a:rPr lang="hu-HU" dirty="0"/>
              <a:t>címe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20/22pt</a:t>
            </a:r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Slide </a:t>
            </a:r>
            <a:r>
              <a:rPr lang="hu-HU" dirty="0"/>
              <a:t>alcíme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15/17pt</a:t>
            </a:r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Fejezet </a:t>
            </a:r>
            <a:r>
              <a:rPr lang="it-IT" dirty="0"/>
              <a:t>00</a:t>
            </a:r>
          </a:p>
        </p:txBody>
      </p:sp>
      <p:sp>
        <p:nvSpPr>
          <p:cNvPr id="20" name="Segnaposto contenuto 2"/>
          <p:cNvSpPr>
            <a:spLocks noGrp="1"/>
          </p:cNvSpPr>
          <p:nvPr>
            <p:ph sz="quarter" idx="22" hasCustomPrompt="1"/>
          </p:nvPr>
        </p:nvSpPr>
        <p:spPr>
          <a:xfrm>
            <a:off x="347663" y="3084513"/>
            <a:ext cx="8391525" cy="297656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it-IT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Testőr 2016 szeptember</a:t>
            </a:r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xt + Item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t>‹#›</a:t>
            </a:fld>
            <a:endParaRPr lang="it-IT" dirty="0"/>
          </a:p>
        </p:txBody>
      </p:sp>
      <p:sp>
        <p:nvSpPr>
          <p:cNvPr id="14" name="Segnaposto testo 18"/>
          <p:cNvSpPr>
            <a:spLocks noGrp="1"/>
          </p:cNvSpPr>
          <p:nvPr>
            <p:ph type="body" sz="quarter" idx="14" hasCustomPrompt="1"/>
          </p:nvPr>
        </p:nvSpPr>
        <p:spPr>
          <a:xfrm>
            <a:off x="347663" y="1682750"/>
            <a:ext cx="4132303" cy="43783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it-IT" dirty="0"/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>
            <a:fillRect/>
          </a:stretch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9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Slide </a:t>
            </a:r>
            <a:r>
              <a:rPr lang="hu-HU" dirty="0"/>
              <a:t>címe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20/22pt</a:t>
            </a:r>
          </a:p>
        </p:txBody>
      </p:sp>
      <p:sp>
        <p:nvSpPr>
          <p:cNvPr id="2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Slide </a:t>
            </a:r>
            <a:r>
              <a:rPr lang="hu-HU" dirty="0"/>
              <a:t>alcíme</a:t>
            </a:r>
            <a:br>
              <a:rPr lang="it-IT" dirty="0"/>
            </a:br>
            <a:r>
              <a:rPr lang="it-IT" dirty="0" err="1"/>
              <a:t>Arial</a:t>
            </a:r>
            <a:r>
              <a:rPr lang="it-IT" dirty="0"/>
              <a:t> Regular 15/17pt</a:t>
            </a:r>
          </a:p>
        </p:txBody>
      </p:sp>
      <p:sp>
        <p:nvSpPr>
          <p:cNvPr id="23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Fejezet </a:t>
            </a:r>
            <a:r>
              <a:rPr lang="it-IT" dirty="0"/>
              <a:t>00</a:t>
            </a:r>
          </a:p>
        </p:txBody>
      </p:sp>
      <p:sp>
        <p:nvSpPr>
          <p:cNvPr id="15" name="Segnaposto contenuto 2"/>
          <p:cNvSpPr>
            <a:spLocks noGrp="1"/>
          </p:cNvSpPr>
          <p:nvPr>
            <p:ph sz="quarter" idx="17" hasCustomPrompt="1"/>
          </p:nvPr>
        </p:nvSpPr>
        <p:spPr>
          <a:xfrm>
            <a:off x="4613275" y="1682750"/>
            <a:ext cx="4125913" cy="43783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it-IT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Testőr 2016 szeptember</a:t>
            </a:r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66544" y="6356350"/>
            <a:ext cx="420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5A074-71B0-1C47-A455-7677837C124E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sldNum="0" hdr="0" dt="0"/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 panose="020B0604020202020204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200"/>
        </a:lnSpc>
        <a:spcBef>
          <a:spcPts val="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indent="-179705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Clr>
          <a:schemeClr val="tx2"/>
        </a:buClr>
        <a:buFont typeface="Wingdings" panose="05000000000000000000" pitchFamily="2" charset="2"/>
        <a:buChar char="§"/>
        <a:defRPr sz="1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9705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Lucida Grande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4695" indent="-179705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Arial" panose="020B0604020202020204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10590" indent="-179705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Ø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Testőr</a:t>
            </a:r>
            <a:br>
              <a:rPr lang="hu-HU" dirty="0"/>
            </a:br>
            <a:r>
              <a:rPr lang="hu-HU" dirty="0"/>
              <a:t>élet-, egészség- és balesetbiztosítás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A 2016 szeptemberében indult új Testőr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Alkusz és </a:t>
            </a:r>
            <a:r>
              <a:rPr lang="hu-HU" dirty="0" err="1"/>
              <a:t>Dealer</a:t>
            </a:r>
            <a:r>
              <a:rPr lang="hu-HU" dirty="0"/>
              <a:t> Igazgatóság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u-HU" dirty="0"/>
              <a:t>Magyarország</a:t>
            </a:r>
            <a:endParaRPr lang="it-IT" dirty="0"/>
          </a:p>
        </p:txBody>
      </p:sp>
      <p:sp>
        <p:nvSpPr>
          <p:cNvPr id="7" name="Segnaposto data 3"/>
          <p:cNvSpPr txBox="1"/>
          <p:nvPr/>
        </p:nvSpPr>
        <p:spPr>
          <a:xfrm>
            <a:off x="349628" y="6455372"/>
            <a:ext cx="799200" cy="114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l" defTabSz="4572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96000"/>
              </a:lnSpc>
              <a:spcBef>
                <a:spcPts val="10"/>
              </a:spcBef>
              <a:defRPr/>
            </a:pPr>
            <a:r>
              <a:rPr lang="hu-HU" dirty="0">
                <a:latin typeface="Arial" panose="020B0604020202020204"/>
                <a:cs typeface="Arial" panose="020B0604020202020204"/>
              </a:rPr>
              <a:t>© Jogi személyiség</a:t>
            </a:r>
          </a:p>
        </p:txBody>
      </p:sp>
      <p:sp>
        <p:nvSpPr>
          <p:cNvPr id="8" name="Segnaposto data 3"/>
          <p:cNvSpPr txBox="1"/>
          <p:nvPr/>
        </p:nvSpPr>
        <p:spPr>
          <a:xfrm>
            <a:off x="2480988" y="6457644"/>
            <a:ext cx="799200" cy="114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l" defTabSz="4572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96000"/>
              </a:lnSpc>
              <a:spcBef>
                <a:spcPts val="10"/>
              </a:spcBef>
              <a:defRPr/>
            </a:pPr>
            <a:r>
              <a:rPr lang="hu-HU" dirty="0">
                <a:latin typeface="Arial" panose="020B0604020202020204"/>
                <a:cs typeface="Arial" panose="020B0604020202020204"/>
              </a:rPr>
              <a:t>2017.05.01.</a:t>
            </a:r>
          </a:p>
        </p:txBody>
      </p:sp>
      <p:sp>
        <p:nvSpPr>
          <p:cNvPr id="11" name="CasellaDiTesto 12"/>
          <p:cNvSpPr txBox="1"/>
          <p:nvPr/>
        </p:nvSpPr>
        <p:spPr>
          <a:xfrm>
            <a:off x="6337919" y="304800"/>
            <a:ext cx="1428323" cy="1985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hu-HU" sz="1200" b="1" dirty="0">
                <a:solidFill>
                  <a:schemeClr val="tx2"/>
                </a:solidFill>
              </a:rPr>
              <a:t>Szervezeti egység</a:t>
            </a:r>
            <a:r>
              <a:rPr lang="it-IT" sz="1200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12" name="CasellaDiTesto 13"/>
          <p:cNvSpPr txBox="1"/>
          <p:nvPr/>
        </p:nvSpPr>
        <p:spPr>
          <a:xfrm>
            <a:off x="6337919" y="889000"/>
            <a:ext cx="1428323" cy="2070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hu-HU" sz="1200" b="1" dirty="0">
                <a:solidFill>
                  <a:schemeClr val="tx2"/>
                </a:solidFill>
              </a:rPr>
              <a:t>Ország</a:t>
            </a:r>
            <a:r>
              <a:rPr lang="it-IT" sz="1200" b="1" dirty="0">
                <a:solidFill>
                  <a:schemeClr val="tx2"/>
                </a:solidFill>
              </a:rPr>
              <a:t>: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439" y="3926504"/>
            <a:ext cx="26098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913551" y="6644813"/>
            <a:ext cx="2895600" cy="114300"/>
          </a:xfrm>
        </p:spPr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Baleseti kockázatok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Testőr</a:t>
            </a:r>
          </a:p>
        </p:txBody>
      </p:sp>
      <p:sp>
        <p:nvSpPr>
          <p:cNvPr id="9" name="Alcím 4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/>
          <a:lstStyle/>
          <a:p>
            <a:pPr lvl="0"/>
            <a:r>
              <a:rPr lang="hu-HU" sz="1600" dirty="0"/>
              <a:t>A maradandó egészségkárosodás meghatározása</a:t>
            </a:r>
          </a:p>
          <a:p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347299" y="1735811"/>
            <a:ext cx="82697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Ha az egészségkárosodás mértéke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még folyamatosan változik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de a baleset napjától számított 2 év eltelt, akkor a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baleset napjától számított 2 év letelte után a biztosító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orvosszakértője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megállapítja az igazolhatóan fennálló egészségkárosodás mértékét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FontTx/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Amennyiben a biztosító szolgáltatását követően a biztosított egészségi állapota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tovább romlik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ugyanannak a biztosítási eseménynek a következményeként, a biztosított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 baleset napjától számított legfeljebb  4 évig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évenként egy alkalommal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ismételt szolgáltatási igénybejelentéssel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kérheti a maradandó egészségkárosodás mértékének ismételt megállapítását. </a:t>
            </a:r>
            <a:endParaRPr lang="hu-HU" altLang="hu-HU" dirty="0">
              <a:latin typeface="Arial" panose="020B0604020202020204" pitchFamily="34" charset="0"/>
            </a:endParaRPr>
          </a:p>
          <a:p>
            <a:endParaRPr lang="hu-HU" altLang="hu-HU" dirty="0">
              <a:latin typeface="Arial" panose="020B0604020202020204" pitchFamily="34" charset="0"/>
            </a:endParaRPr>
          </a:p>
          <a:p>
            <a:r>
              <a:rPr lang="hu-HU" altLang="hu-HU" dirty="0">
                <a:latin typeface="Arial" panose="020B0604020202020204" pitchFamily="34" charset="0"/>
              </a:rPr>
              <a:t>Ez esetben a biztosító a korábbi teljesítések összegét az utóbb teljesítendő szolgáltatás összegéből levonja.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913551" y="6644813"/>
            <a:ext cx="2895600" cy="114300"/>
          </a:xfrm>
        </p:spPr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Baleseti kockázatok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Testőr</a:t>
            </a:r>
          </a:p>
        </p:txBody>
      </p:sp>
      <p:sp>
        <p:nvSpPr>
          <p:cNvPr id="9" name="Alcím 4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/>
          <a:lstStyle/>
          <a:p>
            <a:pPr lvl="0"/>
            <a:r>
              <a:rPr lang="hu-HU" sz="1600" dirty="0" err="1"/>
              <a:t>Csontörés</a:t>
            </a:r>
            <a:endParaRPr lang="hu-HU" sz="1600" dirty="0"/>
          </a:p>
          <a:p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526942" y="1875295"/>
            <a:ext cx="82070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Biztosítási esemény: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kockázatviselés tartama alatt bekövetkezett baleset,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melynek következtében a biztosított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csonttörést, csontrepedést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szenved.(A fogtörés  nem minősül csonttörésnek.)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biztosító szolgáltatása: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biztosítási esemény bekövetkezte esetén - biztosítási eseményenként, a törések számától függetlenül - a hatályos kötvényben rögzített biztosítási összeget fizeti a biztosító.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Kiegészítő biztosítás, valamely főbiztosítással együtt köthető</a:t>
            </a:r>
            <a:endParaRPr lang="hu-HU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Lágyrészek sérülése</a:t>
            </a: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Hobbi sportolók és egyéb sérülések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Testőr</a:t>
            </a:r>
          </a:p>
        </p:txBody>
      </p:sp>
      <p:sp>
        <p:nvSpPr>
          <p:cNvPr id="7" name="Téglalap 6"/>
          <p:cNvSpPr/>
          <p:nvPr/>
        </p:nvSpPr>
        <p:spPr>
          <a:xfrm>
            <a:off x="347298" y="1635247"/>
            <a:ext cx="8496449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Biztosítási esemény:</a:t>
            </a:r>
          </a:p>
          <a:p>
            <a:pPr marL="742950" lvl="1" indent="-285750" algn="just" eaLnBrk="0" fontAlgn="base" hangingPunct="0">
              <a:buFont typeface="Wingdings" panose="05000000000000000000" pitchFamily="2" charset="2"/>
              <a:buChar char="§"/>
            </a:pPr>
            <a:endParaRPr lang="hu-HU" b="1" dirty="0">
              <a:solidFill>
                <a:srgbClr val="C00000"/>
              </a:solidFill>
            </a:endParaRPr>
          </a:p>
          <a:p>
            <a:pPr marL="742950" lvl="1" indent="-285750" algn="just" eaLnBrk="0" fontAlgn="base" hangingPunct="0">
              <a:buFont typeface="Wingdings" panose="05000000000000000000" pitchFamily="2" charset="2"/>
              <a:buChar char="§"/>
            </a:pPr>
            <a:r>
              <a:rPr lang="hu-HU" b="1" dirty="0">
                <a:solidFill>
                  <a:srgbClr val="C00000"/>
                </a:solidFill>
              </a:rPr>
              <a:t>ficam: </a:t>
            </a:r>
            <a:r>
              <a:rPr lang="hu-HU" dirty="0"/>
              <a:t>a váll, könyök, csukló, csípő, térd és boka ízület</a:t>
            </a:r>
          </a:p>
          <a:p>
            <a:pPr marL="742950" lvl="1" indent="-285750" algn="just" eaLnBrk="0" fontAlgn="base" hangingPunct="0">
              <a:buFont typeface="Wingdings" panose="05000000000000000000" pitchFamily="2" charset="2"/>
              <a:buChar char="§"/>
            </a:pPr>
            <a:r>
              <a:rPr lang="hu-HU" b="1" dirty="0">
                <a:solidFill>
                  <a:srgbClr val="C00000"/>
                </a:solidFill>
              </a:rPr>
              <a:t>szalagszakadás</a:t>
            </a: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hu-HU" dirty="0"/>
              <a:t> valamely ízületet alkotó szalag friss szakadása</a:t>
            </a:r>
          </a:p>
          <a:p>
            <a:pPr marL="742950" lvl="1" indent="-285750" algn="just" eaLnBrk="0" fontAlgn="base" hangingPunct="0">
              <a:buFont typeface="Wingdings" panose="05000000000000000000" pitchFamily="2" charset="2"/>
              <a:buChar char="§"/>
            </a:pPr>
            <a:r>
              <a:rPr lang="hu-HU" b="1" dirty="0">
                <a:solidFill>
                  <a:srgbClr val="C00000"/>
                </a:solidFill>
              </a:rPr>
              <a:t>izomszakadás:</a:t>
            </a: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/>
              <a:t>bármely izom vagy ín olyan mértékű szakadása, melyet egy héten belül műtéttel állítanak helyre.</a:t>
            </a:r>
          </a:p>
          <a:p>
            <a:pPr marL="285750" indent="-285750" eaLnBrk="0" fontAlgn="base" hangingPunct="0">
              <a:buFont typeface="Wingdings" panose="05000000000000000000" pitchFamily="2" charset="2"/>
              <a:buChar char="ü"/>
            </a:pPr>
            <a:endParaRPr lang="hu-HU" dirty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dirty="0"/>
              <a:t>Balesetenként, az események számától függetlenül az aktuális </a:t>
            </a:r>
            <a:r>
              <a:rPr lang="hu-HU" b="1" dirty="0">
                <a:solidFill>
                  <a:srgbClr val="C00000"/>
                </a:solidFill>
              </a:rPr>
              <a:t>biztosítási összeg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Korlátozás:</a:t>
            </a:r>
          </a:p>
          <a:p>
            <a:pPr algn="just">
              <a:defRPr/>
            </a:pPr>
            <a:r>
              <a:rPr lang="hu-HU" b="1" dirty="0">
                <a:solidFill>
                  <a:srgbClr val="C00000"/>
                </a:solidFill>
              </a:rPr>
              <a:t>Egy adott ízület </a:t>
            </a:r>
            <a:r>
              <a:rPr lang="hu-HU" dirty="0"/>
              <a:t>sérülése esetén </a:t>
            </a:r>
            <a:r>
              <a:rPr lang="hu-HU" b="1" dirty="0">
                <a:solidFill>
                  <a:srgbClr val="C00000"/>
                </a:solidFill>
              </a:rPr>
              <a:t>egy biztosítási éven belül egy biztosítási eseményre</a:t>
            </a:r>
            <a:r>
              <a:rPr lang="hu-HU" b="1" dirty="0"/>
              <a:t> </a:t>
            </a:r>
            <a:r>
              <a:rPr lang="hu-HU" dirty="0"/>
              <a:t>teljesít szolgáltatást a biztosító.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613300" y="6418518"/>
            <a:ext cx="2895600" cy="114300"/>
          </a:xfrm>
        </p:spPr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Baleseti kórházi napi térítés</a:t>
            </a: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Bővülő biztosítási esemény: 200% „ingyen”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/>
              <a:t>Megévő</a:t>
            </a:r>
            <a:r>
              <a:rPr lang="hu-HU" dirty="0"/>
              <a:t> elemek – új részletek</a:t>
            </a:r>
          </a:p>
        </p:txBody>
      </p:sp>
      <p:sp>
        <p:nvSpPr>
          <p:cNvPr id="7" name="Téglalap 6"/>
          <p:cNvSpPr/>
          <p:nvPr/>
        </p:nvSpPr>
        <p:spPr>
          <a:xfrm>
            <a:off x="347300" y="198869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Biztosítási esemény: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Baleset amely miatt </a:t>
            </a: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kórházi fekvőbeteg-ellátásban részesül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biztosított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5063320" y="1988695"/>
            <a:ext cx="3808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kórházban eltöltött </a:t>
            </a: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napok száma szorozva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biztosítási összeggel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347300" y="1772016"/>
            <a:ext cx="8386686" cy="191068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347300" y="4155995"/>
            <a:ext cx="83866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 kiegészülése: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intenzív osztályon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történő ellátás </a:t>
            </a: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napjaira a biztosítási összeg 200%-a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hu-HU" b="1" dirty="0"/>
          </a:p>
        </p:txBody>
      </p:sp>
      <p:sp>
        <p:nvSpPr>
          <p:cNvPr id="12" name="Lekerekített téglalap 11"/>
          <p:cNvSpPr/>
          <p:nvPr/>
        </p:nvSpPr>
        <p:spPr>
          <a:xfrm>
            <a:off x="347300" y="3930555"/>
            <a:ext cx="8386686" cy="180150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254" y="1574017"/>
            <a:ext cx="2131668" cy="294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613300" y="6418518"/>
            <a:ext cx="2895600" cy="114300"/>
          </a:xfrm>
        </p:spPr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Baleseti műtéti térítés</a:t>
            </a: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Testőr</a:t>
            </a:r>
          </a:p>
        </p:txBody>
      </p:sp>
      <p:sp>
        <p:nvSpPr>
          <p:cNvPr id="12" name="Lekerekített téglalap 11"/>
          <p:cNvSpPr/>
          <p:nvPr/>
        </p:nvSpPr>
        <p:spPr>
          <a:xfrm>
            <a:off x="600501" y="1636213"/>
            <a:ext cx="3697962" cy="323603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1108589" y="2084681"/>
            <a:ext cx="2681785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Műtéti kategóriák:</a:t>
            </a:r>
          </a:p>
          <a:p>
            <a:pPr algn="just"/>
            <a:endParaRPr lang="hu-HU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dirty="0"/>
              <a:t>100% kiemelt műtét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dirty="0"/>
              <a:t>50% nagy műtét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dirty="0"/>
              <a:t>25% közepes műtét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dirty="0"/>
              <a:t>15% kis műtét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1287601" y="5349922"/>
            <a:ext cx="6886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A besorolás WHO-kód alapján történik, s a biztosított részére a BÖ besorolásnak megfelelő százalékát fizetjük ki.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Égési sérülés</a:t>
            </a: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Bővülő biztosítási esemény: 200% „ingyen”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Testőr</a:t>
            </a:r>
          </a:p>
        </p:txBody>
      </p:sp>
      <p:sp>
        <p:nvSpPr>
          <p:cNvPr id="7" name="Téglalap 6"/>
          <p:cNvSpPr/>
          <p:nvPr/>
        </p:nvSpPr>
        <p:spPr>
          <a:xfrm>
            <a:off x="347300" y="152703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Biztosítási esemény: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Baleset miatt a biztosított </a:t>
            </a: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égési sérülést szenved</a:t>
            </a:r>
            <a:endParaRPr lang="hu-HU" dirty="0">
              <a:solidFill>
                <a:srgbClr val="C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5063320" y="1527031"/>
            <a:ext cx="38080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aktuális </a:t>
            </a: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BIZTOSÍTÁSI ÖSSZEG  megfelelő %-a,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ami az égési sérülés </a:t>
            </a: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fokától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kiterjedtségétől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függ</a:t>
            </a: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Égési sérülés következtében bekövetkező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halál esetén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BÖ </a:t>
            </a: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200%-a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347300" y="1323832"/>
            <a:ext cx="8386686" cy="278852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347300" y="4442598"/>
            <a:ext cx="838668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 kiegészülése: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Ha az égési sérülés következményeként </a:t>
            </a:r>
            <a:r>
              <a:rPr lang="hu-HU" b="1" dirty="0">
                <a:solidFill>
                  <a:srgbClr val="C00000"/>
                </a:solidFill>
              </a:rPr>
              <a:t>a fejen </a:t>
            </a:r>
            <a:r>
              <a:rPr lang="hu-HU" dirty="0"/>
              <a:t>(légút, arckoponya, hajas fejbőr, szem, fül)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legalább a teljes testfelülethez viszonyított</a:t>
            </a:r>
            <a:r>
              <a:rPr lang="hu-HU" dirty="0"/>
              <a:t> </a:t>
            </a:r>
            <a:r>
              <a:rPr lang="hu-HU" b="1" dirty="0">
                <a:solidFill>
                  <a:srgbClr val="C00000"/>
                </a:solidFill>
              </a:rPr>
              <a:t>2%-on</a:t>
            </a:r>
            <a:r>
              <a:rPr lang="hu-HU" sz="2000" dirty="0"/>
              <a:t>,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legalább </a:t>
            </a:r>
            <a:r>
              <a:rPr lang="hu-HU" b="1" dirty="0">
                <a:solidFill>
                  <a:srgbClr val="C00000"/>
                </a:solidFill>
              </a:rPr>
              <a:t>III. fokú égési sérülés</a:t>
            </a:r>
            <a:r>
              <a:rPr lang="hu-HU" sz="2000" dirty="0"/>
              <a:t>,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BÖ </a:t>
            </a:r>
            <a:r>
              <a:rPr lang="hu-HU" b="1" u="sng" dirty="0">
                <a:solidFill>
                  <a:srgbClr val="C00000"/>
                </a:solidFill>
              </a:rPr>
              <a:t>200%</a:t>
            </a:r>
            <a:r>
              <a:rPr lang="hu-HU" b="1" dirty="0">
                <a:solidFill>
                  <a:srgbClr val="C00000"/>
                </a:solidFill>
              </a:rPr>
              <a:t>-a.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hu-HU" b="1" dirty="0"/>
          </a:p>
        </p:txBody>
      </p:sp>
      <p:sp>
        <p:nvSpPr>
          <p:cNvPr id="12" name="Lekerekített téglalap 11"/>
          <p:cNvSpPr/>
          <p:nvPr/>
        </p:nvSpPr>
        <p:spPr>
          <a:xfrm>
            <a:off x="347300" y="4442598"/>
            <a:ext cx="8386686" cy="183587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691" y="2575114"/>
            <a:ext cx="3354952" cy="125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913551" y="6644813"/>
            <a:ext cx="2895600" cy="114300"/>
          </a:xfrm>
        </p:spPr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Baleseti keresőképtelenség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Testőr</a:t>
            </a:r>
          </a:p>
        </p:txBody>
      </p:sp>
      <p:sp>
        <p:nvSpPr>
          <p:cNvPr id="9" name="Alcím 4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/>
          <a:lstStyle/>
          <a:p>
            <a:pPr lvl="0"/>
            <a:r>
              <a:rPr lang="hu-HU" sz="1600" dirty="0"/>
              <a:t>15. nap után</a:t>
            </a:r>
          </a:p>
          <a:p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03334" y="1884312"/>
            <a:ext cx="80746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Biztosítási esemény </a:t>
            </a:r>
            <a:r>
              <a:rPr lang="hu-HU" b="1" dirty="0"/>
              <a:t>az a kockázatviselés tartama alatt bekövetkezett baleset melynek következtében a biztosított a baleset időpontjától számított legfeljebb 2 éven belül </a:t>
            </a:r>
            <a:r>
              <a:rPr lang="hu-HU" dirty="0"/>
              <a:t>a hatályos magyar jogszabályoknak megfelelően, a keresőképtelenség elbírálására és igazolására jogosult </a:t>
            </a:r>
            <a:r>
              <a:rPr lang="hu-HU" b="1" dirty="0"/>
              <a:t>orvos által igazoltan, saját jogon, folyamatosan keresőképtelen állományban van</a:t>
            </a:r>
            <a:r>
              <a:rPr lang="hu-HU" dirty="0"/>
              <a:t>, és Magyarországon táppénzt vesz igénybe.</a:t>
            </a:r>
          </a:p>
          <a:p>
            <a:endParaRPr lang="hu-HU" dirty="0"/>
          </a:p>
          <a:p>
            <a:r>
              <a:rPr lang="hu-HU" dirty="0"/>
              <a:t>Szolgáltatás: a BÖ szorozva a keresőképtelen napok számával. (- önrész!)</a:t>
            </a:r>
          </a:p>
          <a:p>
            <a:endParaRPr lang="hu-HU" dirty="0"/>
          </a:p>
          <a:p>
            <a:r>
              <a:rPr lang="hu-HU" dirty="0"/>
              <a:t>14 nap önrésszel.</a:t>
            </a:r>
          </a:p>
          <a:p>
            <a:endParaRPr lang="hu-HU" dirty="0"/>
          </a:p>
          <a:p>
            <a:r>
              <a:rPr lang="hu-HU" dirty="0"/>
              <a:t>Két éven belül maximum 150 napot térítünk.</a:t>
            </a:r>
          </a:p>
          <a:p>
            <a:r>
              <a:rPr lang="hu-HU" dirty="0"/>
              <a:t> </a:t>
            </a:r>
          </a:p>
          <a:p>
            <a:r>
              <a:rPr lang="hu-HU" dirty="0"/>
              <a:t>Kiegészítő biztosítás, valamely főbiztosítással együtt köthető.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913551" y="6644813"/>
            <a:ext cx="2895600" cy="114300"/>
          </a:xfrm>
        </p:spPr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Baleseti kockázatok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Testőr</a:t>
            </a:r>
          </a:p>
        </p:txBody>
      </p:sp>
      <p:sp>
        <p:nvSpPr>
          <p:cNvPr id="9" name="Alcím 4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/>
          <a:lstStyle/>
          <a:p>
            <a:pPr lvl="0"/>
            <a:r>
              <a:rPr lang="hu-HU" sz="1600" dirty="0"/>
              <a:t>Közlekedési baleseti halál</a:t>
            </a:r>
          </a:p>
          <a:p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464949" y="2108639"/>
            <a:ext cx="8269037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115" indent="-158115">
              <a:spcBef>
                <a:spcPct val="20000"/>
              </a:spcBef>
            </a:pPr>
            <a:r>
              <a:rPr lang="hu-HU" dirty="0">
                <a:solidFill>
                  <a:srgbClr val="C00000"/>
                </a:solidFill>
              </a:rPr>
              <a:t>Biztosítási esemény: </a:t>
            </a:r>
            <a:r>
              <a:rPr lang="hu-HU" dirty="0"/>
              <a:t>A kockázatviselés tartama alatt bekövetkezett </a:t>
            </a:r>
            <a:r>
              <a:rPr lang="hu-HU" b="1" dirty="0"/>
              <a:t>közlekedési baleset</a:t>
            </a:r>
            <a:r>
              <a:rPr lang="hu-HU" dirty="0"/>
              <a:t>, melynek következtében a biztosított a </a:t>
            </a:r>
            <a:r>
              <a:rPr lang="hu-HU" b="1" dirty="0"/>
              <a:t>balesetet követő 1 éven belül meghal.</a:t>
            </a:r>
          </a:p>
          <a:p>
            <a:pPr marL="158115" indent="-158115">
              <a:spcBef>
                <a:spcPct val="20000"/>
              </a:spcBef>
            </a:pPr>
            <a:endParaRPr lang="hu-HU" dirty="0"/>
          </a:p>
          <a:p>
            <a:pPr marL="158115" indent="-158115">
              <a:spcBef>
                <a:spcPct val="20000"/>
              </a:spcBef>
            </a:pPr>
            <a:r>
              <a:rPr lang="hu-HU" dirty="0">
                <a:solidFill>
                  <a:srgbClr val="C00000"/>
                </a:solidFill>
              </a:rPr>
              <a:t>A biztosító szolgáltatása: </a:t>
            </a:r>
            <a:r>
              <a:rPr lang="hu-HU" dirty="0"/>
              <a:t>A biztosítási esemény bekövetkezése esetén a halál időpontjában </a:t>
            </a:r>
            <a:r>
              <a:rPr lang="hu-HU" b="1" dirty="0"/>
              <a:t>hatályos kötvényben rögzített biztosítási összeget téríti.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913551" y="6644813"/>
            <a:ext cx="2895600" cy="114300"/>
          </a:xfrm>
        </p:spPr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Baleseti kockázatok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Testőr</a:t>
            </a:r>
          </a:p>
        </p:txBody>
      </p:sp>
      <p:sp>
        <p:nvSpPr>
          <p:cNvPr id="9" name="Alcím 4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/>
          <a:lstStyle/>
          <a:p>
            <a:pPr lvl="0"/>
            <a:r>
              <a:rPr lang="hu-HU" sz="1600" dirty="0"/>
              <a:t>Közlekedési baleseti maradandó egészségkárosodás</a:t>
            </a:r>
          </a:p>
          <a:p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347300" y="1767007"/>
            <a:ext cx="838668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Biztosítási esemény: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 kockázatviselés tartama alatt bekövetkezett közlekedési baleset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melynek következtében a biztosított maradandó egészségkárosodást szenved.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biztosító szolgáltatása:</a:t>
            </a:r>
            <a:r>
              <a:rPr lang="hu-H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Csak abban az esetben lehetséges, ha az egészségkárosodás maradandó.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hatályos kötvényben rögzített biztosítási összegnek az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egészségkárosodás  fokával megegyező százaléka.</a:t>
            </a:r>
          </a:p>
          <a:p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egészségkárosodás mértékét a biztosító orvosa állapítja meg.</a:t>
            </a:r>
            <a:endParaRPr lang="hu-H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913551" y="6644813"/>
            <a:ext cx="2895600" cy="114300"/>
          </a:xfrm>
        </p:spPr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Baleseti kockázatok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Testőr</a:t>
            </a:r>
          </a:p>
        </p:txBody>
      </p:sp>
      <p:sp>
        <p:nvSpPr>
          <p:cNvPr id="9" name="Alcím 4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/>
          <a:lstStyle/>
          <a:p>
            <a:pPr lvl="0"/>
            <a:r>
              <a:rPr lang="hu-HU" sz="1600" dirty="0"/>
              <a:t>Baleseti költségtérítés</a:t>
            </a:r>
          </a:p>
          <a:p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347300" y="1561082"/>
            <a:ext cx="8386686" cy="3399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Biztosítási esemény:</a:t>
            </a:r>
          </a:p>
          <a:p>
            <a:pPr>
              <a:lnSpc>
                <a:spcPts val="2900"/>
              </a:lnSpc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 kockázatviselés tartama alatt bekövetkezett baleset,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melynek következében a biztosítottnak az alábbi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baleseti költségei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merültek fel:</a:t>
            </a:r>
          </a:p>
          <a:p>
            <a:pPr marL="742950" lvl="1" indent="-285750">
              <a:lnSpc>
                <a:spcPts val="2900"/>
              </a:lnSpc>
              <a:buFont typeface="Wingdings" panose="05000000000000000000" pitchFamily="2" charset="2"/>
              <a:buChar char="§"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Mentés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 sérültet/halottat)</a:t>
            </a:r>
          </a:p>
          <a:p>
            <a:pPr marL="742950" lvl="1" indent="-285750">
              <a:lnSpc>
                <a:spcPts val="2900"/>
              </a:lnSpc>
              <a:buFont typeface="Wingdings" panose="05000000000000000000" pitchFamily="2" charset="2"/>
              <a:buChar char="§"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Szállítás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baleset színhelyéről orvosig, kórházig. (sérült/halott)</a:t>
            </a:r>
          </a:p>
          <a:p>
            <a:pPr marL="742950" lvl="1" indent="-285750">
              <a:lnSpc>
                <a:spcPts val="2900"/>
              </a:lnSpc>
              <a:buFont typeface="Wingdings" panose="05000000000000000000" pitchFamily="2" charset="2"/>
              <a:buChar char="§"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 balesetben megsérült fog, műfog, korona, híd javítási költsége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lnSpc>
                <a:spcPts val="2900"/>
              </a:lnSpc>
              <a:buFont typeface="Wingdings" panose="05000000000000000000" pitchFamily="2" charset="2"/>
              <a:buChar char="§"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Gyógyászati  segédeszköz beszerzésének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vagy más kezeléshez szükséges eszközök (pl.: kötszer, gyógyszer ) szükséges mennyiségben való beszerzésének költsége.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Miért a Generali?</a:t>
            </a: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Testőr – élet- baleset és egészségbiztosítás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Testőr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464024" y="1540679"/>
            <a:ext cx="6808274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testre szabható, rugalmas szolgáltatások, nincs kötelező elem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egy, vagy több </a:t>
            </a:r>
            <a:r>
              <a:rPr lang="hu-HU" dirty="0" err="1"/>
              <a:t>biztosítottas</a:t>
            </a:r>
            <a:r>
              <a:rPr lang="hu-HU" dirty="0"/>
              <a:t> szerződések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kármentességi bónusz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csomagajánlatok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magas életkorhatárok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kedvezmények széles köre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megfelelő ár-érték arány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széles szolgáltatási háttér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megbízható partner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913551" y="6644813"/>
            <a:ext cx="2895600" cy="114300"/>
          </a:xfrm>
        </p:spPr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Baleseti kockázatok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Testőr</a:t>
            </a:r>
          </a:p>
        </p:txBody>
      </p:sp>
      <p:sp>
        <p:nvSpPr>
          <p:cNvPr id="9" name="Alcím 4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/>
          <a:lstStyle/>
          <a:p>
            <a:r>
              <a:rPr lang="hu-HU" dirty="0"/>
              <a:t>Együttkötési szabályok</a:t>
            </a:r>
          </a:p>
        </p:txBody>
      </p:sp>
      <p:grpSp>
        <p:nvGrpSpPr>
          <p:cNvPr id="10" name="Csoportba foglalás 9"/>
          <p:cNvGrpSpPr/>
          <p:nvPr/>
        </p:nvGrpSpPr>
        <p:grpSpPr>
          <a:xfrm>
            <a:off x="497445" y="1702594"/>
            <a:ext cx="1297934" cy="395711"/>
            <a:chOff x="1516801" y="1984516"/>
            <a:chExt cx="1297934" cy="395711"/>
          </a:xfrm>
        </p:grpSpPr>
        <p:sp>
          <p:nvSpPr>
            <p:cNvPr id="12" name="Téglalap 11"/>
            <p:cNvSpPr/>
            <p:nvPr/>
          </p:nvSpPr>
          <p:spPr>
            <a:xfrm>
              <a:off x="1516801" y="1984516"/>
              <a:ext cx="1297934" cy="39571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Téglalap 15"/>
            <p:cNvSpPr/>
            <p:nvPr/>
          </p:nvSpPr>
          <p:spPr>
            <a:xfrm>
              <a:off x="1516801" y="1984516"/>
              <a:ext cx="1297934" cy="3957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800" kern="1200" dirty="0"/>
                <a:t>Csonttörés</a:t>
              </a:r>
            </a:p>
          </p:txBody>
        </p:sp>
      </p:grpSp>
      <p:sp>
        <p:nvSpPr>
          <p:cNvPr id="2" name="Szövegdoboz 1"/>
          <p:cNvSpPr txBox="1"/>
          <p:nvPr/>
        </p:nvSpPr>
        <p:spPr>
          <a:xfrm>
            <a:off x="2265528" y="1715783"/>
            <a:ext cx="568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Önállóan nem, de bármely kockázattal együtt köthető.</a:t>
            </a:r>
          </a:p>
        </p:txBody>
      </p:sp>
      <p:grpSp>
        <p:nvGrpSpPr>
          <p:cNvPr id="17" name="Csoportba foglalás 16"/>
          <p:cNvGrpSpPr/>
          <p:nvPr/>
        </p:nvGrpSpPr>
        <p:grpSpPr>
          <a:xfrm>
            <a:off x="497444" y="2607850"/>
            <a:ext cx="4573401" cy="395711"/>
            <a:chOff x="1516801" y="3963075"/>
            <a:chExt cx="4573401" cy="395711"/>
          </a:xfrm>
        </p:grpSpPr>
        <p:sp>
          <p:nvSpPr>
            <p:cNvPr id="18" name="Téglalap 17"/>
            <p:cNvSpPr/>
            <p:nvPr/>
          </p:nvSpPr>
          <p:spPr>
            <a:xfrm>
              <a:off x="1516801" y="3963075"/>
              <a:ext cx="4573401" cy="39571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Téglalap 18"/>
            <p:cNvSpPr/>
            <p:nvPr/>
          </p:nvSpPr>
          <p:spPr>
            <a:xfrm>
              <a:off x="1516801" y="3963075"/>
              <a:ext cx="4573401" cy="3957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800" kern="1200" dirty="0"/>
                <a:t>Baleseti keresőképtelenség a 15. naptól</a:t>
              </a:r>
            </a:p>
          </p:txBody>
        </p:sp>
      </p:grpSp>
      <p:sp>
        <p:nvSpPr>
          <p:cNvPr id="5" name="Szövegdoboz 4"/>
          <p:cNvSpPr txBox="1"/>
          <p:nvPr/>
        </p:nvSpPr>
        <p:spPr>
          <a:xfrm>
            <a:off x="5349923" y="2344041"/>
            <a:ext cx="3384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Baleseti eredetű maradandó egészségkárosodással együtt köthető meg.</a:t>
            </a:r>
          </a:p>
        </p:txBody>
      </p:sp>
      <p:grpSp>
        <p:nvGrpSpPr>
          <p:cNvPr id="20" name="Csoportba foglalás 19"/>
          <p:cNvGrpSpPr/>
          <p:nvPr/>
        </p:nvGrpSpPr>
        <p:grpSpPr>
          <a:xfrm>
            <a:off x="528036" y="3626856"/>
            <a:ext cx="4512216" cy="395711"/>
            <a:chOff x="1516801" y="5446993"/>
            <a:chExt cx="4512216" cy="395711"/>
          </a:xfrm>
        </p:grpSpPr>
        <p:sp>
          <p:nvSpPr>
            <p:cNvPr id="21" name="Téglalap 20"/>
            <p:cNvSpPr/>
            <p:nvPr/>
          </p:nvSpPr>
          <p:spPr>
            <a:xfrm>
              <a:off x="1516801" y="5446993"/>
              <a:ext cx="4512216" cy="39571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Téglalap 21"/>
            <p:cNvSpPr/>
            <p:nvPr/>
          </p:nvSpPr>
          <p:spPr>
            <a:xfrm>
              <a:off x="1516801" y="5446993"/>
              <a:ext cx="4512216" cy="3957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800" kern="1200" dirty="0"/>
                <a:t>Baleseti költségtérítés</a:t>
              </a:r>
            </a:p>
          </p:txBody>
        </p:sp>
      </p:grpSp>
      <p:sp>
        <p:nvSpPr>
          <p:cNvPr id="7" name="Szövegdoboz 6"/>
          <p:cNvSpPr txBox="1"/>
          <p:nvPr/>
        </p:nvSpPr>
        <p:spPr>
          <a:xfrm>
            <a:off x="5349923" y="3363046"/>
            <a:ext cx="3220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Baleseti eredetű maradandó egészségkárosodással együtt köthető meg.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528036" y="4804012"/>
            <a:ext cx="8042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három baleseti egészségkárosodásra vonatkozó kockázat (lineáris, progresszív és 50%-os) nem kombinálható egymással.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913551" y="6644813"/>
            <a:ext cx="2895600" cy="114300"/>
          </a:xfrm>
        </p:spPr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Baleseti kockázatok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Testőr</a:t>
            </a:r>
          </a:p>
        </p:txBody>
      </p:sp>
      <p:sp>
        <p:nvSpPr>
          <p:cNvPr id="9" name="Alcím 4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/>
          <a:lstStyle/>
          <a:p>
            <a:r>
              <a:rPr lang="hu-HU" dirty="0"/>
              <a:t>Tartam, korhatár</a:t>
            </a:r>
          </a:p>
        </p:txBody>
      </p:sp>
      <p:graphicFrame>
        <p:nvGraphicFramePr>
          <p:cNvPr id="23" name="Táblázat 22"/>
          <p:cNvGraphicFramePr>
            <a:graphicFrameLocks noGrp="1"/>
          </p:cNvGraphicFramePr>
          <p:nvPr/>
        </p:nvGraphicFramePr>
        <p:xfrm>
          <a:off x="347300" y="2879108"/>
          <a:ext cx="8386685" cy="1727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2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6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6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7867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Kockázat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Belépési kor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Lejárat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Tartam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549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Balesetbiztosítások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0-75 év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80 év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5-45*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76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u-HU" sz="1800" dirty="0"/>
                        <a:t>Baleseti keresőképtelenség a 15. naptól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17-60 év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65 év**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5-45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/>
        </p:nvGraphicFramePr>
        <p:xfrm>
          <a:off x="0" y="796149"/>
          <a:ext cx="9144000" cy="5848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913551" y="6644813"/>
            <a:ext cx="2895600" cy="114300"/>
          </a:xfrm>
        </p:spPr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Egészségbiztosítási kockázatok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Testőr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613300" y="6418518"/>
            <a:ext cx="2895600" cy="114300"/>
          </a:xfrm>
        </p:spPr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Kórházi napi térítés</a:t>
            </a: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Bővülő biztosítási esemény: 200% „ingyen”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/>
              <a:t>Megévő</a:t>
            </a:r>
            <a:r>
              <a:rPr lang="hu-HU" dirty="0"/>
              <a:t> elemek – új részletek</a:t>
            </a:r>
          </a:p>
        </p:txBody>
      </p:sp>
      <p:sp>
        <p:nvSpPr>
          <p:cNvPr id="7" name="Téglalap 6"/>
          <p:cNvSpPr/>
          <p:nvPr/>
        </p:nvSpPr>
        <p:spPr>
          <a:xfrm>
            <a:off x="347300" y="198869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Biztosítási esemény: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Betegség amely miatt </a:t>
            </a: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kórházi fekvőbeteg-ellátásban részesül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biztosított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5063320" y="1988695"/>
            <a:ext cx="3808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kórházban eltöltött </a:t>
            </a: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napok száma szorozva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biztosítási összeggel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347300" y="1772016"/>
            <a:ext cx="8386686" cy="191068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347300" y="4155995"/>
            <a:ext cx="83866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 kiegészülése: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intenzív osztályon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történő ellátás </a:t>
            </a: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napjaira a biztosítási összeg 200%-a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hu-HU" b="1" dirty="0"/>
          </a:p>
        </p:txBody>
      </p:sp>
      <p:sp>
        <p:nvSpPr>
          <p:cNvPr id="12" name="Lekerekített téglalap 11"/>
          <p:cNvSpPr/>
          <p:nvPr/>
        </p:nvSpPr>
        <p:spPr>
          <a:xfrm>
            <a:off x="347300" y="3930555"/>
            <a:ext cx="8386686" cy="180150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608" y="1997835"/>
            <a:ext cx="2131668" cy="294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613300" y="6418518"/>
            <a:ext cx="2895600" cy="114300"/>
          </a:xfrm>
        </p:spPr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Műtéti térítés</a:t>
            </a: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A műtétek besorolása nem, csak a logika változott!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/>
              <a:t>Megévő</a:t>
            </a:r>
            <a:r>
              <a:rPr lang="hu-HU" dirty="0"/>
              <a:t> elemek –  technikai változások</a:t>
            </a:r>
          </a:p>
        </p:txBody>
      </p:sp>
      <p:sp>
        <p:nvSpPr>
          <p:cNvPr id="12" name="Lekerekített téglalap 11"/>
          <p:cNvSpPr/>
          <p:nvPr/>
        </p:nvSpPr>
        <p:spPr>
          <a:xfrm>
            <a:off x="147002" y="1428844"/>
            <a:ext cx="3697962" cy="323603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655091" y="1877312"/>
            <a:ext cx="2681785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Műtéti kategóriák:</a:t>
            </a:r>
          </a:p>
          <a:p>
            <a:pPr algn="just"/>
            <a:endParaRPr lang="hu-HU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dirty="0"/>
              <a:t>100% kiemelt műtét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dirty="0"/>
              <a:t>50% nagy műtét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dirty="0"/>
              <a:t>25% közepes műtét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dirty="0"/>
              <a:t>15% kis műtét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287601" y="5349922"/>
            <a:ext cx="6886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A besorolás WHO-kód alapján történik, s a biztosított részére a BÖ besorolásnak megfelelő százalékát fizetjük ki.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613300" y="6418518"/>
            <a:ext cx="2895600" cy="114300"/>
          </a:xfrm>
        </p:spPr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Kiemelt kockázatú betegségek</a:t>
            </a: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40 elemű kockázat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/>
              <a:t>Megévő</a:t>
            </a:r>
            <a:r>
              <a:rPr lang="hu-HU" dirty="0"/>
              <a:t> elemek – új részletek</a:t>
            </a:r>
          </a:p>
        </p:txBody>
      </p:sp>
      <p:sp>
        <p:nvSpPr>
          <p:cNvPr id="7" name="Téglalap 6"/>
          <p:cNvSpPr/>
          <p:nvPr/>
        </p:nvSpPr>
        <p:spPr>
          <a:xfrm>
            <a:off x="347300" y="1724560"/>
            <a:ext cx="4572000" cy="344709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Biztosítási esemény: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Előzmény nélküli, váratlan </a:t>
            </a: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betegség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alapbetegség miatti </a:t>
            </a: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kezelés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vagy </a:t>
            </a: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műtét: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AutoNum type="arabicPeriod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szívizomelhalás (szívinfarktus)</a:t>
            </a:r>
          </a:p>
          <a:p>
            <a:pPr marL="914400" lvl="1" indent="-457200">
              <a:buAutoNum type="arabicPeriod"/>
            </a:pP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Szívkoszorúérműtét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AutoNum type="arabicPeriod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rosszindulatú daganatos betegség,</a:t>
            </a:r>
          </a:p>
          <a:p>
            <a:pPr marL="914400" lvl="1" indent="-457200">
              <a:buAutoNum type="arabicPeriod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agyi érkatasztrófa,</a:t>
            </a:r>
          </a:p>
          <a:p>
            <a:pPr marL="914400" lvl="1" indent="-457200">
              <a:buAutoNum type="arabicPeriod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krónikus veseelégtelenség,</a:t>
            </a:r>
          </a:p>
          <a:p>
            <a:pPr marL="914400" lvl="1" indent="-457200">
              <a:buAutoNum type="arabicPeriod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szervátültetés,</a:t>
            </a:r>
          </a:p>
          <a:p>
            <a:pPr marL="914400" lvl="1" indent="-457200">
              <a:buAutoNum type="arabicPeriod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AIDS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5063320" y="1734330"/>
            <a:ext cx="380808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aktuális</a:t>
            </a:r>
            <a:r>
              <a:rPr lang="hu-HU" sz="2000" b="1" dirty="0">
                <a:solidFill>
                  <a:srgbClr val="C00000"/>
                </a:solidFill>
              </a:rPr>
              <a:t> </a:t>
            </a: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biztosítási összeg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347300" y="1527031"/>
            <a:ext cx="8386686" cy="323603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347300" y="4951634"/>
            <a:ext cx="83866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Biztosítási események kiegészülése: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rgbClr val="C00000"/>
                </a:solidFill>
              </a:rPr>
              <a:t>33 további betegség, műtét, kóros állapot felvétele</a:t>
            </a:r>
          </a:p>
        </p:txBody>
      </p:sp>
      <p:sp>
        <p:nvSpPr>
          <p:cNvPr id="12" name="Lekerekített téglalap 11"/>
          <p:cNvSpPr/>
          <p:nvPr/>
        </p:nvSpPr>
        <p:spPr>
          <a:xfrm>
            <a:off x="347300" y="4951634"/>
            <a:ext cx="8386686" cy="118985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613300" y="6418518"/>
            <a:ext cx="2895600" cy="114300"/>
          </a:xfrm>
        </p:spPr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Kiemelt kockázatú betegségek</a:t>
            </a: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Bővülő biztosítási esemény: 40 elemű kockázat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/>
              <a:t>Megévő</a:t>
            </a:r>
            <a:r>
              <a:rPr lang="hu-HU" dirty="0"/>
              <a:t> elemek – új részletek</a:t>
            </a:r>
          </a:p>
        </p:txBody>
      </p:sp>
      <p:sp>
        <p:nvSpPr>
          <p:cNvPr id="12" name="Lekerekített téglalap 11"/>
          <p:cNvSpPr/>
          <p:nvPr/>
        </p:nvSpPr>
        <p:spPr>
          <a:xfrm>
            <a:off x="347300" y="1378424"/>
            <a:ext cx="8386686" cy="476306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347300" y="1972566"/>
            <a:ext cx="838668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Pacemaker-defibrillátor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beültetés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Coronaria sclerosis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(koszorúerek szűkülete)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Coronaria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bypass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műtét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(koszorúerek nyitott mellkasi műtétje)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Szívbillentyű műtét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Constrictiv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pericarditis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(nyitott mellkasi szívburokműtét)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Cardiomyopathia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(súlyos szívizom megbetegedés)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Nyitott mellkasi aorta és/vagy hasi aorta műtét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Aorto-bifemoralis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bypass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műtét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(mindkét combverőéren érszűkület miatt elvégzett műtét)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613300" y="6418518"/>
            <a:ext cx="2895600" cy="114300"/>
          </a:xfrm>
        </p:spPr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Kiemelt kockázatú betegségek</a:t>
            </a: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Bővülő biztosítási esemény: 40 elemű kockázat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/>
              <a:t>Megévő</a:t>
            </a:r>
            <a:r>
              <a:rPr lang="hu-HU" dirty="0"/>
              <a:t> elemek – új részletek</a:t>
            </a:r>
          </a:p>
        </p:txBody>
      </p:sp>
      <p:sp>
        <p:nvSpPr>
          <p:cNvPr id="12" name="Lekerekített téglalap 11"/>
          <p:cNvSpPr/>
          <p:nvPr/>
        </p:nvSpPr>
        <p:spPr>
          <a:xfrm>
            <a:off x="347300" y="1378424"/>
            <a:ext cx="8386686" cy="484495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347300" y="1763113"/>
            <a:ext cx="838668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Koponyaér műtét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Alzheimer-kór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(neurológiai megbetegedés, mentális képességek romlása, 49%-ot meghaladó egészségkárosodás)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Parkinson-kór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(neurológiai megbetegedés, nem akaratlagos mozgások, 49%-ot meghaladó egészségkárosodás)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Sclerosis multiplex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(neurológiai és pszichés megbetegedés, 49%-ot meghaladó egészségkárosodás)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b="1" dirty="0"/>
              <a:t>Arcidegbénulás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b="1" dirty="0" err="1"/>
              <a:t>Spondylitis</a:t>
            </a:r>
            <a:r>
              <a:rPr lang="hu-HU" b="1" dirty="0"/>
              <a:t> </a:t>
            </a:r>
            <a:r>
              <a:rPr lang="hu-HU" b="1" dirty="0" err="1"/>
              <a:t>ankylopoetica</a:t>
            </a:r>
            <a:r>
              <a:rPr lang="hu-HU" b="1" dirty="0"/>
              <a:t> (</a:t>
            </a:r>
            <a:r>
              <a:rPr lang="hu-HU" b="1" dirty="0" err="1"/>
              <a:t>Bechterew</a:t>
            </a:r>
            <a:r>
              <a:rPr lang="hu-HU" b="1" dirty="0"/>
              <a:t> kór) </a:t>
            </a:r>
            <a:r>
              <a:rPr lang="hu-HU" dirty="0"/>
              <a:t>(gerincbetegség, 69%-ot meghaladó egészségkárosodás)</a:t>
            </a:r>
          </a:p>
          <a:p>
            <a:pPr algn="just">
              <a:lnSpc>
                <a:spcPct val="150000"/>
              </a:lnSpc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613300" y="6418518"/>
            <a:ext cx="2895600" cy="114300"/>
          </a:xfrm>
        </p:spPr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Kiemelt kockázatú betegségek</a:t>
            </a: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Bővülő biztosítási esemény: 40 elemű kockázat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/>
              <a:t>Megévő</a:t>
            </a:r>
            <a:r>
              <a:rPr lang="hu-HU" dirty="0"/>
              <a:t> elemek – új részletek</a:t>
            </a:r>
          </a:p>
        </p:txBody>
      </p:sp>
      <p:sp>
        <p:nvSpPr>
          <p:cNvPr id="12" name="Lekerekített téglalap 11"/>
          <p:cNvSpPr/>
          <p:nvPr/>
        </p:nvSpPr>
        <p:spPr>
          <a:xfrm>
            <a:off x="347300" y="1378424"/>
            <a:ext cx="8386686" cy="489954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347300" y="1857611"/>
            <a:ext cx="838668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b="1" dirty="0"/>
              <a:t>Jóindulatú daganatos betegség </a:t>
            </a:r>
            <a:r>
              <a:rPr lang="hu-HU" dirty="0"/>
              <a:t>(agy vagy gerincvelő daganat, egyik </a:t>
            </a:r>
            <a:r>
              <a:rPr lang="hu-HU" dirty="0" err="1"/>
              <a:t>testfél</a:t>
            </a:r>
            <a:r>
              <a:rPr lang="hu-HU" dirty="0"/>
              <a:t> teljes bénulását eredményezi)</a:t>
            </a:r>
            <a:endParaRPr lang="hu-HU" b="1" dirty="0"/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b="1" dirty="0"/>
              <a:t>Látás elvesztése </a:t>
            </a:r>
            <a:r>
              <a:rPr lang="hu-HU" dirty="0"/>
              <a:t>(mindkét szem látása  betegség vagy baleset miatt károsodik)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b="1" dirty="0"/>
              <a:t>Beszédkészség elvesztése</a:t>
            </a:r>
            <a:r>
              <a:rPr lang="hu-HU" dirty="0"/>
              <a:t> (beszédkészség károsodik, értelmes szavak kiejtése nem megoldható)</a:t>
            </a:r>
            <a:r>
              <a:rPr lang="hu-HU" b="1" dirty="0"/>
              <a:t>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b="1" dirty="0"/>
              <a:t>Hallás elvesztése</a:t>
            </a:r>
            <a:r>
              <a:rPr lang="hu-HU" dirty="0"/>
              <a:t> (a betegség vagy  baleset következtében mindkét fülön legalább 91 Db-es halláscsökkenés)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b="1" dirty="0"/>
              <a:t>Familiáris </a:t>
            </a:r>
            <a:r>
              <a:rPr lang="hu-HU" b="1" dirty="0" err="1"/>
              <a:t>poliposis</a:t>
            </a:r>
            <a:r>
              <a:rPr lang="hu-HU" b="1" dirty="0"/>
              <a:t> </a:t>
            </a:r>
            <a:r>
              <a:rPr lang="hu-HU" dirty="0"/>
              <a:t>(vastagbél, öröklött megbetegedése)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b="1" dirty="0" err="1"/>
              <a:t>Crohn</a:t>
            </a:r>
            <a:r>
              <a:rPr lang="hu-HU" b="1" dirty="0"/>
              <a:t> betegség </a:t>
            </a:r>
            <a:r>
              <a:rPr lang="hu-HU" dirty="0"/>
              <a:t>(gyulladásos bélbetegség; 3 műtét, vagy </a:t>
            </a:r>
            <a:r>
              <a:rPr lang="hu-HU" dirty="0" err="1"/>
              <a:t>stoma</a:t>
            </a:r>
            <a:r>
              <a:rPr lang="hu-HU" dirty="0"/>
              <a:t>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613300" y="6418518"/>
            <a:ext cx="2895600" cy="114300"/>
          </a:xfrm>
        </p:spPr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Kiemelt kockázatú betegségek</a:t>
            </a: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Bővülő biztosítási esemény: 40 elemű kockázat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/>
              <a:t>Megévő</a:t>
            </a:r>
            <a:r>
              <a:rPr lang="hu-HU" dirty="0"/>
              <a:t> elemek – új részletek</a:t>
            </a:r>
          </a:p>
        </p:txBody>
      </p:sp>
      <p:sp>
        <p:nvSpPr>
          <p:cNvPr id="12" name="Lekerekített téglalap 11"/>
          <p:cNvSpPr/>
          <p:nvPr/>
        </p:nvSpPr>
        <p:spPr>
          <a:xfrm>
            <a:off x="347300" y="1378424"/>
            <a:ext cx="8386686" cy="470847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347300" y="2065360"/>
            <a:ext cx="838668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b="1" dirty="0"/>
              <a:t>Nyelőcsőszűkület (</a:t>
            </a:r>
            <a:r>
              <a:rPr lang="hu-HU" dirty="0"/>
              <a:t>nem daganatos eredetű;  gyomor-, vagy vékonybél szondatáplálás)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b="1" dirty="0" err="1"/>
              <a:t>Colitis</a:t>
            </a:r>
            <a:r>
              <a:rPr lang="hu-HU" b="1" dirty="0"/>
              <a:t> </a:t>
            </a:r>
            <a:r>
              <a:rPr lang="hu-HU" b="1" dirty="0" err="1"/>
              <a:t>ulcerosa</a:t>
            </a:r>
            <a:r>
              <a:rPr lang="hu-HU" dirty="0"/>
              <a:t> (vastagbél krónikus, gyulladásos betegsége)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b="1" dirty="0"/>
              <a:t>Vékonybél műtét</a:t>
            </a:r>
            <a:r>
              <a:rPr lang="hu-HU" dirty="0"/>
              <a:t> (vékonybél legalább felének eltávolítása)</a:t>
            </a:r>
          </a:p>
          <a:p>
            <a:pPr marL="457200" indent="-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hu-HU" b="1" dirty="0"/>
              <a:t>Hepatitis C vírusfertőzés </a:t>
            </a:r>
            <a:r>
              <a:rPr lang="hu-HU" dirty="0"/>
              <a:t>(krónikus májgyulladás) </a:t>
            </a:r>
          </a:p>
          <a:p>
            <a:pPr marL="457200" indent="-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hu-HU" b="1" dirty="0" err="1"/>
              <a:t>Nephrostoma</a:t>
            </a:r>
            <a:r>
              <a:rPr lang="hu-HU" b="1" dirty="0"/>
              <a:t> kialakítása  </a:t>
            </a:r>
            <a:r>
              <a:rPr lang="hu-HU" dirty="0"/>
              <a:t>(egyik, vagy mindkét vesemedence katéterrel, vagy </a:t>
            </a:r>
            <a:r>
              <a:rPr lang="hu-HU" dirty="0" err="1"/>
              <a:t>drénnel</a:t>
            </a:r>
            <a:r>
              <a:rPr lang="hu-HU" dirty="0"/>
              <a:t> történő közvetlen kivezetését jelenti)</a:t>
            </a:r>
          </a:p>
          <a:p>
            <a:pPr marL="457200" indent="-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hu-HU" b="1" dirty="0" err="1"/>
              <a:t>Aplasztikus</a:t>
            </a:r>
            <a:r>
              <a:rPr lang="hu-HU" b="1" dirty="0"/>
              <a:t> </a:t>
            </a:r>
            <a:r>
              <a:rPr lang="hu-HU" b="1" dirty="0" err="1"/>
              <a:t>anaemia</a:t>
            </a:r>
            <a:r>
              <a:rPr lang="hu-HU" dirty="0"/>
              <a:t> (csontvelő elégtelen működése miatti vérszegénység)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Életbiztosítási kockázat</a:t>
            </a: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Kockázati életbiztosítás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Testőr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347300" y="1554327"/>
            <a:ext cx="8256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biztosító a biztosított halála esetén a megjelölt kedvezményezett részére kifizeti az aktuális biztosítási összeget.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47300" y="2406385"/>
            <a:ext cx="8140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Külön díjkategória a dohányzók, keveset dohányzók – napi hét szál cigarettánál kevesebbet fogyasztók -  és nem dohányzók számára.</a:t>
            </a:r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/>
        </p:nvGraphicFramePr>
        <p:xfrm>
          <a:off x="1674482" y="4946047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Belépési kor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Tartam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Lejárati kor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14-75 év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5-45*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80. év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347300" y="3301915"/>
            <a:ext cx="658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Önállóan, további kockázatok választása nélkül is megköthető.</a:t>
            </a:r>
          </a:p>
        </p:txBody>
      </p:sp>
      <p:graphicFrame>
        <p:nvGraphicFramePr>
          <p:cNvPr id="10" name="Táblázat 9"/>
          <p:cNvGraphicFramePr>
            <a:graphicFrameLocks noGrp="1"/>
          </p:cNvGraphicFramePr>
          <p:nvPr/>
        </p:nvGraphicFramePr>
        <p:xfrm>
          <a:off x="621691" y="3908188"/>
          <a:ext cx="798250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3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0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5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Szolgáltatás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Min. BÖ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Max.</a:t>
                      </a:r>
                      <a:r>
                        <a:rPr lang="hu-HU" baseline="0" dirty="0"/>
                        <a:t> BÖ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VIG BÖ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Kockázati életbiztosítás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500.000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40.000.000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200.000.000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613300" y="6418518"/>
            <a:ext cx="2895600" cy="114300"/>
          </a:xfrm>
        </p:spPr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Kiemelt kockázatú betegségek</a:t>
            </a: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Bővülő biztosítási esemény: 40 elemű kockázat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/>
              <a:t>Megévő</a:t>
            </a:r>
            <a:r>
              <a:rPr lang="hu-HU" dirty="0"/>
              <a:t> elemek – új részletek</a:t>
            </a:r>
          </a:p>
        </p:txBody>
      </p:sp>
      <p:sp>
        <p:nvSpPr>
          <p:cNvPr id="12" name="Lekerekített téglalap 11"/>
          <p:cNvSpPr/>
          <p:nvPr/>
        </p:nvSpPr>
        <p:spPr>
          <a:xfrm>
            <a:off x="347300" y="1378424"/>
            <a:ext cx="8386686" cy="470847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347300" y="2096913"/>
            <a:ext cx="83866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hu-HU" b="1" dirty="0" err="1"/>
              <a:t>Haemofilia</a:t>
            </a:r>
            <a:r>
              <a:rPr lang="hu-HU" b="1" dirty="0"/>
              <a:t>  </a:t>
            </a:r>
            <a:r>
              <a:rPr lang="hu-HU" dirty="0"/>
              <a:t>(öröklött vérzékenység)</a:t>
            </a:r>
          </a:p>
          <a:p>
            <a:pPr marL="457200" indent="-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hu-HU" b="1" dirty="0" err="1"/>
              <a:t>Osler</a:t>
            </a:r>
            <a:r>
              <a:rPr lang="hu-HU" b="1" dirty="0"/>
              <a:t> kór </a:t>
            </a:r>
            <a:r>
              <a:rPr lang="hu-HU" dirty="0"/>
              <a:t>(örökletes vérzéses hajszálér tágulat</a:t>
            </a:r>
          </a:p>
          <a:p>
            <a:pPr marL="457200" indent="-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hu-HU" b="1" dirty="0"/>
              <a:t>Amputáció (</a:t>
            </a:r>
            <a:r>
              <a:rPr lang="hu-HU" dirty="0"/>
              <a:t>kettő vagy több végtag)</a:t>
            </a:r>
          </a:p>
          <a:p>
            <a:pPr marL="457200" indent="-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hu-HU" b="1" dirty="0" err="1"/>
              <a:t>Rheumatoid</a:t>
            </a:r>
            <a:r>
              <a:rPr lang="hu-HU" b="1" dirty="0"/>
              <a:t> </a:t>
            </a:r>
            <a:r>
              <a:rPr lang="hu-HU" b="1" dirty="0" err="1"/>
              <a:t>arthritis</a:t>
            </a:r>
            <a:r>
              <a:rPr lang="hu-HU" b="1" dirty="0"/>
              <a:t> </a:t>
            </a:r>
            <a:r>
              <a:rPr lang="hu-HU" dirty="0"/>
              <a:t>(ízületek gyulladásos elváltozása)</a:t>
            </a:r>
          </a:p>
          <a:p>
            <a:pPr marL="457200" indent="-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hu-HU" b="1" dirty="0"/>
              <a:t>Súlyos égés</a:t>
            </a:r>
            <a:r>
              <a:rPr lang="hu-HU" dirty="0"/>
              <a:t> (hő hatására a teljes testfelület legalább 20%-át érintő  III. fokú égési sérülés keletkezik)</a:t>
            </a:r>
          </a:p>
          <a:p>
            <a:pPr marL="457200" indent="-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hu-HU" b="1" dirty="0"/>
              <a:t>Krónikus szerzett gyulladásos bőrbetegség</a:t>
            </a:r>
          </a:p>
          <a:p>
            <a:pPr marL="457200" indent="-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hu-HU" b="1" dirty="0"/>
              <a:t>Végstádiumú tüdőbetegség</a:t>
            </a:r>
            <a:r>
              <a:rPr lang="hu-HU" dirty="0"/>
              <a:t> (79 %-ot meghaladó egészségkárosodás)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Rosszindulatú daganatos betegségek</a:t>
            </a: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A legrettegettebb betegség kockázat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Új elemek – új kockázatok</a:t>
            </a:r>
          </a:p>
        </p:txBody>
      </p:sp>
      <p:sp>
        <p:nvSpPr>
          <p:cNvPr id="8" name="Téglalap 7"/>
          <p:cNvSpPr/>
          <p:nvPr/>
        </p:nvSpPr>
        <p:spPr>
          <a:xfrm>
            <a:off x="341915" y="1724716"/>
            <a:ext cx="839207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Biztosítási esemény:</a:t>
            </a:r>
          </a:p>
          <a:p>
            <a:pPr lvl="0" algn="just" eaLnBrk="0" fontAlgn="base" hangingPunct="0"/>
            <a:r>
              <a:rPr lang="hu-HU" dirty="0"/>
              <a:t>A kockázatviselés tartama alatt bekövetkezett, előzmény nélküli, váratlan </a:t>
            </a:r>
            <a:r>
              <a:rPr lang="hu-HU" b="1" dirty="0">
                <a:solidFill>
                  <a:srgbClr val="C00000"/>
                </a:solidFill>
              </a:rPr>
              <a:t>rosszindulatú daganatos betegség</a:t>
            </a:r>
          </a:p>
          <a:p>
            <a:pPr marL="285750" indent="-285750" eaLnBrk="0" fontAlgn="base" hangingPunct="0">
              <a:buFont typeface="Wingdings" panose="05000000000000000000" pitchFamily="2" charset="2"/>
              <a:buChar char="ü"/>
            </a:pPr>
            <a:endParaRPr lang="hu-HU" b="1" dirty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Szolgáltatás: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hu-HU" dirty="0"/>
              <a:t>Az aktuális </a:t>
            </a:r>
            <a:r>
              <a:rPr lang="hu-HU" b="1" dirty="0">
                <a:solidFill>
                  <a:srgbClr val="C00000"/>
                </a:solidFill>
              </a:rPr>
              <a:t>biztosítási összeg</a:t>
            </a:r>
          </a:p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hu-HU" dirty="0"/>
              <a:t>Szolgáltatás után erre a kockázatra a </a:t>
            </a:r>
            <a:r>
              <a:rPr lang="hu-HU" b="1" dirty="0">
                <a:solidFill>
                  <a:srgbClr val="C00000"/>
                </a:solidFill>
              </a:rPr>
              <a:t>biztosítási védelem megszűnik!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hu-HU" b="1" dirty="0">
              <a:solidFill>
                <a:srgbClr val="C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Korlátozás: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b="1" dirty="0">
                <a:solidFill>
                  <a:srgbClr val="C00000"/>
                </a:solidFill>
              </a:rPr>
              <a:t>	Nem esemény: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hu-HU" b="1" dirty="0"/>
              <a:t> </a:t>
            </a:r>
            <a:r>
              <a:rPr lang="hu-HU" dirty="0"/>
              <a:t>rákmegelőző állapotok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hu-HU" dirty="0"/>
              <a:t>a környezetet el nem árasztó daganatok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hu-HU" dirty="0"/>
              <a:t>a bőrrák, kivéve a festékes anyajegyek rosszindulatú daganatait 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hu-HU" dirty="0"/>
              <a:t>a HIV pozitív diagnózis mellett fellépő bármely daganat</a:t>
            </a:r>
          </a:p>
          <a:p>
            <a:endParaRPr lang="hu-HU" dirty="0"/>
          </a:p>
          <a:p>
            <a:pPr algn="r"/>
            <a:r>
              <a:rPr lang="hu-HU" i="1" dirty="0"/>
              <a:t>(40 elemű DD kockázattal </a:t>
            </a:r>
            <a:r>
              <a:rPr lang="hu-HU" b="1" i="1" dirty="0">
                <a:solidFill>
                  <a:srgbClr val="C00000"/>
                </a:solidFill>
              </a:rPr>
              <a:t>nem köthető!)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Daganatdiagnosztika</a:t>
            </a: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/>
              <a:t>Szolgátatásfinanszírozó</a:t>
            </a:r>
            <a:r>
              <a:rPr lang="hu-HU" dirty="0"/>
              <a:t> elem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Új elemek – új kockázatok</a:t>
            </a:r>
          </a:p>
        </p:txBody>
      </p:sp>
      <p:sp>
        <p:nvSpPr>
          <p:cNvPr id="2" name="Téglalap 1"/>
          <p:cNvSpPr/>
          <p:nvPr/>
        </p:nvSpPr>
        <p:spPr>
          <a:xfrm>
            <a:off x="347300" y="1813511"/>
            <a:ext cx="838668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Biztosítási esemény:</a:t>
            </a:r>
          </a:p>
          <a:p>
            <a:pPr algn="just"/>
            <a:r>
              <a:rPr lang="hu-HU" dirty="0"/>
              <a:t>váratlan panasz, kóros állapot miatt </a:t>
            </a:r>
            <a:r>
              <a:rPr lang="hu-HU" b="1" dirty="0">
                <a:solidFill>
                  <a:srgbClr val="C00000"/>
                </a:solidFill>
              </a:rPr>
              <a:t>rosszindulatú daganatos betegség </a:t>
            </a:r>
            <a:r>
              <a:rPr lang="hu-HU" b="1" u="sng" dirty="0">
                <a:solidFill>
                  <a:srgbClr val="C00000"/>
                </a:solidFill>
              </a:rPr>
              <a:t>gyanúja</a:t>
            </a:r>
            <a:endParaRPr lang="hu-HU" u="sng" dirty="0">
              <a:solidFill>
                <a:srgbClr val="C00000"/>
              </a:solidFill>
            </a:endParaRPr>
          </a:p>
          <a:p>
            <a:pPr marL="285750" indent="-285750" eaLnBrk="0" fontAlgn="base" hangingPunct="0">
              <a:buFont typeface="Wingdings" panose="05000000000000000000" pitchFamily="2" charset="2"/>
              <a:buChar char="ü"/>
            </a:pPr>
            <a:endParaRPr lang="hu-HU" b="1" dirty="0"/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hu-HU" dirty="0"/>
              <a:t>daganattípustól függő </a:t>
            </a:r>
            <a:r>
              <a:rPr lang="hu-HU" b="1" dirty="0">
                <a:solidFill>
                  <a:srgbClr val="C00000"/>
                </a:solidFill>
              </a:rPr>
              <a:t>gyors és komplex kivizsgálás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hu-HU" b="1" dirty="0">
                <a:solidFill>
                  <a:srgbClr val="C00000"/>
                </a:solidFill>
              </a:rPr>
              <a:t>szakvélemény és kezelési javaslat összeállítása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hu-HU" b="1" dirty="0">
                <a:solidFill>
                  <a:srgbClr val="C00000"/>
                </a:solidFill>
              </a:rPr>
              <a:t>asszisztencia - betegvezetés </a:t>
            </a:r>
            <a:r>
              <a:rPr lang="hu-HU" dirty="0"/>
              <a:t>a kivizsgálás ideje alatt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hu-HU" b="1" dirty="0">
                <a:solidFill>
                  <a:srgbClr val="C00000"/>
                </a:solidFill>
              </a:rPr>
              <a:t>személyes konzultációs lehetőség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hu-HU" dirty="0"/>
              <a:t>limit </a:t>
            </a:r>
            <a:r>
              <a:rPr lang="hu-HU" b="1" dirty="0">
                <a:solidFill>
                  <a:srgbClr val="C00000"/>
                </a:solidFill>
              </a:rPr>
              <a:t>csak és kizárólag  2.000.000 Ft</a:t>
            </a:r>
            <a:r>
              <a:rPr lang="hu-HU" dirty="0"/>
              <a:t>, de a tartam során </a:t>
            </a:r>
            <a:r>
              <a:rPr lang="hu-HU" b="1" dirty="0">
                <a:solidFill>
                  <a:srgbClr val="C00000"/>
                </a:solidFill>
              </a:rPr>
              <a:t>INDEXÁLÓDIK!!!!</a:t>
            </a:r>
            <a:endParaRPr lang="hu-HU" dirty="0"/>
          </a:p>
          <a:p>
            <a:pPr lvl="1"/>
            <a:r>
              <a:rPr lang="hu-HU" b="1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336" y="451877"/>
            <a:ext cx="4819650" cy="124777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Daganatdiagnosztika</a:t>
            </a: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/>
              <a:t>Szolgátatásfinanszírozó</a:t>
            </a:r>
            <a:r>
              <a:rPr lang="hu-HU" dirty="0"/>
              <a:t> elem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Új elemek – új kockázatok</a:t>
            </a:r>
          </a:p>
        </p:txBody>
      </p:sp>
      <p:sp>
        <p:nvSpPr>
          <p:cNvPr id="7" name="Téglalap 6"/>
          <p:cNvSpPr/>
          <p:nvPr/>
        </p:nvSpPr>
        <p:spPr>
          <a:xfrm>
            <a:off x="347298" y="1527031"/>
            <a:ext cx="848280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Korlátozás: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dirty="0">
                <a:solidFill>
                  <a:srgbClr val="C00000"/>
                </a:solidFill>
              </a:rPr>
              <a:t>	Nem esemény: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hu-HU" b="1" dirty="0"/>
              <a:t> </a:t>
            </a:r>
            <a:r>
              <a:rPr lang="hu-HU" dirty="0"/>
              <a:t>rákmegelőző állapotok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hu-HU" dirty="0"/>
              <a:t>a környezetet el nem árasztó daganatok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hu-HU" dirty="0"/>
              <a:t>a bőrrák, kivéve a festékes anyajegyek rosszindulatú daganatait 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hu-HU" dirty="0"/>
              <a:t>a HIV pozitív diagnózis mellett fellépő bármely daganat</a:t>
            </a:r>
          </a:p>
          <a:p>
            <a:endParaRPr lang="hu-HU" dirty="0"/>
          </a:p>
          <a:p>
            <a:endParaRPr lang="hu-HU" sz="2000" b="1" dirty="0">
              <a:solidFill>
                <a:srgbClr val="C00000"/>
              </a:solidFill>
            </a:endParaRPr>
          </a:p>
          <a:p>
            <a:r>
              <a:rPr lang="hu-HU" sz="2000" dirty="0">
                <a:solidFill>
                  <a:srgbClr val="C00000"/>
                </a:solidFill>
              </a:rPr>
              <a:t>	Biztosító kockázatviselése megszűnik: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hu-HU" dirty="0"/>
              <a:t>ha a rosszindulatú daganat diagnózis megerősítést nyer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hu-HU" dirty="0"/>
              <a:t>két alkalommal kerül jóindulatú daganat megállapításra, a második jóindulatú elváltozást követően</a:t>
            </a:r>
          </a:p>
        </p:txBody>
      </p:sp>
      <p:sp>
        <p:nvSpPr>
          <p:cNvPr id="8" name="Téglalap 7"/>
          <p:cNvSpPr/>
          <p:nvPr/>
        </p:nvSpPr>
        <p:spPr>
          <a:xfrm>
            <a:off x="347300" y="5775401"/>
            <a:ext cx="8024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i="1" dirty="0"/>
              <a:t>(40 elemű DD kockázat , vagy Rosszindulatú daganatos betegségek kockázattal </a:t>
            </a:r>
            <a:r>
              <a:rPr lang="hu-HU" b="1" i="1" dirty="0">
                <a:solidFill>
                  <a:srgbClr val="C00000"/>
                </a:solidFill>
              </a:rPr>
              <a:t>együtt köthető!)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Daganatdiagnosztika</a:t>
            </a: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/>
              <a:t>Szolgátatásfinanszírozó</a:t>
            </a:r>
            <a:r>
              <a:rPr lang="hu-HU" dirty="0"/>
              <a:t> elem - részletek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Új elemek – új kockázatok</a:t>
            </a:r>
          </a:p>
        </p:txBody>
      </p:sp>
      <p:sp>
        <p:nvSpPr>
          <p:cNvPr id="7" name="Téglalap 6"/>
          <p:cNvSpPr/>
          <p:nvPr/>
        </p:nvSpPr>
        <p:spPr>
          <a:xfrm>
            <a:off x="347300" y="1870280"/>
            <a:ext cx="838668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20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Daganattípustól függő gyors és komplex kivizsgálás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hu-HU" dirty="0"/>
              <a:t>specifikus állapotfelmérés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hu-HU" dirty="0"/>
              <a:t>onkológiai vizsgálat és konzultáció, személyre szabott kivizsgálási javaslat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hu-HU" dirty="0"/>
              <a:t>az adott daganattípus esetében </a:t>
            </a:r>
            <a:r>
              <a:rPr lang="hu-HU" dirty="0" err="1"/>
              <a:t>orvosszakmailag</a:t>
            </a:r>
            <a:r>
              <a:rPr lang="hu-HU" dirty="0"/>
              <a:t> indokolt legkorszerűbb diagnosztikus vizsgálatok (pl. PET CT, molekuláris diagnosztikai vizsgálatok) gyors és teljes körű megszervezése és elvégzése, beleértve a társbetegségek (egyéb meglévő betegségek) miatt az onkológiai kezeléshez szükséges kiegészítő vizsgálatok elvégzését is.</a:t>
            </a:r>
            <a:endParaRPr lang="hu-HU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hu-HU" sz="2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Szakvélemény és kezelési javaslat összeállítása</a:t>
            </a:r>
          </a:p>
          <a:p>
            <a:pPr lvl="1" algn="just"/>
            <a:r>
              <a:rPr lang="hu-HU" dirty="0"/>
              <a:t>Az adott daganattípus kezelésében jelentős tapasztalattal rendelkező szakértők (klinikai onkológus, sebész, sugárterapeuta) által a kivizsgálás leletei alapján egyeztetett szakvélemény és kezelési javaslat összeállítása.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Daganatdiagnosztika</a:t>
            </a: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/>
              <a:t>Szolgátatásfinanszírozó</a:t>
            </a:r>
            <a:r>
              <a:rPr lang="hu-HU" dirty="0"/>
              <a:t> elem - részletek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Új elemek – új kockázatok</a:t>
            </a:r>
          </a:p>
        </p:txBody>
      </p:sp>
      <p:sp>
        <p:nvSpPr>
          <p:cNvPr id="2" name="Téglalap 1"/>
          <p:cNvSpPr/>
          <p:nvPr/>
        </p:nvSpPr>
        <p:spPr>
          <a:xfrm>
            <a:off x="347300" y="1421938"/>
            <a:ext cx="838668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Asszisztencia - betegvezetés a kivizsgálás ideje alatt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hu-HU" dirty="0"/>
              <a:t>betegsegítő orvos közreműködésével telefonon keresztül</a:t>
            </a:r>
            <a:endParaRPr lang="hu-HU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hu-HU" dirty="0"/>
              <a:t>rendszeres és részletes tájékoztatás a szükséges vizsgálatokról, beavatkozásokról, az ehhez szükséges előkészületekről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hu-HU" dirty="0"/>
              <a:t>a kivizsgálással kapcsolatban felmerülő ügyfélkérdések telefonos megválaszolása munkanapokon 8-20 óra között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hu-HU" dirty="0"/>
              <a:t>vizsgálatok időpontjának megszervezése, az optimális kivizsgálási ütem érdekében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hu-HU" dirty="0"/>
              <a:t>szükséges szakorvosi egyeztetések elvégzése.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u-HU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Személyes konzultációs lehetőség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hu-HU" dirty="0"/>
              <a:t>daganattípusnak megfelelő szakterület sebész, sugárterapeuta és klinikai onkológus szakértővel</a:t>
            </a:r>
            <a:endParaRPr lang="hu-HU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hu-HU" dirty="0"/>
              <a:t>egy-egy legfeljebb 60 perces személyes konzultáció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hu-HU" dirty="0"/>
              <a:t>a biztosított kérdéseinek megbeszélése, valamint az állapotáról és a rendelkezésre álló kezelési lehetőségekről való részletes tájékoztatás érdekében.</a:t>
            </a:r>
            <a:endParaRPr lang="hu-HU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Prevenciós program</a:t>
            </a: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/>
              <a:t>Szolgátatásfinanszírozó</a:t>
            </a:r>
            <a:r>
              <a:rPr lang="hu-HU" dirty="0"/>
              <a:t> elem – ajándék!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Új elemek – új kockázatok</a:t>
            </a:r>
          </a:p>
        </p:txBody>
      </p:sp>
      <p:sp>
        <p:nvSpPr>
          <p:cNvPr id="7" name="Téglalap 6"/>
          <p:cNvSpPr/>
          <p:nvPr/>
        </p:nvSpPr>
        <p:spPr>
          <a:xfrm>
            <a:off x="347300" y="1944765"/>
            <a:ext cx="83866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/>
              <a:t>A Biztosító (kizárólag)</a:t>
            </a:r>
            <a:r>
              <a:rPr lang="hu-HU" sz="1400" dirty="0"/>
              <a:t> </a:t>
            </a:r>
            <a:r>
              <a:rPr lang="hu-HU" b="1" dirty="0">
                <a:solidFill>
                  <a:srgbClr val="C00000"/>
                </a:solidFill>
              </a:rPr>
              <a:t>5 évente </a:t>
            </a:r>
            <a:r>
              <a:rPr lang="hu-HU" dirty="0"/>
              <a:t>a szerződésben szereplő </a:t>
            </a:r>
            <a:r>
              <a:rPr lang="hu-HU" b="1" dirty="0">
                <a:solidFill>
                  <a:srgbClr val="C00000"/>
                </a:solidFill>
              </a:rPr>
              <a:t>biztosított részére </a:t>
            </a:r>
            <a:r>
              <a:rPr lang="hu-HU" dirty="0"/>
              <a:t>a Biztosított </a:t>
            </a:r>
            <a:r>
              <a:rPr lang="hu-HU" b="1" dirty="0">
                <a:solidFill>
                  <a:srgbClr val="C00000"/>
                </a:solidFill>
              </a:rPr>
              <a:t>korának és nemének megfelelő ingyenes szűrőprogramot szervez. </a:t>
            </a:r>
          </a:p>
          <a:p>
            <a:pPr algn="just"/>
            <a:endParaRPr lang="hu-HU" b="1" dirty="0">
              <a:solidFill>
                <a:srgbClr val="C0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hu-HU" b="1" dirty="0">
                <a:solidFill>
                  <a:srgbClr val="C00000"/>
                </a:solidFill>
              </a:rPr>
              <a:t>nem kötelező az ügyfél számára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hu-HU" dirty="0"/>
              <a:t>a  Biztosító a szűrés eredményeit </a:t>
            </a:r>
            <a:r>
              <a:rPr lang="hu-HU" b="1" dirty="0">
                <a:solidFill>
                  <a:srgbClr val="C00000"/>
                </a:solidFill>
              </a:rPr>
              <a:t>nem kapja meg, nem használja fel a későbbiekben!!!!!!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hu-HU" dirty="0"/>
              <a:t>a Biztosított viszont kérheti azt, hogy egy kockázatelbírálás alá eső szerződésénél </a:t>
            </a:r>
            <a:r>
              <a:rPr lang="hu-HU" b="1" dirty="0">
                <a:solidFill>
                  <a:srgbClr val="C00000"/>
                </a:solidFill>
              </a:rPr>
              <a:t>fogadja el a Biztosító a szűrésen készült leleteket.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hu-HU" dirty="0"/>
              <a:t>az évfordulótól számított </a:t>
            </a:r>
            <a:r>
              <a:rPr lang="hu-HU" b="1" dirty="0">
                <a:solidFill>
                  <a:srgbClr val="C00000"/>
                </a:solidFill>
              </a:rPr>
              <a:t>6 hónapig </a:t>
            </a:r>
            <a:r>
              <a:rPr lang="hu-HU" dirty="0"/>
              <a:t>használható fel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Prevenciós program</a:t>
            </a: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/>
              <a:t>Szolgátatásfinanszírozó</a:t>
            </a:r>
            <a:r>
              <a:rPr lang="hu-HU" dirty="0"/>
              <a:t> elem – ajándék!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Új elemek – új kockázatok</a:t>
            </a:r>
          </a:p>
        </p:txBody>
      </p:sp>
      <p:sp>
        <p:nvSpPr>
          <p:cNvPr id="2" name="Téglalap 1"/>
          <p:cNvSpPr/>
          <p:nvPr/>
        </p:nvSpPr>
        <p:spPr>
          <a:xfrm>
            <a:off x="347298" y="1443841"/>
            <a:ext cx="8496449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Feltételek: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hu-HU" b="1" dirty="0">
                <a:solidFill>
                  <a:srgbClr val="C00000"/>
                </a:solidFill>
              </a:rPr>
              <a:t>legalább 10 éves tartamú </a:t>
            </a:r>
            <a:r>
              <a:rPr lang="hu-HU" dirty="0"/>
              <a:t>szerződés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hu-HU" dirty="0"/>
              <a:t>A tartam során végig </a:t>
            </a:r>
            <a:r>
              <a:rPr lang="hu-HU" b="1" dirty="0">
                <a:solidFill>
                  <a:srgbClr val="C00000"/>
                </a:solidFill>
              </a:rPr>
              <a:t>díjjal rendezett </a:t>
            </a:r>
            <a:r>
              <a:rPr lang="hu-HU" dirty="0"/>
              <a:t>szerződés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hu-HU" dirty="0"/>
              <a:t>az adott </a:t>
            </a:r>
            <a:r>
              <a:rPr lang="hu-HU" b="1" dirty="0">
                <a:solidFill>
                  <a:srgbClr val="C00000"/>
                </a:solidFill>
              </a:rPr>
              <a:t>5. évfordulón ne legyen felmondás alatt </a:t>
            </a:r>
            <a:r>
              <a:rPr lang="hu-HU" dirty="0"/>
              <a:t>a szerződés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hu-HU" dirty="0"/>
              <a:t>az </a:t>
            </a:r>
            <a:r>
              <a:rPr lang="hu-HU" b="1" dirty="0">
                <a:solidFill>
                  <a:srgbClr val="C00000"/>
                </a:solidFill>
              </a:rPr>
              <a:t>ajánlattételkor és a tartam során végig </a:t>
            </a:r>
            <a:r>
              <a:rPr lang="hu-HU" dirty="0"/>
              <a:t>alábbiak közül </a:t>
            </a:r>
            <a:r>
              <a:rPr lang="hu-HU" b="1" dirty="0">
                <a:solidFill>
                  <a:srgbClr val="C00000"/>
                </a:solidFill>
              </a:rPr>
              <a:t>legalább az egyiknek</a:t>
            </a:r>
            <a:r>
              <a:rPr lang="hu-HU" dirty="0"/>
              <a:t> szerepelnie kell a szerződésben*: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hu-HU" dirty="0"/>
              <a:t>minimum 10 000 </a:t>
            </a:r>
            <a:r>
              <a:rPr lang="hu-HU" dirty="0" err="1"/>
              <a:t>000</a:t>
            </a:r>
            <a:r>
              <a:rPr lang="hu-HU" dirty="0"/>
              <a:t> Ft biztosítási összegű kockázati életbiztosítás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hu-HU" dirty="0"/>
              <a:t>minimum 10 000 </a:t>
            </a:r>
            <a:r>
              <a:rPr lang="hu-HU" dirty="0" err="1"/>
              <a:t>000</a:t>
            </a:r>
            <a:r>
              <a:rPr lang="hu-HU" dirty="0"/>
              <a:t> Ft biztosítási összegű 39%-ot meghaladó egészségkárosodásra vonatkozó biztosítás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hu-HU" dirty="0"/>
              <a:t>minimum 10 000 </a:t>
            </a:r>
            <a:r>
              <a:rPr lang="hu-HU" dirty="0" err="1"/>
              <a:t>000</a:t>
            </a:r>
            <a:r>
              <a:rPr lang="hu-HU" dirty="0"/>
              <a:t> Ft biztosítási összegű 69%-ot meghaladó egészségkárosodás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hu-HU" dirty="0"/>
              <a:t>minimum 5 000 </a:t>
            </a:r>
            <a:r>
              <a:rPr lang="hu-HU" dirty="0" err="1"/>
              <a:t>000</a:t>
            </a:r>
            <a:r>
              <a:rPr lang="hu-HU" dirty="0"/>
              <a:t> Ft biztosítási összegű 40 elemű Kiemelt kockázatú betegségekre vonatkozó biztosítás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hu-HU" dirty="0"/>
              <a:t>minimum 5 000 </a:t>
            </a:r>
            <a:r>
              <a:rPr lang="hu-HU" dirty="0" err="1"/>
              <a:t>000</a:t>
            </a:r>
            <a:r>
              <a:rPr lang="hu-HU" dirty="0"/>
              <a:t> Ft biztosítási összegű Daganatos megbetegedés</a:t>
            </a:r>
          </a:p>
          <a:p>
            <a:pPr lvl="1"/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210821" y="6060489"/>
            <a:ext cx="71104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*</a:t>
            </a:r>
            <a:r>
              <a:rPr lang="hu-HU" sz="1200" i="1" dirty="0"/>
              <a:t>Azoknak a szerződéseknek a biztosítottjai, amelyek indexálással érik el a tartam során a fenti minimális érté(</a:t>
            </a:r>
            <a:r>
              <a:rPr lang="hu-HU" sz="1200" i="1" dirty="0" err="1"/>
              <a:t>ke</a:t>
            </a:r>
            <a:r>
              <a:rPr lang="hu-HU" sz="1200" i="1" dirty="0"/>
              <a:t>)</a:t>
            </a:r>
            <a:r>
              <a:rPr lang="hu-HU" sz="1200" i="1" dirty="0" err="1"/>
              <a:t>ket</a:t>
            </a:r>
            <a:r>
              <a:rPr lang="hu-HU" sz="1200" i="1" dirty="0"/>
              <a:t>, azok nem jogosultak igénybe venni az ingyenes szűrőprogramot.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69%-ot meghaladó egészségkárosodás</a:t>
            </a: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>
          <a:xfrm>
            <a:off x="419957" y="1093668"/>
            <a:ext cx="8386686" cy="456408"/>
          </a:xfrm>
        </p:spPr>
        <p:txBody>
          <a:bodyPr/>
          <a:lstStyle/>
          <a:p>
            <a:r>
              <a:rPr lang="hu-HU" dirty="0"/>
              <a:t>Az „OEP” határozza meg a százalékot!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Testőr</a:t>
            </a:r>
          </a:p>
        </p:txBody>
      </p:sp>
      <p:sp>
        <p:nvSpPr>
          <p:cNvPr id="2" name="Téglalap 1"/>
          <p:cNvSpPr/>
          <p:nvPr/>
        </p:nvSpPr>
        <p:spPr>
          <a:xfrm>
            <a:off x="347300" y="2090817"/>
            <a:ext cx="8386686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altLang="hu-HU" dirty="0">
                <a:solidFill>
                  <a:srgbClr val="C00000"/>
                </a:solidFill>
                <a:cs typeface="Arial" panose="020B0604020202020204" pitchFamily="34" charset="0"/>
              </a:rPr>
              <a:t>A biztosítási esemény</a:t>
            </a:r>
            <a:r>
              <a:rPr lang="hu-HU" altLang="hu-HU" dirty="0">
                <a:cs typeface="Arial" panose="020B0604020202020204" pitchFamily="34" charset="0"/>
              </a:rPr>
              <a:t>:  </a:t>
            </a:r>
            <a:r>
              <a:rPr lang="hu-HU" dirty="0"/>
              <a:t>az a kockázatviselés tartama alatt bekövetkezett, a kockázatviselés kezdetéhez képest előzmény nélküli, váratlan betegség vagy baleset, melynek következtében az Orvosszakértői intézet szakvéleménye  a biztosítottnál : 69%-ot meghaladó mértékű egészségkárosodást </a:t>
            </a:r>
            <a:r>
              <a:rPr lang="hu-HU" altLang="hu-HU" dirty="0"/>
              <a:t>(EK203) </a:t>
            </a:r>
            <a:br>
              <a:rPr lang="hu-HU" dirty="0"/>
            </a:br>
            <a:r>
              <a:rPr lang="hu-HU" dirty="0"/>
              <a:t>állapított meg.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 dirty="0"/>
          </a:p>
          <a:p>
            <a:pPr marL="158115" indent="-158115">
              <a:spcBef>
                <a:spcPct val="20000"/>
              </a:spcBef>
            </a:pPr>
            <a:r>
              <a:rPr lang="hu-HU" dirty="0"/>
              <a:t>A biztosítási esemény időpontja: Az Orvosszakértői Intézet szakvéleményének a kelte.</a:t>
            </a:r>
          </a:p>
          <a:p>
            <a:pPr marL="158115" indent="-158115">
              <a:spcBef>
                <a:spcPct val="20000"/>
              </a:spcBef>
            </a:pPr>
            <a:endParaRPr lang="hu-HU" dirty="0"/>
          </a:p>
          <a:p>
            <a:pPr marL="158115" indent="-158115">
              <a:spcBef>
                <a:spcPct val="20000"/>
              </a:spcBef>
            </a:pPr>
            <a:r>
              <a:rPr lang="hu-HU" dirty="0">
                <a:solidFill>
                  <a:srgbClr val="C00000"/>
                </a:solidFill>
              </a:rPr>
              <a:t>A biztosító szolgáltatása</a:t>
            </a:r>
            <a:r>
              <a:rPr lang="hu-HU" dirty="0"/>
              <a:t>: </a:t>
            </a:r>
            <a:r>
              <a:rPr lang="hu-HU" dirty="0">
                <a:sym typeface="Symbol" panose="05050102010706020507" pitchFamily="18" charset="2"/>
              </a:rPr>
              <a:t>kifizetjük az aktuális biztosítási  összeget, és erre a kockázatra a biztosítási védelem megszűnik!</a:t>
            </a:r>
            <a:endParaRPr lang="hu-H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39%-ot meghaladó egészségkárosodás</a:t>
            </a: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>
          <a:xfrm>
            <a:off x="419957" y="1093668"/>
            <a:ext cx="8386686" cy="456408"/>
          </a:xfrm>
        </p:spPr>
        <p:txBody>
          <a:bodyPr/>
          <a:lstStyle/>
          <a:p>
            <a:r>
              <a:rPr lang="hu-HU" dirty="0"/>
              <a:t>Az „OEP” határozza meg a százalékot!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Testőr</a:t>
            </a:r>
          </a:p>
        </p:txBody>
      </p:sp>
      <p:sp>
        <p:nvSpPr>
          <p:cNvPr id="2" name="Téglalap 1"/>
          <p:cNvSpPr/>
          <p:nvPr/>
        </p:nvSpPr>
        <p:spPr>
          <a:xfrm>
            <a:off x="347300" y="2090817"/>
            <a:ext cx="8386686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altLang="hu-HU" dirty="0">
                <a:solidFill>
                  <a:srgbClr val="C00000"/>
                </a:solidFill>
                <a:cs typeface="Arial" panose="020B0604020202020204" pitchFamily="34" charset="0"/>
              </a:rPr>
              <a:t>A biztosítási esemény</a:t>
            </a:r>
            <a:r>
              <a:rPr lang="hu-HU" altLang="hu-HU" dirty="0">
                <a:cs typeface="Arial" panose="020B0604020202020204" pitchFamily="34" charset="0"/>
              </a:rPr>
              <a:t>:  </a:t>
            </a:r>
            <a:r>
              <a:rPr lang="hu-HU" dirty="0"/>
              <a:t>az a kockázatviselés tartama alatt bekövetkezett, a kockázatviselés kezdetéhez képest előzmény nélküli, váratlan betegség vagy baleset, melynek következtében az Orvosszakértői intézet szakvéleménye  a biztosítottnál : 39%-ot meghaladó mértékű egészségkárosodást </a:t>
            </a:r>
            <a:r>
              <a:rPr lang="hu-HU" altLang="hu-HU" dirty="0"/>
              <a:t>(EK203) </a:t>
            </a:r>
            <a:br>
              <a:rPr lang="hu-HU" dirty="0"/>
            </a:br>
            <a:r>
              <a:rPr lang="hu-HU" dirty="0"/>
              <a:t>állapított meg.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 dirty="0"/>
          </a:p>
          <a:p>
            <a:pPr marL="158115" indent="-158115">
              <a:spcBef>
                <a:spcPct val="20000"/>
              </a:spcBef>
            </a:pPr>
            <a:r>
              <a:rPr lang="hu-HU" dirty="0"/>
              <a:t>A biztosítási esemény időpontja: Az Orvosszakértői Intézet szakvéleményének a kelte.</a:t>
            </a:r>
          </a:p>
          <a:p>
            <a:pPr marL="158115" indent="-158115">
              <a:spcBef>
                <a:spcPct val="20000"/>
              </a:spcBef>
            </a:pPr>
            <a:endParaRPr lang="hu-HU" dirty="0"/>
          </a:p>
          <a:p>
            <a:pPr marL="158115" indent="-158115">
              <a:spcBef>
                <a:spcPct val="20000"/>
              </a:spcBef>
            </a:pPr>
            <a:r>
              <a:rPr lang="hu-HU" dirty="0">
                <a:solidFill>
                  <a:srgbClr val="C00000"/>
                </a:solidFill>
              </a:rPr>
              <a:t>A biztosító szolgáltatása</a:t>
            </a:r>
            <a:r>
              <a:rPr lang="hu-HU" dirty="0"/>
              <a:t>: </a:t>
            </a:r>
            <a:r>
              <a:rPr lang="hu-HU" dirty="0">
                <a:sym typeface="Symbol" panose="05050102010706020507" pitchFamily="18" charset="2"/>
              </a:rPr>
              <a:t>kifizetjük az aktuális biztosítási  összeget, és erre a kockázatra a biztosítási védelem megszűnik!</a:t>
            </a:r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Életbiztosítási kockázat</a:t>
            </a: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Előrehozott szolgáltatás: 100% „ingyen”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Testőr</a:t>
            </a:r>
          </a:p>
        </p:txBody>
      </p:sp>
      <p:sp>
        <p:nvSpPr>
          <p:cNvPr id="7" name="Téglalap 6"/>
          <p:cNvSpPr/>
          <p:nvPr/>
        </p:nvSpPr>
        <p:spPr>
          <a:xfrm>
            <a:off x="347300" y="152703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Biztosítási esemény: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dirty="0"/>
              <a:t>Baleset, vagy betegség  miatt bekövetkező </a:t>
            </a: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halál</a:t>
            </a:r>
            <a:endParaRPr lang="hu-HU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5063320" y="1527031"/>
            <a:ext cx="3808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aktuális</a:t>
            </a: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BIZTOSÍTÁSI ÖSSZEG</a:t>
            </a:r>
            <a:endParaRPr lang="hu-HU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347300" y="1323833"/>
            <a:ext cx="8386686" cy="112652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347300" y="2800599"/>
            <a:ext cx="83866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További biztosítási esemény:</a:t>
            </a:r>
          </a:p>
          <a:p>
            <a:r>
              <a:rPr lang="hu-HU" dirty="0"/>
              <a:t>A kockázatviselés tartama alatt diagnosztizált kritikus betegségek, amely 1 éven belül halált okozhatnak:</a:t>
            </a:r>
          </a:p>
          <a:p>
            <a:pPr lvl="3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szívizomelhalás</a:t>
            </a:r>
          </a:p>
          <a:p>
            <a:pPr lvl="3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rosszindulatú daganatos betegség</a:t>
            </a:r>
          </a:p>
          <a:p>
            <a:pPr lvl="3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agyi érkatasztrófa</a:t>
            </a:r>
          </a:p>
          <a:p>
            <a:pPr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I"/>
              <a:defRPr/>
            </a:pPr>
            <a:endParaRPr lang="hu-H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/>
              <a:t>diagnosztizált kritikus betegség esetén </a:t>
            </a: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előrehozott szolgáltatásként</a:t>
            </a:r>
            <a:r>
              <a:rPr lang="hu-HU" dirty="0"/>
              <a:t>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aktuális</a:t>
            </a: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BIZTOSÍTÁSI ÖSSZEG kifizetése </a:t>
            </a:r>
            <a:r>
              <a:rPr lang="hu-HU" dirty="0"/>
              <a:t>és a szerződés megszűnik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/>
              <a:t>a Biztosító nem vizsgálja, hogy a Biztosított a szolgáltatást követően meghal-e, tehát </a:t>
            </a:r>
            <a:r>
              <a:rPr lang="hu-HU" b="1" dirty="0"/>
              <a:t>nem befolyásolja a biztosító szolgáltatását!</a:t>
            </a:r>
          </a:p>
        </p:txBody>
      </p:sp>
      <p:sp>
        <p:nvSpPr>
          <p:cNvPr id="12" name="Lekerekített téglalap 11"/>
          <p:cNvSpPr/>
          <p:nvPr/>
        </p:nvSpPr>
        <p:spPr>
          <a:xfrm>
            <a:off x="347300" y="2606722"/>
            <a:ext cx="8386686" cy="367175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913551" y="6644813"/>
            <a:ext cx="2895600" cy="114300"/>
          </a:xfrm>
        </p:spPr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Keresőképtelenség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Testőr</a:t>
            </a:r>
          </a:p>
        </p:txBody>
      </p:sp>
      <p:sp>
        <p:nvSpPr>
          <p:cNvPr id="9" name="Alcím 4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/>
          <a:lstStyle/>
          <a:p>
            <a:pPr lvl="0"/>
            <a:r>
              <a:rPr lang="hu-HU" sz="1600" dirty="0"/>
              <a:t>15. nap után</a:t>
            </a:r>
          </a:p>
          <a:p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03334" y="1884312"/>
            <a:ext cx="80746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  <a:p>
            <a:r>
              <a:rPr lang="hu-HU" dirty="0"/>
              <a:t>Biztosítási esemény az </a:t>
            </a:r>
            <a:r>
              <a:rPr lang="hu-HU" b="1" dirty="0"/>
              <a:t>a kockázatviselés tartama alatt bekövetkezett</a:t>
            </a:r>
            <a:r>
              <a:rPr lang="hu-HU" dirty="0"/>
              <a:t>, a kockázatviselés kezdetéhez képest előzmény nélküli, </a:t>
            </a:r>
            <a:r>
              <a:rPr lang="hu-HU" b="1" dirty="0"/>
              <a:t>baleset</a:t>
            </a:r>
            <a:r>
              <a:rPr lang="hu-HU" dirty="0"/>
              <a:t> </a:t>
            </a:r>
            <a:r>
              <a:rPr lang="hu-HU" b="1" dirty="0"/>
              <a:t>vagy </a:t>
            </a:r>
            <a:r>
              <a:rPr lang="hu-HU" dirty="0"/>
              <a:t>váratlan</a:t>
            </a:r>
            <a:r>
              <a:rPr lang="hu-HU" b="1" dirty="0"/>
              <a:t> betegség</a:t>
            </a:r>
            <a:r>
              <a:rPr lang="hu-HU" dirty="0"/>
              <a:t>, </a:t>
            </a:r>
            <a:r>
              <a:rPr lang="hu-HU" b="1" dirty="0"/>
              <a:t>melynek következtében a biztosított </a:t>
            </a:r>
            <a:r>
              <a:rPr lang="hu-HU" dirty="0"/>
              <a:t>orvos által igazoltan saját jogon, folyamatosan keresőképtelen állományban van, és Magyarországon táppénzt vesz igénybe.</a:t>
            </a:r>
          </a:p>
          <a:p>
            <a:endParaRPr lang="hu-HU" dirty="0"/>
          </a:p>
          <a:p>
            <a:r>
              <a:rPr lang="hu-HU" dirty="0"/>
              <a:t>Szolgáltatás: a BÖ szorozva a keresőképtelen napok számával. (- önrész!)</a:t>
            </a:r>
          </a:p>
          <a:p>
            <a:endParaRPr lang="hu-HU" dirty="0"/>
          </a:p>
          <a:p>
            <a:r>
              <a:rPr lang="hu-HU" dirty="0"/>
              <a:t>14 nap önrésszel.</a:t>
            </a:r>
          </a:p>
          <a:p>
            <a:endParaRPr lang="hu-HU" dirty="0"/>
          </a:p>
          <a:p>
            <a:r>
              <a:rPr lang="hu-HU" dirty="0"/>
              <a:t>Betegség esetén </a:t>
            </a:r>
            <a:r>
              <a:rPr lang="hu-HU" dirty="0" err="1"/>
              <a:t>max</a:t>
            </a:r>
            <a:r>
              <a:rPr lang="hu-HU" dirty="0"/>
              <a:t> 90 napot egy éven belül, baleset esetén két éven belül maximum 150 napot térítünk.</a:t>
            </a:r>
          </a:p>
          <a:p>
            <a:r>
              <a:rPr lang="hu-HU" dirty="0"/>
              <a:t> </a:t>
            </a:r>
          </a:p>
          <a:p>
            <a:r>
              <a:rPr lang="hu-HU" dirty="0"/>
              <a:t>Kiegészítő biztosítás, valamely főbiztosítással együtt köthető.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913551" y="6644813"/>
            <a:ext cx="2895600" cy="114300"/>
          </a:xfrm>
        </p:spPr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Egészségbiztosítási kockázatok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Testőr</a:t>
            </a:r>
          </a:p>
        </p:txBody>
      </p:sp>
      <p:sp>
        <p:nvSpPr>
          <p:cNvPr id="9" name="Alcím 4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/>
          <a:lstStyle/>
          <a:p>
            <a:r>
              <a:rPr lang="hu-HU" dirty="0"/>
              <a:t>Együttkötési szabályok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5349922" y="1743830"/>
            <a:ext cx="33840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Önállóan nem köthető. FSK pótlékkal növelt díja nem haladhatja meg a teljes szerződés FSK pótlékkal növelt</a:t>
            </a:r>
          </a:p>
          <a:p>
            <a:r>
              <a:rPr lang="hu-HU" dirty="0"/>
              <a:t>díjának 25%-át.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47300" y="3571332"/>
            <a:ext cx="83866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69 és 39 %-ot meghaladó egészségkárosodási kiegészítő kombinálható egymással.</a:t>
            </a:r>
          </a:p>
          <a:p>
            <a:endParaRPr lang="hu-HU" dirty="0"/>
          </a:p>
          <a:p>
            <a:r>
              <a:rPr lang="hu-HU" dirty="0"/>
              <a:t>A 40 elemű kiemelt kockázat és a Daganatos megbetegedés kockázat együtt nem köthető.</a:t>
            </a:r>
          </a:p>
          <a:p>
            <a:endParaRPr lang="hu-HU" dirty="0"/>
          </a:p>
          <a:p>
            <a:r>
              <a:rPr lang="hu-HU" dirty="0"/>
              <a:t>A Daganatdiagnosztika csak akkor választható, ha 40 elemű kockázat, vagy Daganatos megbetegedések kockázat kerül a szerződésbe.</a:t>
            </a:r>
          </a:p>
        </p:txBody>
      </p:sp>
      <p:grpSp>
        <p:nvGrpSpPr>
          <p:cNvPr id="23" name="Csoportba foglalás 22"/>
          <p:cNvGrpSpPr/>
          <p:nvPr/>
        </p:nvGrpSpPr>
        <p:grpSpPr>
          <a:xfrm>
            <a:off x="347300" y="1786475"/>
            <a:ext cx="4792793" cy="419020"/>
            <a:chOff x="1336837" y="4024261"/>
            <a:chExt cx="4792793" cy="419020"/>
          </a:xfrm>
        </p:grpSpPr>
        <p:sp>
          <p:nvSpPr>
            <p:cNvPr id="24" name="Téglalap 23"/>
            <p:cNvSpPr/>
            <p:nvPr/>
          </p:nvSpPr>
          <p:spPr>
            <a:xfrm>
              <a:off x="1336837" y="4024261"/>
              <a:ext cx="4792793" cy="41902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Téglalap 24"/>
            <p:cNvSpPr/>
            <p:nvPr/>
          </p:nvSpPr>
          <p:spPr>
            <a:xfrm>
              <a:off x="1336837" y="4024261"/>
              <a:ext cx="4792793" cy="4190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800" kern="1200" dirty="0"/>
                <a:t>Keresőképtelenségi napi térítés a 15. naptól</a:t>
              </a: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913551" y="6644813"/>
            <a:ext cx="2895600" cy="114300"/>
          </a:xfrm>
        </p:spPr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Egészségbiztosítási kockázatok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Testőr</a:t>
            </a:r>
          </a:p>
        </p:txBody>
      </p:sp>
      <p:sp>
        <p:nvSpPr>
          <p:cNvPr id="9" name="Alcím 4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/>
          <a:lstStyle/>
          <a:p>
            <a:r>
              <a:rPr lang="hu-HU" dirty="0"/>
              <a:t>Tartam, korhatár</a:t>
            </a:r>
          </a:p>
        </p:txBody>
      </p:sp>
      <p:graphicFrame>
        <p:nvGraphicFramePr>
          <p:cNvPr id="23" name="Táblázat 22"/>
          <p:cNvGraphicFramePr>
            <a:graphicFrameLocks noGrp="1"/>
          </p:cNvGraphicFramePr>
          <p:nvPr/>
        </p:nvGraphicFramePr>
        <p:xfrm>
          <a:off x="347300" y="2469675"/>
          <a:ext cx="8386685" cy="1992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2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4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4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7867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Kockázat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Belépési kor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Lejárat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Tartam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549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Egészségbiztosítások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3-65 év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70 év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5-45 év*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76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69%-ot és 39%-ot meghaladó egészségkárosodás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17-60 év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70 év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5-45 év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76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hu-H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Keresőképtelenségi napi térítés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17-60 év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65 év**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5-45 év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913551" y="6644813"/>
            <a:ext cx="2895600" cy="114300"/>
          </a:xfrm>
        </p:spPr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Kármentességi bónusz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Testőr</a:t>
            </a:r>
          </a:p>
        </p:txBody>
      </p:sp>
      <p:sp>
        <p:nvSpPr>
          <p:cNvPr id="9" name="Alcím 4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/>
          <a:lstStyle/>
          <a:p>
            <a:r>
              <a:rPr lang="hu-HU" dirty="0"/>
              <a:t>Minimum 2 éves díj visszajárhat!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347300" y="1405719"/>
            <a:ext cx="8278085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cs typeface="Arial" panose="020B0604020202020204" pitchFamily="34" charset="0"/>
              </a:rPr>
              <a:t>A biztosító biztosított kármentessége esetén bónuszt fizet, a szerződés lejáratát követő 90 napon belül a szerződő részére.</a:t>
            </a:r>
            <a:br>
              <a:rPr lang="hu-HU" dirty="0">
                <a:cs typeface="Arial" panose="020B0604020202020204" pitchFamily="34" charset="0"/>
              </a:rPr>
            </a:br>
            <a:r>
              <a:rPr lang="hu-HU" dirty="0">
                <a:cs typeface="Arial" panose="020B0604020202020204" pitchFamily="34" charset="0"/>
              </a:rPr>
              <a:t>A bónusz mértéke az adott biztosítottra a szerződés </a:t>
            </a:r>
            <a:r>
              <a:rPr lang="hu-HU" dirty="0">
                <a:solidFill>
                  <a:srgbClr val="BD1E20"/>
                </a:solidFill>
                <a:cs typeface="Arial" panose="020B0604020202020204" pitchFamily="34" charset="0"/>
              </a:rPr>
              <a:t>teljes tartama alatt befizetett biztosítási díj 20%-a.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rgbClr val="BD1E20"/>
                </a:solidFill>
                <a:cs typeface="Arial" panose="020B0604020202020204" pitchFamily="34" charset="0"/>
              </a:rPr>
              <a:t>Feltétele: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>
                <a:cs typeface="Arial" panose="020B0604020202020204" pitchFamily="34" charset="0"/>
              </a:rPr>
              <a:t>a szerződés legalább </a:t>
            </a:r>
            <a:r>
              <a:rPr lang="hu-HU" dirty="0">
                <a:solidFill>
                  <a:srgbClr val="BD1E20"/>
                </a:solidFill>
                <a:cs typeface="Arial" panose="020B0604020202020204" pitchFamily="34" charset="0"/>
              </a:rPr>
              <a:t>10 éves tartamú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>
                <a:cs typeface="Arial" panose="020B0604020202020204" pitchFamily="34" charset="0"/>
              </a:rPr>
              <a:t>a szerződés </a:t>
            </a:r>
            <a:r>
              <a:rPr lang="hu-HU" dirty="0">
                <a:solidFill>
                  <a:srgbClr val="BD1E20"/>
                </a:solidFill>
                <a:cs typeface="Arial" panose="020B0604020202020204" pitchFamily="34" charset="0"/>
              </a:rPr>
              <a:t>díjjal rendezett </a:t>
            </a:r>
            <a:r>
              <a:rPr lang="hu-HU" dirty="0">
                <a:cs typeface="Arial" panose="020B0604020202020204" pitchFamily="34" charset="0"/>
              </a:rPr>
              <a:t>és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>
                <a:cs typeface="Arial" panose="020B0604020202020204" pitchFamily="34" charset="0"/>
              </a:rPr>
              <a:t>a szerződő </a:t>
            </a:r>
            <a:r>
              <a:rPr lang="hu-HU" dirty="0">
                <a:solidFill>
                  <a:srgbClr val="BD1E20"/>
                </a:solidFill>
                <a:cs typeface="Arial" panose="020B0604020202020204" pitchFamily="34" charset="0"/>
              </a:rPr>
              <a:t>nem kért </a:t>
            </a:r>
            <a:r>
              <a:rPr lang="hu-HU" dirty="0">
                <a:cs typeface="Arial" panose="020B0604020202020204" pitchFamily="34" charset="0"/>
              </a:rPr>
              <a:t>egyik kockázat esetén </a:t>
            </a:r>
            <a:r>
              <a:rPr lang="hu-HU" dirty="0">
                <a:solidFill>
                  <a:srgbClr val="800000"/>
                </a:solidFill>
                <a:cs typeface="Arial" panose="020B0604020202020204" pitchFamily="34" charset="0"/>
              </a:rPr>
              <a:t>sem biztosítási összeg csökkentést</a:t>
            </a:r>
            <a:r>
              <a:rPr lang="hu-HU" dirty="0">
                <a:cs typeface="Arial" panose="020B0604020202020204" pitchFamily="34" charset="0"/>
              </a:rPr>
              <a:t>, és </a:t>
            </a:r>
            <a:r>
              <a:rPr lang="hu-HU" dirty="0">
                <a:solidFill>
                  <a:srgbClr val="800000"/>
                </a:solidFill>
                <a:cs typeface="Arial" panose="020B0604020202020204" pitchFamily="34" charset="0"/>
              </a:rPr>
              <a:t>egyik kockázatot sem mondta fel</a:t>
            </a:r>
            <a:r>
              <a:rPr lang="hu-HU" dirty="0">
                <a:cs typeface="Arial" panose="020B0604020202020204" pitchFamily="34" charset="0"/>
              </a:rPr>
              <a:t> a szerződés teljes tartama alatt és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>
                <a:cs typeface="Arial" panose="020B0604020202020204" pitchFamily="34" charset="0"/>
              </a:rPr>
              <a:t>biztosított a szerződés kezdetétől a szerződés lejárati időpontjáig biztosítottként a szerződésben szerepelt és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>
                <a:cs typeface="Arial" panose="020B0604020202020204" pitchFamily="34" charset="0"/>
              </a:rPr>
              <a:t>a </a:t>
            </a:r>
            <a:r>
              <a:rPr lang="hu-HU" dirty="0">
                <a:solidFill>
                  <a:srgbClr val="800000"/>
                </a:solidFill>
                <a:cs typeface="Arial" panose="020B0604020202020204" pitchFamily="34" charset="0"/>
              </a:rPr>
              <a:t>biztosított kármentes</a:t>
            </a:r>
            <a:r>
              <a:rPr lang="hu-HU" dirty="0">
                <a:cs typeface="Arial" panose="020B0604020202020204" pitchFamily="34" charset="0"/>
              </a:rPr>
              <a:t> volt, azaz a rá vonatkozó biztosítási kockázatokra a szerződés teljes tartama alatt a biztosító nem teljesített szolgáltatást, illetve nincs folyamatban szolgáltatási igény elbírálása.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>
                <a:cs typeface="Arial" panose="020B0604020202020204" pitchFamily="34" charset="0"/>
              </a:rPr>
              <a:t>folyamatban lévő szolgáltatási igény elbírálás esetén, ha a szolgáltatási igény elutasításra kerül, akkor a bónusz az igény elutasításakor kifizetésre kerül a szerződő részére</a:t>
            </a:r>
            <a:endParaRPr lang="hu-HU" sz="2000" dirty="0">
              <a:solidFill>
                <a:srgbClr val="000000"/>
              </a:solidFill>
            </a:endParaRPr>
          </a:p>
          <a:p>
            <a:endParaRPr lang="hu-HU" dirty="0">
              <a:solidFill>
                <a:srgbClr val="BD1E20"/>
              </a:solidFill>
              <a:cs typeface="Arial" panose="020B0604020202020204" pitchFamily="34" charset="0"/>
            </a:endParaRPr>
          </a:p>
          <a:p>
            <a:endParaRPr lang="hu-H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038"/>
            <a:ext cx="9143999" cy="498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913551" y="6644813"/>
            <a:ext cx="2895600" cy="114300"/>
          </a:xfrm>
        </p:spPr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Szabályok több biztosított esetén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Testőr</a:t>
            </a:r>
          </a:p>
        </p:txBody>
      </p:sp>
      <p:sp>
        <p:nvSpPr>
          <p:cNvPr id="9" name="Alcím 4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/>
          <a:lstStyle/>
          <a:p>
            <a:r>
              <a:rPr lang="hu-HU" dirty="0"/>
              <a:t>Eltérések</a:t>
            </a:r>
          </a:p>
        </p:txBody>
      </p:sp>
      <p:sp>
        <p:nvSpPr>
          <p:cNvPr id="5" name="Téglalap 4"/>
          <p:cNvSpPr/>
          <p:nvPr/>
        </p:nvSpPr>
        <p:spPr>
          <a:xfrm>
            <a:off x="347300" y="1838785"/>
            <a:ext cx="838668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000" dirty="0" err="1">
                <a:cs typeface="Arial" panose="020B0604020202020204" pitchFamily="34" charset="0"/>
              </a:rPr>
              <a:t>max</a:t>
            </a:r>
            <a:r>
              <a:rPr lang="hu-HU" sz="2000" dirty="0">
                <a:cs typeface="Arial" panose="020B0604020202020204" pitchFamily="34" charset="0"/>
              </a:rPr>
              <a:t> 6 fő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000" dirty="0">
                <a:cs typeface="Arial" panose="020B0604020202020204" pitchFamily="34" charset="0"/>
              </a:rPr>
              <a:t>csak fogyasztó (természetes személy) szerződő lehet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000" dirty="0">
                <a:cs typeface="Arial" panose="020B0604020202020204" pitchFamily="34" charset="0"/>
              </a:rPr>
              <a:t>minden biztosított esetén ugyanaz a szerződő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000" dirty="0">
                <a:cs typeface="Arial" panose="020B0604020202020204" pitchFamily="34" charset="0"/>
              </a:rPr>
              <a:t>tartam azonos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000" dirty="0">
                <a:cs typeface="Arial" panose="020B0604020202020204" pitchFamily="34" charset="0"/>
              </a:rPr>
              <a:t>különböző kockázatok, eltérő biztosítási összegek is lehetnek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000" dirty="0">
                <a:cs typeface="Arial" panose="020B0604020202020204" pitchFamily="34" charset="0"/>
              </a:rPr>
              <a:t>5% együttkötési kedvezmény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000" dirty="0">
                <a:cs typeface="Arial" panose="020B0604020202020204" pitchFamily="34" charset="0"/>
              </a:rPr>
              <a:t>csak Geniusban vagy </a:t>
            </a:r>
            <a:r>
              <a:rPr lang="hu-HU" sz="2000" dirty="0" err="1">
                <a:cs typeface="Arial" panose="020B0604020202020204" pitchFamily="34" charset="0"/>
              </a:rPr>
              <a:t>PP-n</a:t>
            </a:r>
            <a:r>
              <a:rPr lang="hu-HU" sz="2000" dirty="0">
                <a:cs typeface="Arial" panose="020B0604020202020204" pitchFamily="34" charset="0"/>
              </a:rPr>
              <a:t> köthető – papír alapú ajánlaton nem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913551" y="6644813"/>
            <a:ext cx="2895600" cy="114300"/>
          </a:xfrm>
        </p:spPr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Kockázatelbírálás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Testőr</a:t>
            </a:r>
          </a:p>
        </p:txBody>
      </p:sp>
      <p:sp>
        <p:nvSpPr>
          <p:cNvPr id="9" name="Alcím 4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/>
          <a:lstStyle/>
          <a:p>
            <a:r>
              <a:rPr lang="hu-HU" dirty="0"/>
              <a:t>Besorolás, várakozási idő</a:t>
            </a:r>
          </a:p>
        </p:txBody>
      </p:sp>
      <p:sp>
        <p:nvSpPr>
          <p:cNvPr id="2" name="Téglalap 1"/>
          <p:cNvSpPr/>
          <p:nvPr/>
        </p:nvSpPr>
        <p:spPr>
          <a:xfrm>
            <a:off x="347299" y="1859340"/>
            <a:ext cx="838668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dirty="0"/>
              <a:t>A kockázati besorolást </a:t>
            </a:r>
            <a:r>
              <a:rPr lang="hu-HU" dirty="0" err="1"/>
              <a:t>biztosítottanként</a:t>
            </a:r>
            <a:r>
              <a:rPr lang="hu-HU" dirty="0"/>
              <a:t> kell elvégezni. A foglalkozási és a sporttevékenység szerinti egységes pótlékot a Kockázatelbírálás Foglalkozás és Sport (FSK) táblázata tartalmazza. Ha a biztosított foglalkozása és sporttevékenysége miatt is </a:t>
            </a:r>
            <a:r>
              <a:rPr lang="hu-HU" dirty="0" err="1"/>
              <a:t>pótlékolás</a:t>
            </a:r>
            <a:r>
              <a:rPr lang="hu-HU" dirty="0"/>
              <a:t> szükséges, a szerződésre a kettő közül csak a magasabb pótlékot kell alkalmazni.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47300" y="4029165"/>
            <a:ext cx="83866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cs typeface="Arial" panose="020B0604020202020204" pitchFamily="34" charset="0"/>
              </a:rPr>
              <a:t>Kockázati élet: </a:t>
            </a:r>
            <a:r>
              <a:rPr lang="hu-HU" b="1" dirty="0">
                <a:solidFill>
                  <a:srgbClr val="C00000"/>
                </a:solidFill>
                <a:cs typeface="Arial" panose="020B0604020202020204" pitchFamily="34" charset="0"/>
              </a:rPr>
              <a:t>van</a:t>
            </a:r>
            <a:r>
              <a:rPr lang="hu-HU" dirty="0">
                <a:cs typeface="Arial" panose="020B0604020202020204" pitchFamily="34" charset="0"/>
              </a:rPr>
              <a:t> várakozási idő, orvosi vizsgálattal </a:t>
            </a:r>
            <a:r>
              <a:rPr lang="hu-HU" b="1" dirty="0">
                <a:solidFill>
                  <a:srgbClr val="C00000"/>
                </a:solidFill>
                <a:cs typeface="Arial" panose="020B0604020202020204" pitchFamily="34" charset="0"/>
              </a:rPr>
              <a:t>kiváltható</a:t>
            </a:r>
            <a:br>
              <a:rPr lang="hu-HU" dirty="0">
                <a:cs typeface="Arial" panose="020B0604020202020204" pitchFamily="34" charset="0"/>
              </a:rPr>
            </a:br>
            <a:r>
              <a:rPr lang="hu-HU" b="1" dirty="0">
                <a:cs typeface="Arial" panose="020B0604020202020204" pitchFamily="34" charset="0"/>
              </a:rPr>
              <a:t>Baleseti kockázatok: </a:t>
            </a:r>
            <a:r>
              <a:rPr lang="hu-HU" b="1" dirty="0">
                <a:solidFill>
                  <a:srgbClr val="C00000"/>
                </a:solidFill>
                <a:cs typeface="Arial" panose="020B0604020202020204" pitchFamily="34" charset="0"/>
              </a:rPr>
              <a:t>nincs</a:t>
            </a:r>
            <a:r>
              <a:rPr lang="hu-HU" dirty="0">
                <a:solidFill>
                  <a:srgbClr val="800000"/>
                </a:solidFill>
                <a:cs typeface="Arial" panose="020B0604020202020204" pitchFamily="34" charset="0"/>
              </a:rPr>
              <a:t> </a:t>
            </a:r>
            <a:r>
              <a:rPr lang="hu-HU" dirty="0">
                <a:cs typeface="Arial" panose="020B0604020202020204" pitchFamily="34" charset="0"/>
              </a:rPr>
              <a:t>várakozási idő</a:t>
            </a:r>
            <a:br>
              <a:rPr lang="hu-HU" dirty="0">
                <a:cs typeface="Arial" panose="020B0604020202020204" pitchFamily="34" charset="0"/>
              </a:rPr>
            </a:br>
            <a:r>
              <a:rPr lang="hu-HU" b="1" dirty="0">
                <a:cs typeface="Arial" panose="020B0604020202020204" pitchFamily="34" charset="0"/>
              </a:rPr>
              <a:t>Egészségbiztosítási kockázatok: </a:t>
            </a:r>
            <a:r>
              <a:rPr lang="hu-HU" b="1" dirty="0">
                <a:solidFill>
                  <a:srgbClr val="C00000"/>
                </a:solidFill>
                <a:cs typeface="Arial" panose="020B0604020202020204" pitchFamily="34" charset="0"/>
              </a:rPr>
              <a:t>van</a:t>
            </a:r>
            <a:r>
              <a:rPr lang="hu-HU" b="1" dirty="0">
                <a:cs typeface="Arial" panose="020B0604020202020204" pitchFamily="34" charset="0"/>
              </a:rPr>
              <a:t> </a:t>
            </a:r>
            <a:r>
              <a:rPr lang="hu-HU" dirty="0">
                <a:cs typeface="Arial" panose="020B0604020202020204" pitchFamily="34" charset="0"/>
              </a:rPr>
              <a:t>várakozási idő, orvosi vizsgálattal </a:t>
            </a:r>
            <a:r>
              <a:rPr lang="hu-HU" b="1" dirty="0">
                <a:solidFill>
                  <a:srgbClr val="C00000"/>
                </a:solidFill>
                <a:cs typeface="Arial" panose="020B0604020202020204" pitchFamily="34" charset="0"/>
              </a:rPr>
              <a:t>nem váltható ki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73075" y="423863"/>
            <a:ext cx="7639050" cy="5064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5740" tIns="37869" rIns="75740" bIns="37869" anchor="ctr"/>
          <a:lstStyle/>
          <a:p>
            <a:pPr defTabSz="913765">
              <a:defRPr/>
            </a:pPr>
            <a:endParaRPr lang="hu-HU" sz="2300" kern="0" dirty="0">
              <a:solidFill>
                <a:srgbClr val="9B0012"/>
              </a:solidFill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25604" name="Tartalom helye 2"/>
          <p:cNvSpPr txBox="1"/>
          <p:nvPr/>
        </p:nvSpPr>
        <p:spPr bwMode="auto">
          <a:xfrm>
            <a:off x="201637" y="1758536"/>
            <a:ext cx="8761413" cy="473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1200"/>
              </a:lnSpc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1pPr>
            <a:lvl2pPr marL="742950" indent="-285750" eaLnBrk="0" hangingPunct="0">
              <a:lnSpc>
                <a:spcPts val="12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2pPr>
            <a:lvl3pPr marL="1143000" indent="-228600" eaLnBrk="0" hangingPunct="0">
              <a:lnSpc>
                <a:spcPts val="1200"/>
              </a:lnSpc>
              <a:buFont typeface="Lucida Grande"/>
              <a:buChar char="-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3pPr>
            <a:lvl4pPr marL="1600200" indent="-228600" eaLnBrk="0" hangingPunct="0">
              <a:lnSpc>
                <a:spcPts val="1200"/>
              </a:lnSpc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4pPr>
            <a:lvl5pPr marL="2057400" indent="-228600" eaLnBrk="0" hangingPunct="0">
              <a:lnSpc>
                <a:spcPts val="1200"/>
              </a:lnSpc>
              <a:buFont typeface="Wingdings" panose="05000000000000000000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5pPr>
            <a:lvl6pPr marL="2514600" indent="-228600" defTabSz="4572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6pPr>
            <a:lvl7pPr marL="2971800" indent="-228600" defTabSz="4572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7pPr>
            <a:lvl8pPr marL="3429000" indent="-228600" defTabSz="4572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8pPr>
            <a:lvl9pPr marL="3886200" indent="-228600" defTabSz="45720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000">
                <a:solidFill>
                  <a:schemeClr val="tx1"/>
                </a:solidFill>
                <a:latin typeface="Arial Regular"/>
                <a:ea typeface="Arial Regular"/>
                <a:cs typeface="Arial Regular"/>
              </a:defRPr>
            </a:lvl9pPr>
          </a:lstStyle>
          <a:p>
            <a:pPr lvl="1" indent="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hu-HU" alt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Egyenes összekötő 2"/>
          <p:cNvCxnSpPr/>
          <p:nvPr/>
        </p:nvCxnSpPr>
        <p:spPr>
          <a:xfrm>
            <a:off x="473075" y="5168900"/>
            <a:ext cx="8383587" cy="127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1019696" y="5137853"/>
            <a:ext cx="0" cy="5653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3492500" y="5168900"/>
            <a:ext cx="0" cy="5032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>
            <a:off x="6011863" y="5168900"/>
            <a:ext cx="0" cy="5032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églalap 14"/>
          <p:cNvSpPr/>
          <p:nvPr/>
        </p:nvSpPr>
        <p:spPr>
          <a:xfrm>
            <a:off x="2843213" y="5648325"/>
            <a:ext cx="1296987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1.biztosítási évforduló</a:t>
            </a:r>
          </a:p>
        </p:txBody>
      </p:sp>
      <p:sp>
        <p:nvSpPr>
          <p:cNvPr id="20" name="Téglalap 19"/>
          <p:cNvSpPr/>
          <p:nvPr/>
        </p:nvSpPr>
        <p:spPr>
          <a:xfrm>
            <a:off x="5364163" y="5661025"/>
            <a:ext cx="1295400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2.biztosítási évforduló</a:t>
            </a:r>
          </a:p>
        </p:txBody>
      </p:sp>
      <p:sp>
        <p:nvSpPr>
          <p:cNvPr id="21" name="Téglalap 20"/>
          <p:cNvSpPr/>
          <p:nvPr/>
        </p:nvSpPr>
        <p:spPr>
          <a:xfrm>
            <a:off x="7793036" y="5600518"/>
            <a:ext cx="1296988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3.biztosítási évforduló</a:t>
            </a:r>
          </a:p>
        </p:txBody>
      </p:sp>
      <p:sp>
        <p:nvSpPr>
          <p:cNvPr id="22" name="Téglalap 21"/>
          <p:cNvSpPr/>
          <p:nvPr/>
        </p:nvSpPr>
        <p:spPr>
          <a:xfrm>
            <a:off x="-79272" y="5648324"/>
            <a:ext cx="990601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Kockázat-viselés kezdete</a:t>
            </a:r>
          </a:p>
        </p:txBody>
      </p:sp>
      <p:cxnSp>
        <p:nvCxnSpPr>
          <p:cNvPr id="23" name="Egyenes összekötő 22"/>
          <p:cNvCxnSpPr/>
          <p:nvPr/>
        </p:nvCxnSpPr>
        <p:spPr>
          <a:xfrm>
            <a:off x="2164517" y="5097281"/>
            <a:ext cx="0" cy="252412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zis 28"/>
          <p:cNvSpPr/>
          <p:nvPr/>
        </p:nvSpPr>
        <p:spPr>
          <a:xfrm>
            <a:off x="1431173" y="5450681"/>
            <a:ext cx="1509713" cy="46831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hónap</a:t>
            </a:r>
          </a:p>
        </p:txBody>
      </p:sp>
      <p:cxnSp>
        <p:nvCxnSpPr>
          <p:cNvPr id="31" name="Egyenes összekötő 30"/>
          <p:cNvCxnSpPr/>
          <p:nvPr/>
        </p:nvCxnSpPr>
        <p:spPr>
          <a:xfrm>
            <a:off x="4696763" y="5088913"/>
            <a:ext cx="0" cy="25082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zis 31"/>
          <p:cNvSpPr/>
          <p:nvPr/>
        </p:nvSpPr>
        <p:spPr>
          <a:xfrm>
            <a:off x="3995738" y="5517357"/>
            <a:ext cx="1728390" cy="46831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hónap</a:t>
            </a:r>
          </a:p>
        </p:txBody>
      </p:sp>
      <p:sp>
        <p:nvSpPr>
          <p:cNvPr id="30" name="Jobb oldali kapcsos zárójel 29"/>
          <p:cNvSpPr/>
          <p:nvPr/>
        </p:nvSpPr>
        <p:spPr>
          <a:xfrm rot="16200000">
            <a:off x="1131774" y="4064537"/>
            <a:ext cx="373928" cy="1691564"/>
          </a:xfrm>
          <a:prstGeom prst="righ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rgbClr val="00B050"/>
              </a:solidFill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201637" y="4119941"/>
            <a:ext cx="2524857" cy="50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betegség </a:t>
            </a:r>
            <a:r>
              <a:rPr lang="hu-H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diagnosztizálása</a:t>
            </a:r>
            <a:endParaRPr lang="hu-HU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églalap 35"/>
          <p:cNvSpPr/>
          <p:nvPr/>
        </p:nvSpPr>
        <p:spPr>
          <a:xfrm>
            <a:off x="112296" y="3113216"/>
            <a:ext cx="4533900" cy="3968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orvosszakértői</a:t>
            </a:r>
            <a:r>
              <a:rPr lang="hu-H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intézet szakvéleményének kelte </a:t>
            </a:r>
            <a:r>
              <a:rPr lang="hu-H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39% / 69%-ot meghaladó mértékű egészségkárosodás</a:t>
            </a:r>
            <a:endParaRPr lang="hu-HU" sz="1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Jobb oldali kapcsos zárójel 36"/>
          <p:cNvSpPr/>
          <p:nvPr/>
        </p:nvSpPr>
        <p:spPr>
          <a:xfrm rot="16200000">
            <a:off x="2318648" y="1921031"/>
            <a:ext cx="252412" cy="4057650"/>
          </a:xfrm>
          <a:prstGeom prst="rightBrace">
            <a:avLst>
              <a:gd name="adj1" fmla="val 8333"/>
              <a:gd name="adj2" fmla="val 50357"/>
            </a:avLst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Téglalap 38"/>
          <p:cNvSpPr/>
          <p:nvPr/>
        </p:nvSpPr>
        <p:spPr>
          <a:xfrm>
            <a:off x="385840" y="1988840"/>
            <a:ext cx="4030662" cy="61307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szolgáltatunk </a:t>
            </a: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díjvisszatérítés </a:t>
            </a:r>
          </a:p>
        </p:txBody>
      </p:sp>
      <p:cxnSp>
        <p:nvCxnSpPr>
          <p:cNvPr id="40" name="Egyenes összekötő nyíllal 39"/>
          <p:cNvCxnSpPr/>
          <p:nvPr/>
        </p:nvCxnSpPr>
        <p:spPr>
          <a:xfrm flipV="1">
            <a:off x="2379246" y="2601912"/>
            <a:ext cx="0" cy="2508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Jobb oldali kapcsos zárójel 43"/>
          <p:cNvSpPr/>
          <p:nvPr/>
        </p:nvSpPr>
        <p:spPr>
          <a:xfrm rot="16200000">
            <a:off x="6678612" y="1934525"/>
            <a:ext cx="288925" cy="4067175"/>
          </a:xfrm>
          <a:prstGeom prst="rightBrac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6" name="Egyenes összekötő nyíllal 45"/>
          <p:cNvCxnSpPr/>
          <p:nvPr/>
        </p:nvCxnSpPr>
        <p:spPr>
          <a:xfrm flipV="1">
            <a:off x="6823074" y="2600324"/>
            <a:ext cx="0" cy="2524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églalap 46"/>
          <p:cNvSpPr/>
          <p:nvPr/>
        </p:nvSpPr>
        <p:spPr>
          <a:xfrm>
            <a:off x="4696763" y="2008781"/>
            <a:ext cx="4030662" cy="3952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szolgáltatunk </a:t>
            </a: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biztosítási összeg</a:t>
            </a:r>
          </a:p>
        </p:txBody>
      </p:sp>
      <p:sp>
        <p:nvSpPr>
          <p:cNvPr id="48" name="Téglalap 47"/>
          <p:cNvSpPr/>
          <p:nvPr/>
        </p:nvSpPr>
        <p:spPr>
          <a:xfrm>
            <a:off x="4556124" y="3113216"/>
            <a:ext cx="4533900" cy="3968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orvosszakértői</a:t>
            </a:r>
            <a:r>
              <a:rPr lang="hu-H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intézet szakvéleményének kelte </a:t>
            </a:r>
            <a:r>
              <a:rPr lang="hu-H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39% / 69%-ot meghaladó mértékű egészségkárosodás</a:t>
            </a:r>
            <a:endParaRPr lang="hu-HU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Egyenes összekötő 49"/>
          <p:cNvCxnSpPr/>
          <p:nvPr/>
        </p:nvCxnSpPr>
        <p:spPr>
          <a:xfrm>
            <a:off x="473075" y="5181601"/>
            <a:ext cx="0" cy="5032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églalap 52"/>
          <p:cNvSpPr/>
          <p:nvPr/>
        </p:nvSpPr>
        <p:spPr>
          <a:xfrm>
            <a:off x="712179" y="5600518"/>
            <a:ext cx="990600" cy="792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Technikai</a:t>
            </a:r>
          </a:p>
          <a:p>
            <a:pPr algn="ctr">
              <a:defRPr/>
            </a:pPr>
            <a:r>
              <a:rPr lang="hu-H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kezdet</a:t>
            </a: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467544" y="260648"/>
            <a:ext cx="8229600" cy="13847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000" b="0" i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Várakozási idő</a:t>
            </a:r>
          </a:p>
          <a:p>
            <a:pPr eaLnBrk="1" hangingPunct="1"/>
            <a:endParaRPr lang="hu-HU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hu-HU" sz="2800" b="1" dirty="0">
                <a:solidFill>
                  <a:srgbClr val="C00000"/>
                </a:solidFill>
              </a:rPr>
              <a:t>69 %-ot és 39%-ot meghaladó mértékű egészségkárosodásra vonatkozó biztosítások esetén</a:t>
            </a:r>
            <a:endParaRPr lang="hu-HU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Egyenes összekötő 37"/>
          <p:cNvCxnSpPr/>
          <p:nvPr/>
        </p:nvCxnSpPr>
        <p:spPr>
          <a:xfrm>
            <a:off x="8856662" y="5214325"/>
            <a:ext cx="0" cy="504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0623"/>
            <a:ext cx="9144000" cy="509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913551" y="6644813"/>
            <a:ext cx="2895600" cy="114300"/>
          </a:xfrm>
        </p:spPr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Ajánlatkészítés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Testőr</a:t>
            </a:r>
          </a:p>
        </p:txBody>
      </p:sp>
      <p:sp>
        <p:nvSpPr>
          <p:cNvPr id="9" name="Alcím 4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/>
          <a:lstStyle/>
          <a:p>
            <a:r>
              <a:rPr lang="hu-HU" dirty="0"/>
              <a:t>Adható kedvezmények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47301" y="1719618"/>
            <a:ext cx="8386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biztosítás bruttó éves díjából adható kedvezmények:</a:t>
            </a:r>
          </a:p>
          <a:p>
            <a:endParaRPr lang="hu-HU" dirty="0"/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hu-HU" dirty="0"/>
              <a:t>Díjfizetési ütem szerinti kedvezmény (kötelező megadni)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728247"/>
            <a:ext cx="81915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/>
        </p:nvGraphicFramePr>
        <p:xfrm>
          <a:off x="0" y="796149"/>
          <a:ext cx="9144000" cy="5848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913551" y="6644813"/>
            <a:ext cx="2895600" cy="114300"/>
          </a:xfrm>
        </p:spPr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Baleseti kockázatok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Testőr</a:t>
            </a:r>
          </a:p>
        </p:txBody>
      </p:sp>
      <p:sp>
        <p:nvSpPr>
          <p:cNvPr id="13" name="Lekerekített téglalap feliratnak 12"/>
          <p:cNvSpPr/>
          <p:nvPr/>
        </p:nvSpPr>
        <p:spPr>
          <a:xfrm>
            <a:off x="3138985" y="2811436"/>
            <a:ext cx="1392071" cy="395785"/>
          </a:xfrm>
          <a:prstGeom prst="wedgeRoundRectCallout">
            <a:avLst>
              <a:gd name="adj1" fmla="val -81127"/>
              <a:gd name="adj2" fmla="val -2677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kiegészítő</a:t>
            </a:r>
          </a:p>
        </p:txBody>
      </p:sp>
      <p:sp>
        <p:nvSpPr>
          <p:cNvPr id="14" name="Lekerekített téglalap feliratnak 13"/>
          <p:cNvSpPr/>
          <p:nvPr/>
        </p:nvSpPr>
        <p:spPr>
          <a:xfrm>
            <a:off x="6417080" y="4874523"/>
            <a:ext cx="1392071" cy="395785"/>
          </a:xfrm>
          <a:prstGeom prst="wedgeRoundRectCallout">
            <a:avLst>
              <a:gd name="adj1" fmla="val -81127"/>
              <a:gd name="adj2" fmla="val -2677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kiegészítő</a:t>
            </a:r>
          </a:p>
        </p:txBody>
      </p:sp>
      <p:sp>
        <p:nvSpPr>
          <p:cNvPr id="15" name="Lekerekített téglalap feliratnak 14"/>
          <p:cNvSpPr/>
          <p:nvPr/>
        </p:nvSpPr>
        <p:spPr>
          <a:xfrm>
            <a:off x="6417079" y="6363328"/>
            <a:ext cx="1392071" cy="395785"/>
          </a:xfrm>
          <a:prstGeom prst="wedgeRoundRectCallout">
            <a:avLst>
              <a:gd name="adj1" fmla="val -81127"/>
              <a:gd name="adj2" fmla="val -2677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kiegészítő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6223378" y="3568889"/>
            <a:ext cx="2784143" cy="7233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Új kockázat: Lágyrészek sérülése</a:t>
            </a:r>
          </a:p>
        </p:txBody>
      </p:sp>
      <p:sp>
        <p:nvSpPr>
          <p:cNvPr id="8" name="Pluszjel 7"/>
          <p:cNvSpPr/>
          <p:nvPr/>
        </p:nvSpPr>
        <p:spPr>
          <a:xfrm>
            <a:off x="7267431" y="3009326"/>
            <a:ext cx="696035" cy="559561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/>
              <a:t>Többiztosítottas</a:t>
            </a:r>
            <a:r>
              <a:rPr lang="hu-HU" dirty="0"/>
              <a:t> (családi) kedvezmény - Partner kedvezmény</a:t>
            </a: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Növekvő kedvezmény - Új kedvezmény lehetőség</a:t>
            </a:r>
          </a:p>
          <a:p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Kedvezményrendszer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641446" y="2418518"/>
            <a:ext cx="3711272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>
                <a:solidFill>
                  <a:srgbClr val="00B050"/>
                </a:solidFill>
              </a:rPr>
              <a:t>Többiztosítottas</a:t>
            </a:r>
            <a:r>
              <a:rPr lang="hu-HU" b="1" dirty="0">
                <a:solidFill>
                  <a:srgbClr val="00B050"/>
                </a:solidFill>
              </a:rPr>
              <a:t> kedvezmény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dirty="0">
                <a:solidFill>
                  <a:srgbClr val="C00000"/>
                </a:solidFill>
              </a:rPr>
              <a:t>2</a:t>
            </a:r>
            <a:r>
              <a:rPr lang="hu-HU" dirty="0"/>
              <a:t> </a:t>
            </a:r>
            <a:r>
              <a:rPr lang="hu-HU" dirty="0">
                <a:solidFill>
                  <a:srgbClr val="C00000"/>
                </a:solidFill>
              </a:rPr>
              <a:t>biztosított</a:t>
            </a:r>
            <a:r>
              <a:rPr lang="hu-HU" dirty="0"/>
              <a:t> esetén: </a:t>
            </a:r>
            <a:r>
              <a:rPr lang="hu-HU" dirty="0">
                <a:solidFill>
                  <a:srgbClr val="C00000"/>
                </a:solidFill>
              </a:rPr>
              <a:t>5%     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dirty="0">
                <a:solidFill>
                  <a:srgbClr val="C00000"/>
                </a:solidFill>
              </a:rPr>
              <a:t>3</a:t>
            </a:r>
            <a:r>
              <a:rPr lang="hu-HU" dirty="0"/>
              <a:t> </a:t>
            </a:r>
            <a:r>
              <a:rPr lang="hu-HU" dirty="0">
                <a:solidFill>
                  <a:srgbClr val="C00000"/>
                </a:solidFill>
              </a:rPr>
              <a:t>biztosított</a:t>
            </a:r>
            <a:r>
              <a:rPr lang="hu-HU" dirty="0"/>
              <a:t> esetén:  </a:t>
            </a:r>
            <a:r>
              <a:rPr lang="hu-HU" dirty="0">
                <a:solidFill>
                  <a:srgbClr val="C00000"/>
                </a:solidFill>
              </a:rPr>
              <a:t>6%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dirty="0">
                <a:solidFill>
                  <a:srgbClr val="C00000"/>
                </a:solidFill>
              </a:rPr>
              <a:t>4 biztosított </a:t>
            </a:r>
            <a:r>
              <a:rPr lang="hu-HU" dirty="0"/>
              <a:t>esetén:  </a:t>
            </a:r>
            <a:r>
              <a:rPr lang="hu-HU" dirty="0">
                <a:solidFill>
                  <a:srgbClr val="C00000"/>
                </a:solidFill>
              </a:rPr>
              <a:t>7%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dirty="0">
                <a:solidFill>
                  <a:srgbClr val="C00000"/>
                </a:solidFill>
              </a:rPr>
              <a:t>5 biztosított </a:t>
            </a:r>
            <a:r>
              <a:rPr lang="hu-HU" dirty="0"/>
              <a:t>esetén:  </a:t>
            </a:r>
            <a:r>
              <a:rPr lang="hu-HU" dirty="0">
                <a:solidFill>
                  <a:srgbClr val="C00000"/>
                </a:solidFill>
              </a:rPr>
              <a:t>8% 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dirty="0">
                <a:solidFill>
                  <a:srgbClr val="C00000"/>
                </a:solidFill>
              </a:rPr>
              <a:t>6 biztosított </a:t>
            </a:r>
            <a:r>
              <a:rPr lang="hu-HU" dirty="0"/>
              <a:t>esetén: </a:t>
            </a:r>
            <a:r>
              <a:rPr lang="hu-HU" dirty="0">
                <a:solidFill>
                  <a:srgbClr val="C00000"/>
                </a:solidFill>
              </a:rPr>
              <a:t>10% </a:t>
            </a:r>
          </a:p>
          <a:p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237569" y="2418518"/>
            <a:ext cx="34964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Partnerkedvezmény: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rgbClr val="00B050"/>
                </a:solidFill>
              </a:rPr>
              <a:t>10%</a:t>
            </a:r>
            <a:r>
              <a:rPr lang="hu-HU" dirty="0"/>
              <a:t> kedvezmény, a jutalék felért cserébe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rgbClr val="FF0000"/>
                </a:solidFill>
              </a:rPr>
              <a:t>20 % kedvezmény jutalékmentes kötésre</a:t>
            </a:r>
          </a:p>
        </p:txBody>
      </p:sp>
      <p:sp>
        <p:nvSpPr>
          <p:cNvPr id="13" name="Lekerekített téglalap 12"/>
          <p:cNvSpPr/>
          <p:nvPr/>
        </p:nvSpPr>
        <p:spPr>
          <a:xfrm>
            <a:off x="494373" y="1651379"/>
            <a:ext cx="4005418" cy="4258102"/>
          </a:xfrm>
          <a:prstGeom prst="round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Lekerekített téglalap 14"/>
          <p:cNvSpPr/>
          <p:nvPr/>
        </p:nvSpPr>
        <p:spPr>
          <a:xfrm>
            <a:off x="4911352" y="1649861"/>
            <a:ext cx="4005418" cy="4258102"/>
          </a:xfrm>
          <a:prstGeom prst="round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7" y="5257402"/>
            <a:ext cx="2161074" cy="152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613300" y="6418518"/>
            <a:ext cx="2895600" cy="114300"/>
          </a:xfrm>
        </p:spPr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Maximális tartam kinyújtása</a:t>
            </a: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Védelem az aktív évekre – és azt követően is!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Egyéb tulajdonságok</a:t>
            </a:r>
          </a:p>
        </p:txBody>
      </p:sp>
      <p:sp>
        <p:nvSpPr>
          <p:cNvPr id="12" name="Lekerekített téglalap 11"/>
          <p:cNvSpPr/>
          <p:nvPr/>
        </p:nvSpPr>
        <p:spPr>
          <a:xfrm>
            <a:off x="830335" y="1711696"/>
            <a:ext cx="3480178" cy="1311703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1291869" y="2182881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Maximális tartam 45 év</a:t>
            </a:r>
          </a:p>
        </p:txBody>
      </p:sp>
      <p:sp>
        <p:nvSpPr>
          <p:cNvPr id="9" name="Téglalap 8"/>
          <p:cNvSpPr/>
          <p:nvPr/>
        </p:nvSpPr>
        <p:spPr>
          <a:xfrm>
            <a:off x="696036" y="3604818"/>
            <a:ext cx="782016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Ügyfélmegtartás érdekében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„egész életen át végigkísér” gondolat szellemében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Generali akkor is ott legyen, amikor idős, beteg az ügyfél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868363"/>
          </a:xfrm>
        </p:spPr>
        <p:txBody>
          <a:bodyPr>
            <a:normAutofit/>
          </a:bodyPr>
          <a:lstStyle/>
          <a:p>
            <a:pPr eaLnBrk="1" hangingPunct="1"/>
            <a:r>
              <a:rPr lang="hu-H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biztosítási díj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29600" cy="3671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1800" dirty="0"/>
              <a:t>	</a:t>
            </a:r>
            <a:r>
              <a:rPr lang="hu-H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minimális fizetendő éves díj: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Vrinda" panose="020B0502040204020203" pitchFamily="34" charset="0"/>
              <a:buChar char="€"/>
            </a:pPr>
            <a:r>
              <a:rPr lang="hu-H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biztosított esetén:</a:t>
            </a:r>
            <a:r>
              <a:rPr lang="hu-H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10 000 Ft</a:t>
            </a:r>
          </a:p>
          <a:p>
            <a:pPr eaLnBrk="1" hangingPunct="1">
              <a:lnSpc>
                <a:spcPct val="80000"/>
              </a:lnSpc>
              <a:buFont typeface="Vrinda" panose="020B0502040204020203" pitchFamily="34" charset="0"/>
              <a:buChar char="€"/>
            </a:pPr>
            <a:r>
              <a:rPr lang="hu-H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Több biztosított esetén:	</a:t>
            </a:r>
            <a:r>
              <a:rPr lang="hu-H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20 000 Ft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sz="24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minimális fizetendő </a:t>
            </a:r>
            <a:r>
              <a:rPr lang="hu-H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díjrészlet: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hu-H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3 000 Ft</a:t>
            </a:r>
            <a:br>
              <a:rPr lang="hu-H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005064"/>
            <a:ext cx="2085975" cy="2190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Összegzés</a:t>
            </a:r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Újdonságok és ismert előnyök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347300" y="1527031"/>
            <a:ext cx="838668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Kármentességi bónusz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hu-HU" dirty="0"/>
              <a:t>20% díjvisszatérítés a hűséges és kármentes ügyfeleinknek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hu-HU" dirty="0"/>
              <a:t>Nincs „pénzkidobás” érzés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hu-HU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Prevenció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hu-HU" dirty="0"/>
              <a:t>5 évente ingyenes szűrővizsgálat 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endParaRPr lang="hu-HU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Családról való gondoskodás lehetősége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hu-HU" dirty="0"/>
              <a:t>Akár 6 biztosított is bevonható a szerződésbe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hu-HU" dirty="0" err="1"/>
              <a:t>biztosítottanként</a:t>
            </a:r>
            <a:r>
              <a:rPr lang="hu-HU" dirty="0"/>
              <a:t> különböző kockázatok, biztosítási összegek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endParaRPr lang="hu-HU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 körű biztosítási védelem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hu-HU" dirty="0"/>
              <a:t>1 élet kockázat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hu-HU" dirty="0"/>
              <a:t>13 baleset kockázat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hu-HU" dirty="0"/>
              <a:t>8 egészség kockázat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Összegzés</a:t>
            </a:r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Újdonságok és ismert előnyök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347300" y="1734320"/>
            <a:ext cx="83866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Rugalmasság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hu-HU" dirty="0"/>
              <a:t>nincs kötelező elem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hu-HU" dirty="0"/>
              <a:t>egyéni igényekre szabható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hu-HU" dirty="0"/>
              <a:t>számos élethelyzethez igazítható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hu-HU" dirty="0"/>
              <a:t>akár 45 éves tartamra is köthető!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hu-HU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Széles ügyfélkör elérése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hu-HU" dirty="0"/>
              <a:t>baleset: 0, </a:t>
            </a:r>
            <a:r>
              <a:rPr lang="hu-HU" dirty="0" err="1"/>
              <a:t>egbizt</a:t>
            </a:r>
            <a:r>
              <a:rPr lang="hu-HU" dirty="0"/>
              <a:t>: 3, kocka: 14  évtől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hu-HU" dirty="0"/>
              <a:t>élet, baleset: 80, </a:t>
            </a:r>
            <a:r>
              <a:rPr lang="hu-HU" dirty="0" err="1"/>
              <a:t>egbizt</a:t>
            </a:r>
            <a:r>
              <a:rPr lang="hu-HU" dirty="0"/>
              <a:t>: 70  évig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hu-HU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Kedvező díjak</a:t>
            </a:r>
          </a:p>
          <a:p>
            <a:pPr marL="742950" lvl="1" indent="-285750" eaLnBrk="0" fontAlgn="base" hangingPunct="0">
              <a:buFont typeface="Wingdings" panose="05000000000000000000" pitchFamily="2" charset="2"/>
              <a:buChar char="§"/>
            </a:pPr>
            <a:r>
              <a:rPr lang="hu-HU" dirty="0"/>
              <a:t>alacsony minimális éves díj (10 ezer, családi: 20 ezer)</a:t>
            </a:r>
          </a:p>
          <a:p>
            <a:pPr marL="742950" lvl="1" indent="-285750" eaLnBrk="0" fontAlgn="base" hangingPunct="0">
              <a:buFont typeface="Wingdings" panose="05000000000000000000" pitchFamily="2" charset="2"/>
              <a:buChar char="§"/>
            </a:pPr>
            <a:r>
              <a:rPr lang="hu-HU" dirty="0"/>
              <a:t>piaci élvonalba tartozó nem-dohányzó díjak</a:t>
            </a:r>
          </a:p>
          <a:p>
            <a:pPr marL="742950" lvl="1" indent="-285750" eaLnBrk="0" fontAlgn="base" hangingPunct="0">
              <a:buFont typeface="Wingdings" panose="05000000000000000000" pitchFamily="2" charset="2"/>
              <a:buChar char="§"/>
            </a:pPr>
            <a:r>
              <a:rPr lang="hu-HU" dirty="0"/>
              <a:t>piacon egyedülálló keveset dohányzó díj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Összegzés</a:t>
            </a:r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Újdonságok és ismert előnyök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347300" y="1549596"/>
            <a:ext cx="83866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Díjkedvezmények rendszere</a:t>
            </a:r>
          </a:p>
          <a:p>
            <a:pPr marL="742950" lvl="1" indent="-285750" eaLnBrk="0" fontAlgn="base" hangingPunct="0">
              <a:buFont typeface="Wingdings" panose="05000000000000000000" pitchFamily="2" charset="2"/>
              <a:buChar char="§"/>
            </a:pPr>
            <a:r>
              <a:rPr lang="hu-HU" dirty="0"/>
              <a:t>Akár 9 féle kedvezmény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hu-H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Transzparencia: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hu-HU" dirty="0"/>
              <a:t>nincsenek extra költségek 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hu-HU" dirty="0"/>
              <a:t>nincs adminisztrációs, </a:t>
            </a:r>
            <a:r>
              <a:rPr lang="hu-HU" dirty="0" err="1"/>
              <a:t>kötvényesítési</a:t>
            </a:r>
            <a:r>
              <a:rPr lang="hu-HU" dirty="0"/>
              <a:t>, kezelési </a:t>
            </a:r>
            <a:r>
              <a:rPr lang="hu-HU" dirty="0" err="1"/>
              <a:t>ktg</a:t>
            </a:r>
            <a:r>
              <a:rPr lang="hu-HU" dirty="0"/>
              <a:t> stb.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hu-HU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Ügyfélbarát kockázatelbírálás</a:t>
            </a:r>
          </a:p>
          <a:p>
            <a:pPr marL="800100" lvl="1" indent="-342900" eaLnBrk="0" fontAlgn="base" hangingPunct="0">
              <a:buFont typeface="Wingdings" panose="05000000000000000000" pitchFamily="2" charset="2"/>
              <a:buChar char="§"/>
            </a:pPr>
            <a:r>
              <a:rPr lang="hu-HU" dirty="0"/>
              <a:t>nincs kockázatelbírálás (2 millió halál, 7 </a:t>
            </a:r>
            <a:r>
              <a:rPr lang="hu-HU" dirty="0" err="1"/>
              <a:t>mil</a:t>
            </a:r>
            <a:r>
              <a:rPr lang="hu-HU" dirty="0"/>
              <a:t> </a:t>
            </a:r>
            <a:r>
              <a:rPr lang="hu-HU" dirty="0" err="1"/>
              <a:t>balrokk</a:t>
            </a:r>
            <a:r>
              <a:rPr lang="hu-HU" dirty="0"/>
              <a:t>, 1 </a:t>
            </a:r>
            <a:r>
              <a:rPr lang="hu-HU" dirty="0" err="1"/>
              <a:t>mil</a:t>
            </a:r>
            <a:r>
              <a:rPr lang="hu-HU" dirty="0"/>
              <a:t> DD alatt) a meglévő betegségek kizárásával</a:t>
            </a:r>
          </a:p>
          <a:p>
            <a:pPr marL="800100" lvl="1" indent="-342900" eaLnBrk="0" fontAlgn="base" hangingPunct="0">
              <a:buFont typeface="Wingdings" panose="05000000000000000000" pitchFamily="2" charset="2"/>
              <a:buChar char="§"/>
            </a:pPr>
            <a:r>
              <a:rPr lang="hu-HU" dirty="0"/>
              <a:t>telefonos egészségi nyilatkozat, mobil vizsgálat </a:t>
            </a:r>
          </a:p>
          <a:p>
            <a:pPr marL="800100" lvl="1" indent="-342900" eaLnBrk="0" fontAlgn="base" hangingPunct="0">
              <a:buFont typeface="Wingdings" panose="05000000000000000000" pitchFamily="2" charset="2"/>
              <a:buChar char="§"/>
            </a:pPr>
            <a:r>
              <a:rPr lang="hu-HU" dirty="0"/>
              <a:t>várakozási idő kiváltható </a:t>
            </a:r>
            <a:endParaRPr lang="hu-H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hu-H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Minőségi szolgáltatás</a:t>
            </a:r>
          </a:p>
          <a:p>
            <a:pPr marL="800100" lvl="1" indent="-342900" eaLnBrk="0" fontAlgn="base" hangingPunct="0">
              <a:buFont typeface="Wingdings" panose="05000000000000000000" pitchFamily="2" charset="2"/>
              <a:buChar char="§"/>
            </a:pPr>
            <a:r>
              <a:rPr lang="hu-HU" dirty="0"/>
              <a:t>korrekt feltételek, kiemelkedő szolgáltatás (egész világra kiterjed)</a:t>
            </a:r>
          </a:p>
          <a:p>
            <a:pPr marL="800100" lvl="1" indent="-342900" eaLnBrk="0" fontAlgn="base" hangingPunct="0">
              <a:buFont typeface="Wingdings" panose="05000000000000000000" pitchFamily="2" charset="2"/>
              <a:buChar char="§"/>
            </a:pPr>
            <a:r>
              <a:rPr lang="hu-HU" dirty="0"/>
              <a:t>járadékszolgáltatási lehetőség  (</a:t>
            </a:r>
            <a:r>
              <a:rPr lang="hu-HU" dirty="0" err="1"/>
              <a:t>Bö</a:t>
            </a:r>
            <a:r>
              <a:rPr lang="hu-HU" dirty="0"/>
              <a:t> mellett/helyett)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8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955" y="5681830"/>
            <a:ext cx="307952" cy="307952"/>
          </a:xfrm>
          <a:prstGeom prst="rect">
            <a:avLst/>
          </a:prstGeom>
        </p:spPr>
      </p:pic>
      <p:pic>
        <p:nvPicPr>
          <p:cNvPr id="9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932" y="5681830"/>
            <a:ext cx="307952" cy="307952"/>
          </a:xfrm>
          <a:prstGeom prst="rect">
            <a:avLst/>
          </a:prstGeom>
        </p:spPr>
      </p:pic>
      <p:pic>
        <p:nvPicPr>
          <p:cNvPr id="10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8557" y="5681830"/>
            <a:ext cx="307952" cy="307952"/>
          </a:xfrm>
          <a:prstGeom prst="rect">
            <a:avLst/>
          </a:prstGeom>
        </p:spPr>
      </p:pic>
      <p:pic>
        <p:nvPicPr>
          <p:cNvPr id="11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9906" y="5681830"/>
            <a:ext cx="307952" cy="307952"/>
          </a:xfrm>
          <a:prstGeom prst="rect">
            <a:avLst/>
          </a:prstGeom>
        </p:spPr>
      </p:pic>
      <p:pic>
        <p:nvPicPr>
          <p:cNvPr id="12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1255" y="5681830"/>
            <a:ext cx="307952" cy="307952"/>
          </a:xfrm>
          <a:prstGeom prst="rect">
            <a:avLst/>
          </a:prstGeom>
        </p:spPr>
      </p:pic>
      <p:pic>
        <p:nvPicPr>
          <p:cNvPr id="13" name="Pictur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6307" y="5681830"/>
            <a:ext cx="307952" cy="307952"/>
          </a:xfrm>
          <a:prstGeom prst="rect">
            <a:avLst/>
          </a:prstGeom>
        </p:spPr>
      </p:pic>
      <p:sp>
        <p:nvSpPr>
          <p:cNvPr id="14" name="CasellaDiTesto 16"/>
          <p:cNvSpPr txBox="1"/>
          <p:nvPr/>
        </p:nvSpPr>
        <p:spPr>
          <a:xfrm>
            <a:off x="347301" y="4645123"/>
            <a:ext cx="4580465" cy="152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hu-HU" sz="1000" b="1" baseline="0" dirty="0">
                <a:solidFill>
                  <a:schemeClr val="tx2"/>
                </a:solidFill>
              </a:rPr>
              <a:t>Elérhetőségek</a:t>
            </a:r>
            <a:r>
              <a:rPr lang="it-IT" sz="1000" b="1" baseline="0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15" name="CasellaDiTesto 10"/>
          <p:cNvSpPr txBox="1"/>
          <p:nvPr/>
        </p:nvSpPr>
        <p:spPr>
          <a:xfrm>
            <a:off x="347301" y="3031067"/>
            <a:ext cx="8399832" cy="5078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hu-HU" sz="3300" b="1" baseline="0" dirty="0">
                <a:solidFill>
                  <a:schemeClr val="tx2"/>
                </a:solidFill>
              </a:rPr>
              <a:t>Köszönöm a figyelmet!</a:t>
            </a:r>
            <a:endParaRPr lang="it-IT" sz="3300" b="1" baseline="0" dirty="0">
              <a:solidFill>
                <a:schemeClr val="tx2"/>
              </a:solidFill>
            </a:endParaRPr>
          </a:p>
        </p:txBody>
      </p:sp>
      <p:sp>
        <p:nvSpPr>
          <p:cNvPr id="16" name="Segnaposto data 3"/>
          <p:cNvSpPr txBox="1"/>
          <p:nvPr/>
        </p:nvSpPr>
        <p:spPr>
          <a:xfrm>
            <a:off x="349628" y="6455372"/>
            <a:ext cx="799200" cy="114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l" defTabSz="4572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96000"/>
              </a:lnSpc>
              <a:spcBef>
                <a:spcPts val="10"/>
              </a:spcBef>
              <a:defRPr/>
            </a:pPr>
            <a:r>
              <a:rPr lang="hu-HU" dirty="0">
                <a:latin typeface="Arial" panose="020B0604020202020204"/>
                <a:cs typeface="Arial" panose="020B0604020202020204"/>
              </a:rPr>
              <a:t>© Jogi személyiség</a:t>
            </a:r>
          </a:p>
        </p:txBody>
      </p:sp>
      <p:sp>
        <p:nvSpPr>
          <p:cNvPr id="17" name="Segnaposto data 3"/>
          <p:cNvSpPr txBox="1"/>
          <p:nvPr/>
        </p:nvSpPr>
        <p:spPr>
          <a:xfrm>
            <a:off x="2480988" y="6457644"/>
            <a:ext cx="799200" cy="114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l" defTabSz="4572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96000"/>
              </a:lnSpc>
              <a:spcBef>
                <a:spcPts val="10"/>
              </a:spcBef>
              <a:defRPr/>
            </a:pPr>
            <a:r>
              <a:rPr lang="hu-HU" dirty="0">
                <a:latin typeface="Arial" panose="020B0604020202020204"/>
                <a:cs typeface="Arial" panose="020B0604020202020204"/>
              </a:rPr>
              <a:t>2016. október 20.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913551" y="6644813"/>
            <a:ext cx="2895600" cy="114300"/>
          </a:xfrm>
        </p:spPr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Baleseti kockázatok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Testőr</a:t>
            </a:r>
          </a:p>
        </p:txBody>
      </p:sp>
      <p:sp>
        <p:nvSpPr>
          <p:cNvPr id="9" name="Alcím 4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/>
          <a:lstStyle/>
          <a:p>
            <a:r>
              <a:rPr lang="hu-HU" dirty="0"/>
              <a:t>Baleseti halál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503334" y="2225275"/>
            <a:ext cx="8074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Biztosítási esemény: a kockázatviselés ideje alatt történő balesetből bekövetkező haláleset.</a:t>
            </a:r>
          </a:p>
          <a:p>
            <a:endParaRPr lang="hu-HU" dirty="0"/>
          </a:p>
          <a:p>
            <a:r>
              <a:rPr lang="hu-HU" dirty="0"/>
              <a:t>Szolgáltatás: az aktuális biztosítási összeg.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913551" y="6644813"/>
            <a:ext cx="2895600" cy="114300"/>
          </a:xfrm>
        </p:spPr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Baleseti kockázatok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Testőr</a:t>
            </a:r>
          </a:p>
        </p:txBody>
      </p:sp>
      <p:sp>
        <p:nvSpPr>
          <p:cNvPr id="9" name="Alcím 4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/>
          <a:lstStyle/>
          <a:p>
            <a:r>
              <a:rPr lang="hu-HU" sz="1400" dirty="0"/>
              <a:t>Baleseti eredetű maradandó egészségkárosodás, lineáris térítéssel</a:t>
            </a:r>
          </a:p>
          <a:p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03334" y="2225275"/>
            <a:ext cx="80746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Az egészségkárosodás mértékét a biztosító orvosa állapítja meg a vonatkozó egészségügyi dokumentumok alapján.</a:t>
            </a:r>
          </a:p>
          <a:p>
            <a:endParaRPr lang="hu-HU" dirty="0"/>
          </a:p>
          <a:p>
            <a:r>
              <a:rPr lang="hu-HU" dirty="0"/>
              <a:t>A térítés mértéke a </a:t>
            </a:r>
            <a:r>
              <a:rPr lang="hu-HU" dirty="0" err="1"/>
              <a:t>BÖ-nek</a:t>
            </a:r>
            <a:r>
              <a:rPr lang="hu-HU" dirty="0"/>
              <a:t> </a:t>
            </a:r>
            <a:r>
              <a:rPr lang="hu-HU" dirty="0" err="1"/>
              <a:t>a</a:t>
            </a:r>
            <a:r>
              <a:rPr lang="hu-HU" dirty="0"/>
              <a:t>  maradandó egészségkárosodás mértékével azonos aránya.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913551" y="6644813"/>
            <a:ext cx="2895600" cy="114300"/>
          </a:xfrm>
        </p:spPr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Baleseti kockázatok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Testőr</a:t>
            </a:r>
          </a:p>
        </p:txBody>
      </p:sp>
      <p:sp>
        <p:nvSpPr>
          <p:cNvPr id="9" name="Alcím 4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/>
          <a:lstStyle/>
          <a:p>
            <a:pPr lvl="0"/>
            <a:r>
              <a:rPr lang="hu-HU" sz="1600" dirty="0"/>
              <a:t>Baleseti eredetű maradandó egészségkárosodás, progresszív térítéssel</a:t>
            </a:r>
          </a:p>
          <a:p>
            <a:endParaRPr lang="hu-HU" dirty="0"/>
          </a:p>
        </p:txBody>
      </p:sp>
      <p:graphicFrame>
        <p:nvGraphicFramePr>
          <p:cNvPr id="2" name="Diagram 1"/>
          <p:cNvGraphicFramePr/>
          <p:nvPr/>
        </p:nvGraphicFramePr>
        <p:xfrm>
          <a:off x="1524000" y="1572903"/>
          <a:ext cx="6096000" cy="226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1978925" y="1712373"/>
            <a:ext cx="454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Az egészségkárosodás százalékos értéke:</a:t>
            </a:r>
          </a:p>
        </p:txBody>
      </p:sp>
      <p:graphicFrame>
        <p:nvGraphicFramePr>
          <p:cNvPr id="12" name="Diagram 11"/>
          <p:cNvGraphicFramePr/>
          <p:nvPr/>
        </p:nvGraphicFramePr>
        <p:xfrm>
          <a:off x="0" y="3608692"/>
          <a:ext cx="9143999" cy="3150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2142699" y="4148919"/>
            <a:ext cx="494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térítés értéke akár a BÖ 225 %-át is elérheti.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532263" y="586129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1x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2570424" y="586129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2x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6309598" y="586129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3x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913551" y="6644813"/>
            <a:ext cx="2895600" cy="114300"/>
          </a:xfrm>
        </p:spPr>
        <p:txBody>
          <a:bodyPr/>
          <a:lstStyle/>
          <a:p>
            <a:r>
              <a:rPr lang="hu-HU"/>
              <a:t>Testőr 2016 szeptember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Baleseti kockázatok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Testőr</a:t>
            </a:r>
          </a:p>
        </p:txBody>
      </p:sp>
      <p:sp>
        <p:nvSpPr>
          <p:cNvPr id="9" name="Alcím 4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/>
          <a:lstStyle/>
          <a:p>
            <a:pPr lvl="0"/>
            <a:r>
              <a:rPr lang="hu-HU" sz="1600" dirty="0"/>
              <a:t>Baleseti eredetű 50%-ot meghaladó maradandó egészségkárosodás</a:t>
            </a:r>
          </a:p>
          <a:p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03334" y="2225275"/>
            <a:ext cx="8074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Biztosítási esemény: a kockázatviselés ideje alatt történő baleset következtében kialakuló, 50%-ot meghaladó maradandó egészségkárosodás.</a:t>
            </a:r>
          </a:p>
          <a:p>
            <a:endParaRPr lang="hu-HU" dirty="0"/>
          </a:p>
          <a:p>
            <a:r>
              <a:rPr lang="hu-HU" dirty="0"/>
              <a:t>Szolgáltatás: az aktuális biztosítási összeg. </a:t>
            </a:r>
          </a:p>
          <a:p>
            <a:endParaRPr lang="hu-HU" dirty="0"/>
          </a:p>
          <a:p>
            <a:r>
              <a:rPr lang="hu-HU" dirty="0"/>
              <a:t>A szolgáltatási összeg nem arányosított, </a:t>
            </a:r>
            <a:r>
              <a:rPr lang="hu-HU" dirty="0" err="1"/>
              <a:t>pl</a:t>
            </a:r>
            <a:r>
              <a:rPr lang="hu-HU" dirty="0"/>
              <a:t> 49% esetén nincs szolgáltatás, 63% esetén pedig a szolgáltatási azonos egy 50%-os egészségkárosodás esetén fizetett térítéssel.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áció sablon">
  <a:themeElements>
    <a:clrScheme name="Generali_colori_C">
      <a:dk1>
        <a:sysClr val="windowText" lastClr="000000"/>
      </a:dk1>
      <a:lt1>
        <a:sysClr val="window" lastClr="FFFFFF"/>
      </a:lt1>
      <a:dk2>
        <a:srgbClr val="BD2027"/>
      </a:dk2>
      <a:lt2>
        <a:srgbClr val="FEEEE6"/>
      </a:lt2>
      <a:accent1>
        <a:srgbClr val="BD2027"/>
      </a:accent1>
      <a:accent2>
        <a:srgbClr val="C25439"/>
      </a:accent2>
      <a:accent3>
        <a:srgbClr val="E9B09A"/>
      </a:accent3>
      <a:accent4>
        <a:srgbClr val="5C5D5F"/>
      </a:accent4>
      <a:accent5>
        <a:srgbClr val="CFD0D2"/>
      </a:accent5>
      <a:accent6>
        <a:srgbClr val="A1A3A4"/>
      </a:accent6>
      <a:hlink>
        <a:srgbClr val="BD2027"/>
      </a:hlink>
      <a:folHlink>
        <a:srgbClr val="C25439"/>
      </a:folHlink>
    </a:clrScheme>
    <a:fontScheme name="BE_typografia">
      <a:majorFont>
        <a:latin typeface="Arial Regular"/>
        <a:ea typeface="Arial Italic"/>
        <a:cs typeface=""/>
      </a:majorFont>
      <a:minorFont>
        <a:latin typeface="Arial Regular"/>
        <a:ea typeface="Arial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Prezentáció sablon</Template>
  <TotalTime>55</TotalTime>
  <Words>5052</Words>
  <Application>Microsoft Office PowerPoint</Application>
  <PresentationFormat>Diavetítés a képernyőre (4:3 oldalarány)</PresentationFormat>
  <Paragraphs>760</Paragraphs>
  <Slides>56</Slides>
  <Notes>29</Notes>
  <HiddenSlides>1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56</vt:i4>
      </vt:variant>
    </vt:vector>
  </HeadingPairs>
  <TitlesOfParts>
    <vt:vector size="64" baseType="lpstr">
      <vt:lpstr>Arial</vt:lpstr>
      <vt:lpstr>Arial Regular</vt:lpstr>
      <vt:lpstr>Calibri</vt:lpstr>
      <vt:lpstr>HelveticaNeueLT Pro 55 Roman</vt:lpstr>
      <vt:lpstr>Lucida Grande</vt:lpstr>
      <vt:lpstr>Vrinda</vt:lpstr>
      <vt:lpstr>Wingdings</vt:lpstr>
      <vt:lpstr>Prezentáció sablon</vt:lpstr>
      <vt:lpstr>Testőr élet-, egészség- és balesetbiztosítás</vt:lpstr>
      <vt:lpstr>Miért a Generali?</vt:lpstr>
      <vt:lpstr>Életbiztosítási kockázat</vt:lpstr>
      <vt:lpstr>Életbiztosítási kockázat</vt:lpstr>
      <vt:lpstr>Baleseti kockázatok</vt:lpstr>
      <vt:lpstr>Baleseti kockázatok</vt:lpstr>
      <vt:lpstr>Baleseti kockázatok</vt:lpstr>
      <vt:lpstr>Baleseti kockázatok</vt:lpstr>
      <vt:lpstr>Baleseti kockázatok</vt:lpstr>
      <vt:lpstr>Baleseti kockázatok</vt:lpstr>
      <vt:lpstr>Baleseti kockázatok</vt:lpstr>
      <vt:lpstr>Lágyrészek sérülése</vt:lpstr>
      <vt:lpstr>Baleseti kórházi napi térítés</vt:lpstr>
      <vt:lpstr>Baleseti műtéti térítés</vt:lpstr>
      <vt:lpstr>Égési sérülés</vt:lpstr>
      <vt:lpstr>Baleseti keresőképtelenség</vt:lpstr>
      <vt:lpstr>Baleseti kockázatok</vt:lpstr>
      <vt:lpstr>Baleseti kockázatok</vt:lpstr>
      <vt:lpstr>Baleseti kockázatok</vt:lpstr>
      <vt:lpstr>Baleseti kockázatok</vt:lpstr>
      <vt:lpstr>Baleseti kockázatok</vt:lpstr>
      <vt:lpstr>Egészségbiztosítási kockázatok</vt:lpstr>
      <vt:lpstr>Kórházi napi térítés</vt:lpstr>
      <vt:lpstr>Műtéti térítés</vt:lpstr>
      <vt:lpstr>Kiemelt kockázatú betegségek</vt:lpstr>
      <vt:lpstr>Kiemelt kockázatú betegségek</vt:lpstr>
      <vt:lpstr>Kiemelt kockázatú betegségek</vt:lpstr>
      <vt:lpstr>Kiemelt kockázatú betegségek</vt:lpstr>
      <vt:lpstr>Kiemelt kockázatú betegségek</vt:lpstr>
      <vt:lpstr>Kiemelt kockázatú betegségek</vt:lpstr>
      <vt:lpstr>Rosszindulatú daganatos betegségek</vt:lpstr>
      <vt:lpstr>Daganatdiagnosztika</vt:lpstr>
      <vt:lpstr>Daganatdiagnosztika</vt:lpstr>
      <vt:lpstr>Daganatdiagnosztika</vt:lpstr>
      <vt:lpstr>Daganatdiagnosztika</vt:lpstr>
      <vt:lpstr>Prevenciós program</vt:lpstr>
      <vt:lpstr>Prevenciós program</vt:lpstr>
      <vt:lpstr>69%-ot meghaladó egészségkárosodás</vt:lpstr>
      <vt:lpstr>39%-ot meghaladó egészségkárosodás</vt:lpstr>
      <vt:lpstr>Keresőképtelenség</vt:lpstr>
      <vt:lpstr>Egészségbiztosítási kockázatok</vt:lpstr>
      <vt:lpstr>Egészségbiztosítási kockázatok</vt:lpstr>
      <vt:lpstr>Kármentességi bónusz</vt:lpstr>
      <vt:lpstr>PowerPoint-bemutató</vt:lpstr>
      <vt:lpstr>Szabályok több biztosított esetén</vt:lpstr>
      <vt:lpstr>Kockázatelbírálás</vt:lpstr>
      <vt:lpstr>PowerPoint-bemutató</vt:lpstr>
      <vt:lpstr>PowerPoint-bemutató</vt:lpstr>
      <vt:lpstr>Ajánlatkészítés</vt:lpstr>
      <vt:lpstr>Többiztosítottas (családi) kedvezmény - Partner kedvezmény</vt:lpstr>
      <vt:lpstr>Maximális tartam kinyújtása</vt:lpstr>
      <vt:lpstr>A biztosítási díj</vt:lpstr>
      <vt:lpstr>Összegzés</vt:lpstr>
      <vt:lpstr>Összegzés</vt:lpstr>
      <vt:lpstr>Összegzés</vt:lpstr>
      <vt:lpstr>PowerPoint-bemutató</vt:lpstr>
    </vt:vector>
  </TitlesOfParts>
  <Company>Generali-Providencia Zrt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 Arial Bold 33/35pt</dc:title>
  <dc:creator>Limbek László</dc:creator>
  <cp:lastModifiedBy>Szandra Takács</cp:lastModifiedBy>
  <cp:revision>77</cp:revision>
  <cp:lastPrinted>2013-10-04T10:49:00Z</cp:lastPrinted>
  <dcterms:created xsi:type="dcterms:W3CDTF">2014-01-14T08:31:00Z</dcterms:created>
  <dcterms:modified xsi:type="dcterms:W3CDTF">2019-12-02T07:14:45Z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0x0101006E30E9DCF8FE4542B39E01146FAE5619</vt:lpwstr>
  </property>
  <property fmtid="{D5CDD505-2E9C-101B-9397-08002B2CF9AE}" pid="3" name="KSOProductBuildVer">
    <vt:lpwstr>1033-10.2.0.5824</vt:lpwstr>
  </property>
</Properties>
</file>