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handoutMasterIdLst>
    <p:handoutMasterId r:id="rId19"/>
  </p:handoutMasterIdLst>
  <p:sldIdLst>
    <p:sldId id="305" r:id="rId5"/>
    <p:sldId id="310" r:id="rId6"/>
    <p:sldId id="306" r:id="rId7"/>
    <p:sldId id="355" r:id="rId8"/>
    <p:sldId id="332" r:id="rId9"/>
    <p:sldId id="353" r:id="rId10"/>
    <p:sldId id="354" r:id="rId11"/>
    <p:sldId id="356" r:id="rId12"/>
    <p:sldId id="357" r:id="rId13"/>
    <p:sldId id="358" r:id="rId14"/>
    <p:sldId id="333" r:id="rId15"/>
    <p:sldId id="360" r:id="rId16"/>
    <p:sldId id="361" r:id="rId17"/>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1E20"/>
    <a:srgbClr val="DF4133"/>
    <a:srgbClr val="E73139"/>
    <a:srgbClr val="D22D32"/>
    <a:srgbClr val="7F7F7F"/>
    <a:srgbClr val="AF0819"/>
    <a:srgbClr val="BD0D22"/>
    <a:srgbClr val="8989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19" autoAdjust="0"/>
    <p:restoredTop sz="94660"/>
  </p:normalViewPr>
  <p:slideViewPr>
    <p:cSldViewPr snapToGrid="0" snapToObjects="1">
      <p:cViewPr>
        <p:scale>
          <a:sx n="70" d="100"/>
          <a:sy n="70" d="100"/>
        </p:scale>
        <p:origin x="-1152" y="-72"/>
      </p:cViewPr>
      <p:guideLst>
        <p:guide orient="horz" pos="3770"/>
        <p:guide pos="550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C39B431-7C8C-274A-BA33-7C21C85E3BE4}" type="datetime1">
              <a:rPr lang="it-IT" smtClean="0"/>
              <a:t>14/04/2015</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B03916-887A-F043-AD49-BF0A69ACF5F4}" type="slidenum">
              <a:rPr lang="it-IT" smtClean="0"/>
              <a:t>‹#›</a:t>
            </a:fld>
            <a:endParaRPr lang="it-IT"/>
          </a:p>
        </p:txBody>
      </p:sp>
    </p:spTree>
    <p:extLst>
      <p:ext uri="{BB962C8B-B14F-4D97-AF65-F5344CB8AC3E}">
        <p14:creationId xmlns:p14="http://schemas.microsoft.com/office/powerpoint/2010/main" val="23181277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D9682E-FB58-D249-BB85-C718355B86BE}" type="datetime1">
              <a:rPr lang="it-IT" smtClean="0"/>
              <a:t>14/04/2015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4168C7-CDE6-B24B-B7C6-F8E72CFBA85A}" type="slidenum">
              <a:rPr lang="it-IT" smtClean="0"/>
              <a:t>‹#›</a:t>
            </a:fld>
            <a:endParaRPr lang="it-IT"/>
          </a:p>
        </p:txBody>
      </p:sp>
    </p:spTree>
    <p:extLst>
      <p:ext uri="{BB962C8B-B14F-4D97-AF65-F5344CB8AC3E}">
        <p14:creationId xmlns:p14="http://schemas.microsoft.com/office/powerpoint/2010/main" val="176006306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02 White">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347300" y="2130426"/>
            <a:ext cx="8386686" cy="869098"/>
          </a:xfrm>
        </p:spPr>
        <p:txBody>
          <a:bodyPr/>
          <a:lstStyle>
            <a:lvl1pPr>
              <a:lnSpc>
                <a:spcPts val="3500"/>
              </a:lnSpc>
              <a:defRPr baseline="0">
                <a:solidFill>
                  <a:schemeClr val="tx2"/>
                </a:solidFill>
              </a:defRPr>
            </a:lvl1pPr>
          </a:lstStyle>
          <a:p>
            <a:r>
              <a:rPr lang="hu-HU" dirty="0" smtClean="0"/>
              <a:t>Prezentáció címe</a:t>
            </a:r>
            <a:r>
              <a:rPr lang="it-IT" dirty="0" smtClean="0"/>
              <a:t/>
            </a:r>
            <a:br>
              <a:rPr lang="it-IT" dirty="0" smtClean="0"/>
            </a:br>
            <a:r>
              <a:rPr lang="it-IT" dirty="0" err="1" smtClean="0"/>
              <a:t>Arial</a:t>
            </a:r>
            <a:r>
              <a:rPr lang="it-IT" dirty="0" smtClean="0"/>
              <a:t> </a:t>
            </a:r>
            <a:r>
              <a:rPr lang="it-IT" dirty="0" err="1" smtClean="0"/>
              <a:t>Bold</a:t>
            </a:r>
            <a:r>
              <a:rPr lang="it-IT" dirty="0" smtClean="0"/>
              <a:t> 33/35pt</a:t>
            </a:r>
            <a:endParaRPr lang="it-IT" dirty="0"/>
          </a:p>
        </p:txBody>
      </p:sp>
      <p:sp>
        <p:nvSpPr>
          <p:cNvPr id="3" name="Sottotitolo 2"/>
          <p:cNvSpPr>
            <a:spLocks noGrp="1"/>
          </p:cNvSpPr>
          <p:nvPr>
            <p:ph type="subTitle" idx="1" hasCustomPrompt="1"/>
          </p:nvPr>
        </p:nvSpPr>
        <p:spPr>
          <a:xfrm>
            <a:off x="347300" y="3105306"/>
            <a:ext cx="8386686" cy="712269"/>
          </a:xfrm>
        </p:spPr>
        <p:txBody>
          <a:bodyPr lIns="0" tIns="0" rIns="0" bIns="0">
            <a:noAutofit/>
          </a:bodyPr>
          <a:lstStyle>
            <a:lvl1pPr marL="0" indent="0" algn="l">
              <a:lnSpc>
                <a:spcPts val="2400"/>
              </a:lnSpc>
              <a:spcBef>
                <a:spcPts val="0"/>
              </a:spcBef>
              <a:buNone/>
              <a:defRPr sz="2000" baseline="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dirty="0" smtClean="0"/>
              <a:t>Prezentáció alcíme</a:t>
            </a:r>
            <a:r>
              <a:rPr lang="it-IT" dirty="0" smtClean="0"/>
              <a:t/>
            </a:r>
            <a:br>
              <a:rPr lang="it-IT" dirty="0" smtClean="0"/>
            </a:br>
            <a:r>
              <a:rPr lang="it-IT" dirty="0" err="1" smtClean="0"/>
              <a:t>Arial</a:t>
            </a:r>
            <a:r>
              <a:rPr lang="it-IT" dirty="0" smtClean="0"/>
              <a:t> Regular 20/24pt</a:t>
            </a:r>
            <a:endParaRPr lang="it-IT" dirty="0"/>
          </a:p>
        </p:txBody>
      </p:sp>
      <p:sp>
        <p:nvSpPr>
          <p:cNvPr id="15" name="Segnaposto testo 3"/>
          <p:cNvSpPr>
            <a:spLocks noGrp="1"/>
          </p:cNvSpPr>
          <p:nvPr>
            <p:ph type="body" sz="quarter" idx="11" hasCustomPrompt="1"/>
          </p:nvPr>
        </p:nvSpPr>
        <p:spPr>
          <a:xfrm>
            <a:off x="6338689" y="511079"/>
            <a:ext cx="2387600" cy="355600"/>
          </a:xfrm>
        </p:spPr>
        <p:txBody>
          <a:bodyPr/>
          <a:lstStyle>
            <a:lvl1pPr marL="0" marR="0" indent="0" algn="l" defTabSz="457200" rtl="0" eaLnBrk="1" fontAlgn="auto" latinLnBrk="0" hangingPunct="1">
              <a:lnSpc>
                <a:spcPts val="1200"/>
              </a:lnSpc>
              <a:spcBef>
                <a:spcPts val="0"/>
              </a:spcBef>
              <a:spcAft>
                <a:spcPts val="0"/>
              </a:spcAft>
              <a:buClrTx/>
              <a:buSzTx/>
              <a:buFontTx/>
              <a:buNone/>
              <a:tabLst/>
              <a:defRPr sz="1200" baseline="0">
                <a:solidFill>
                  <a:schemeClr val="bg1">
                    <a:lumMod val="50000"/>
                  </a:schemeClr>
                </a:solidFill>
              </a:defRPr>
            </a:lvl1pPr>
          </a:lstStyle>
          <a:p>
            <a:pPr marL="0" marR="0" lvl="0" indent="0" algn="l" defTabSz="457200" rtl="0" eaLnBrk="1" fontAlgn="auto" latinLnBrk="0" hangingPunct="1">
              <a:lnSpc>
                <a:spcPts val="1200"/>
              </a:lnSpc>
              <a:spcBef>
                <a:spcPts val="0"/>
              </a:spcBef>
              <a:spcAft>
                <a:spcPts val="0"/>
              </a:spcAft>
              <a:buClrTx/>
              <a:buSzTx/>
              <a:buFontTx/>
              <a:buNone/>
              <a:tabLst/>
              <a:defRPr/>
            </a:pPr>
            <a:r>
              <a:rPr lang="hu-HU" dirty="0" smtClean="0"/>
              <a:t>Szervezeti egység neve</a:t>
            </a:r>
            <a:endParaRPr lang="it-IT" dirty="0" smtClean="0"/>
          </a:p>
        </p:txBody>
      </p:sp>
      <p:sp>
        <p:nvSpPr>
          <p:cNvPr id="16" name="Segnaposto testo 3"/>
          <p:cNvSpPr>
            <a:spLocks noGrp="1"/>
          </p:cNvSpPr>
          <p:nvPr>
            <p:ph type="body" sz="quarter" idx="12" hasCustomPrompt="1"/>
          </p:nvPr>
        </p:nvSpPr>
        <p:spPr>
          <a:xfrm>
            <a:off x="6338689" y="1096050"/>
            <a:ext cx="2387600" cy="355600"/>
          </a:xfrm>
        </p:spPr>
        <p:txBody>
          <a:bodyPr/>
          <a:lstStyle>
            <a:lvl1pPr>
              <a:defRPr sz="1200" baseline="0">
                <a:solidFill>
                  <a:schemeClr val="bg1">
                    <a:lumMod val="50000"/>
                  </a:schemeClr>
                </a:solidFill>
              </a:defRPr>
            </a:lvl1pPr>
          </a:lstStyle>
          <a:p>
            <a:pPr lvl="0"/>
            <a:r>
              <a:rPr lang="hu-HU" dirty="0" smtClean="0"/>
              <a:t>Ország neve</a:t>
            </a:r>
            <a:endParaRPr lang="it-IT" dirty="0" smtClean="0"/>
          </a:p>
        </p:txBody>
      </p:sp>
      <p:pic>
        <p:nvPicPr>
          <p:cNvPr id="18" name="Picture 17"/>
          <p:cNvPicPr>
            <a:picLocks noChangeAspect="1"/>
          </p:cNvPicPr>
          <p:nvPr userDrawn="1"/>
        </p:nvPicPr>
        <p:blipFill rotWithShape="1">
          <a:blip r:embed="rId2"/>
          <a:srcRect r="21050"/>
          <a:stretch/>
        </p:blipFill>
        <p:spPr>
          <a:xfrm>
            <a:off x="0" y="0"/>
            <a:ext cx="200533" cy="6858000"/>
          </a:xfrm>
          <a:prstGeom prst="rect">
            <a:avLst/>
          </a:prstGeom>
        </p:spPr>
      </p:pic>
      <p:pic>
        <p:nvPicPr>
          <p:cNvPr id="19" name="Immagine 11"/>
          <p:cNvPicPr>
            <a:picLocks noChangeAspect="1"/>
          </p:cNvPicPr>
          <p:nvPr userDrawn="1"/>
        </p:nvPicPr>
        <p:blipFill>
          <a:blip r:embed="rId3"/>
          <a:stretch>
            <a:fillRect/>
          </a:stretch>
        </p:blipFill>
        <p:spPr>
          <a:xfrm>
            <a:off x="347300" y="287166"/>
            <a:ext cx="864000" cy="703434"/>
          </a:xfrm>
          <a:prstGeom prst="rect">
            <a:avLst/>
          </a:prstGeom>
        </p:spPr>
      </p:pic>
    </p:spTree>
    <p:extLst>
      <p:ext uri="{BB962C8B-B14F-4D97-AF65-F5344CB8AC3E}">
        <p14:creationId xmlns:p14="http://schemas.microsoft.com/office/powerpoint/2010/main" val="88595935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lide Table + Text Big bullet: 1 column">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a:xfrm>
            <a:off x="8539204" y="273559"/>
            <a:ext cx="200167" cy="178318"/>
          </a:xfrm>
        </p:spPr>
        <p:txBody>
          <a:bodyPr lIns="0" tIns="0" rIns="0" bIns="0" anchor="t" anchorCtr="0"/>
          <a:lstStyle>
            <a:lvl1pPr algn="r">
              <a:defRPr sz="700">
                <a:solidFill>
                  <a:schemeClr val="tx2"/>
                </a:solidFill>
              </a:defRPr>
            </a:lvl1pPr>
          </a:lstStyle>
          <a:p>
            <a:fld id="{C465A074-71B0-1C47-A455-7677837C124E}" type="slidenum">
              <a:rPr lang="it-IT" smtClean="0"/>
              <a:pPr/>
              <a:t>‹#›</a:t>
            </a:fld>
            <a:endParaRPr lang="it-IT" dirty="0"/>
          </a:p>
        </p:txBody>
      </p:sp>
      <p:sp>
        <p:nvSpPr>
          <p:cNvPr id="20" name="Segnaposto tabella 4"/>
          <p:cNvSpPr>
            <a:spLocks noGrp="1"/>
          </p:cNvSpPr>
          <p:nvPr>
            <p:ph type="tbl" sz="quarter" idx="19"/>
          </p:nvPr>
        </p:nvSpPr>
        <p:spPr>
          <a:xfrm>
            <a:off x="347663" y="1682750"/>
            <a:ext cx="8386762" cy="2976563"/>
          </a:xfrm>
        </p:spPr>
        <p:txBody>
          <a:bodyPr/>
          <a:lstStyle/>
          <a:p>
            <a:r>
              <a:rPr lang="hu-HU" smtClean="0"/>
              <a:t>Táblázat beszúrásához kattintson az ikonra</a:t>
            </a:r>
            <a:endParaRPr lang="it-IT"/>
          </a:p>
        </p:txBody>
      </p:sp>
      <p:pic>
        <p:nvPicPr>
          <p:cNvPr id="22" name="Immagine 21"/>
          <p:cNvPicPr>
            <a:picLocks noChangeAspect="1"/>
          </p:cNvPicPr>
          <p:nvPr userDrawn="1"/>
        </p:nvPicPr>
        <p:blipFill>
          <a:blip r:embed="rId2"/>
          <a:stretch>
            <a:fillRect/>
          </a:stretch>
        </p:blipFill>
        <p:spPr>
          <a:xfrm>
            <a:off x="8289705" y="6216113"/>
            <a:ext cx="444281" cy="360000"/>
          </a:xfrm>
          <a:prstGeom prst="rect">
            <a:avLst/>
          </a:prstGeom>
        </p:spPr>
      </p:pic>
      <p:pic>
        <p:nvPicPr>
          <p:cNvPr id="23" name="Picture 22"/>
          <p:cNvPicPr>
            <a:picLocks noChangeAspect="1"/>
          </p:cNvPicPr>
          <p:nvPr userDrawn="1"/>
        </p:nvPicPr>
        <p:blipFill rotWithShape="1">
          <a:blip r:embed="rId3"/>
          <a:srcRect l="1" r="14959" b="85913"/>
          <a:stretch/>
        </p:blipFill>
        <p:spPr>
          <a:xfrm>
            <a:off x="0" y="0"/>
            <a:ext cx="216000" cy="966080"/>
          </a:xfrm>
          <a:prstGeom prst="rect">
            <a:avLst/>
          </a:prstGeom>
        </p:spPr>
      </p:pic>
      <p:sp>
        <p:nvSpPr>
          <p:cNvPr id="15" name="Titolo 1"/>
          <p:cNvSpPr>
            <a:spLocks noGrp="1"/>
          </p:cNvSpPr>
          <p:nvPr>
            <p:ph type="ctrTitle" hasCustomPrompt="1"/>
          </p:nvPr>
        </p:nvSpPr>
        <p:spPr>
          <a:xfrm>
            <a:off x="347300" y="451877"/>
            <a:ext cx="8386686" cy="557458"/>
          </a:xfrm>
        </p:spPr>
        <p:txBody>
          <a:bodyPr/>
          <a:lstStyle>
            <a:lvl1pPr>
              <a:lnSpc>
                <a:spcPts val="2200"/>
              </a:lnSpc>
              <a:defRPr sz="2000" b="0" i="0" baseline="0">
                <a:solidFill>
                  <a:schemeClr val="tx2"/>
                </a:solidFill>
              </a:defRPr>
            </a:lvl1pPr>
          </a:lstStyle>
          <a:p>
            <a:r>
              <a:rPr lang="it-IT" dirty="0" smtClean="0"/>
              <a:t>Slide </a:t>
            </a:r>
            <a:r>
              <a:rPr lang="hu-HU" dirty="0" smtClean="0"/>
              <a:t>címe</a:t>
            </a:r>
            <a:r>
              <a:rPr lang="it-IT" dirty="0" smtClean="0"/>
              <a:t/>
            </a:r>
            <a:br>
              <a:rPr lang="it-IT" dirty="0" smtClean="0"/>
            </a:br>
            <a:r>
              <a:rPr lang="it-IT" dirty="0" err="1" smtClean="0"/>
              <a:t>Arial</a:t>
            </a:r>
            <a:r>
              <a:rPr lang="it-IT" dirty="0" smtClean="0"/>
              <a:t> Regular 20/22pt</a:t>
            </a:r>
            <a:endParaRPr lang="it-IT" dirty="0"/>
          </a:p>
        </p:txBody>
      </p:sp>
      <p:sp>
        <p:nvSpPr>
          <p:cNvPr id="18" name="Sottotitolo 2"/>
          <p:cNvSpPr>
            <a:spLocks noGrp="1"/>
          </p:cNvSpPr>
          <p:nvPr>
            <p:ph type="subTitle" idx="1" hasCustomPrompt="1"/>
          </p:nvPr>
        </p:nvSpPr>
        <p:spPr>
          <a:xfrm>
            <a:off x="347300" y="1070623"/>
            <a:ext cx="8386686" cy="456408"/>
          </a:xfrm>
        </p:spPr>
        <p:txBody>
          <a:bodyPr lIns="0" tIns="0" rIns="0" bIns="0">
            <a:noAutofit/>
          </a:bodyPr>
          <a:lstStyle>
            <a:lvl1pPr marL="0" indent="0" algn="l">
              <a:lnSpc>
                <a:spcPts val="1700"/>
              </a:lnSpc>
              <a:spcBef>
                <a:spcPts val="0"/>
              </a:spcBef>
              <a:buNone/>
              <a:defRPr sz="1500" baseline="0">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Slide </a:t>
            </a:r>
            <a:r>
              <a:rPr lang="hu-HU" dirty="0" smtClean="0"/>
              <a:t>alcíme</a:t>
            </a:r>
            <a:r>
              <a:rPr lang="it-IT" dirty="0" smtClean="0"/>
              <a:t/>
            </a:r>
            <a:br>
              <a:rPr lang="it-IT" dirty="0" smtClean="0"/>
            </a:br>
            <a:r>
              <a:rPr lang="it-IT" dirty="0" err="1" smtClean="0"/>
              <a:t>Arial</a:t>
            </a:r>
            <a:r>
              <a:rPr lang="it-IT" dirty="0" smtClean="0"/>
              <a:t> Regular 15/17pt</a:t>
            </a:r>
            <a:endParaRPr lang="it-IT" dirty="0"/>
          </a:p>
        </p:txBody>
      </p:sp>
      <p:sp>
        <p:nvSpPr>
          <p:cNvPr id="19" name="Segnaposto testo 15"/>
          <p:cNvSpPr>
            <a:spLocks noGrp="1"/>
          </p:cNvSpPr>
          <p:nvPr>
            <p:ph type="body" sz="quarter" idx="13" hasCustomPrompt="1"/>
          </p:nvPr>
        </p:nvSpPr>
        <p:spPr>
          <a:xfrm>
            <a:off x="347300" y="273559"/>
            <a:ext cx="2223124" cy="115990"/>
          </a:xfrm>
        </p:spPr>
        <p:txBody>
          <a:bodyPr>
            <a:normAutofit/>
          </a:bodyPr>
          <a:lstStyle>
            <a:lvl1pPr>
              <a:lnSpc>
                <a:spcPts val="700"/>
              </a:lnSpc>
              <a:defRPr sz="700" baseline="0">
                <a:solidFill>
                  <a:schemeClr val="tx2"/>
                </a:solidFill>
              </a:defRPr>
            </a:lvl1pPr>
          </a:lstStyle>
          <a:p>
            <a:pPr lvl="0"/>
            <a:r>
              <a:rPr lang="hu-HU" dirty="0" smtClean="0"/>
              <a:t>Fejezet </a:t>
            </a:r>
            <a:r>
              <a:rPr lang="it-IT" dirty="0" smtClean="0"/>
              <a:t>00</a:t>
            </a:r>
            <a:endParaRPr lang="it-IT" dirty="0"/>
          </a:p>
        </p:txBody>
      </p:sp>
      <p:sp>
        <p:nvSpPr>
          <p:cNvPr id="16" name="Segnaposto testo 18"/>
          <p:cNvSpPr>
            <a:spLocks noGrp="1"/>
          </p:cNvSpPr>
          <p:nvPr>
            <p:ph type="body" sz="quarter" idx="14"/>
          </p:nvPr>
        </p:nvSpPr>
        <p:spPr>
          <a:xfrm>
            <a:off x="347663" y="4763496"/>
            <a:ext cx="8391525" cy="1302390"/>
          </a:xfrm>
        </p:spPr>
        <p:txBody>
          <a:bodyPr wrap="square"/>
          <a:lstStyle>
            <a:lvl1pPr marL="0" indent="0" algn="l">
              <a:lnSpc>
                <a:spcPts val="2200"/>
              </a:lnSpc>
              <a:buClr>
                <a:schemeClr val="tx2"/>
              </a:buClr>
              <a:buFont typeface="Wingdings" charset="2"/>
              <a:buChar char="v"/>
              <a:defRPr sz="2000" b="1" i="0" baseline="0"/>
            </a:lvl1pPr>
            <a:lvl2pPr marL="410400" indent="-194400">
              <a:lnSpc>
                <a:spcPts val="1600"/>
              </a:lnSpc>
              <a:spcAft>
                <a:spcPts val="0"/>
              </a:spcAft>
              <a:buClr>
                <a:schemeClr val="tx2"/>
              </a:buClr>
              <a:buFont typeface="Wingdings" charset="2"/>
              <a:buChar char="§"/>
              <a:defRPr sz="1000" baseline="0"/>
            </a:lvl2pPr>
            <a:lvl3pPr marL="410400" indent="-194400">
              <a:buClr>
                <a:schemeClr val="tx1"/>
              </a:buClr>
              <a:buFont typeface="Lucida Grande"/>
              <a:buChar char="-"/>
              <a:defRPr sz="1000"/>
            </a:lvl3pPr>
            <a:lvl4pPr marL="410400" indent="-194400">
              <a:defRPr sz="1000"/>
            </a:lvl4pPr>
            <a:lvl5pPr marL="410400" indent="-194400">
              <a:buClr>
                <a:schemeClr val="tx1"/>
              </a:buClr>
              <a:buFont typeface="Wingdings" charset="2"/>
              <a:buChar char="Ø"/>
              <a:defRPr sz="10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it-IT" dirty="0"/>
          </a:p>
        </p:txBody>
      </p:sp>
      <p:sp>
        <p:nvSpPr>
          <p:cNvPr id="12" name="Segnaposto piè di pagina 4"/>
          <p:cNvSpPr>
            <a:spLocks noGrp="1"/>
          </p:cNvSpPr>
          <p:nvPr>
            <p:ph type="ftr" sz="quarter" idx="11"/>
          </p:nvPr>
        </p:nvSpPr>
        <p:spPr>
          <a:xfrm>
            <a:off x="4613300" y="6459985"/>
            <a:ext cx="2895600" cy="114300"/>
          </a:xfrm>
          <a:prstGeom prst="rect">
            <a:avLst/>
          </a:prstGeom>
        </p:spPr>
        <p:txBody>
          <a:bodyPr lIns="0" tIns="0" rIns="0" bIns="0"/>
          <a:lstStyle>
            <a:lvl1pPr algn="l">
              <a:defRPr sz="700" baseline="0">
                <a:solidFill>
                  <a:schemeClr val="tx2"/>
                </a:solidFill>
              </a:defRPr>
            </a:lvl1pPr>
          </a:lstStyle>
          <a:p>
            <a:r>
              <a:rPr lang="hu-HU" dirty="0" smtClean="0"/>
              <a:t>Prezentáció címe</a:t>
            </a:r>
            <a:endParaRPr lang="it-IT" dirty="0"/>
          </a:p>
        </p:txBody>
      </p:sp>
    </p:spTree>
    <p:extLst>
      <p:ext uri="{BB962C8B-B14F-4D97-AF65-F5344CB8AC3E}">
        <p14:creationId xmlns:p14="http://schemas.microsoft.com/office/powerpoint/2010/main" val="30769632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lide Charts + Tables: 2 columns">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a:xfrm>
            <a:off x="8539204" y="273559"/>
            <a:ext cx="200167" cy="178318"/>
          </a:xfrm>
        </p:spPr>
        <p:txBody>
          <a:bodyPr lIns="0" tIns="0" rIns="0" bIns="0" anchor="t" anchorCtr="0"/>
          <a:lstStyle>
            <a:lvl1pPr algn="r">
              <a:defRPr sz="700">
                <a:solidFill>
                  <a:schemeClr val="tx2"/>
                </a:solidFill>
              </a:defRPr>
            </a:lvl1pPr>
          </a:lstStyle>
          <a:p>
            <a:fld id="{C465A074-71B0-1C47-A455-7677837C124E}" type="slidenum">
              <a:rPr lang="it-IT" smtClean="0"/>
              <a:pPr/>
              <a:t>‹#›</a:t>
            </a:fld>
            <a:endParaRPr lang="it-IT" dirty="0"/>
          </a:p>
        </p:txBody>
      </p:sp>
      <p:sp>
        <p:nvSpPr>
          <p:cNvPr id="11" name="Segnaposto piè di pagina 4"/>
          <p:cNvSpPr>
            <a:spLocks noGrp="1"/>
          </p:cNvSpPr>
          <p:nvPr>
            <p:ph type="ftr" sz="quarter" idx="11"/>
          </p:nvPr>
        </p:nvSpPr>
        <p:spPr>
          <a:xfrm>
            <a:off x="4613300" y="6459985"/>
            <a:ext cx="2895600" cy="114300"/>
          </a:xfrm>
          <a:prstGeom prst="rect">
            <a:avLst/>
          </a:prstGeom>
        </p:spPr>
        <p:txBody>
          <a:bodyPr lIns="0" tIns="0" rIns="0" bIns="0"/>
          <a:lstStyle>
            <a:lvl1pPr algn="l">
              <a:defRPr sz="700" baseline="0">
                <a:solidFill>
                  <a:schemeClr val="tx2"/>
                </a:solidFill>
              </a:defRPr>
            </a:lvl1pPr>
          </a:lstStyle>
          <a:p>
            <a:r>
              <a:rPr lang="hu-HU" dirty="0" smtClean="0"/>
              <a:t>Prezentáció címe</a:t>
            </a:r>
            <a:endParaRPr lang="it-IT" dirty="0"/>
          </a:p>
        </p:txBody>
      </p:sp>
      <p:sp>
        <p:nvSpPr>
          <p:cNvPr id="18" name="Segnaposto grafico 17"/>
          <p:cNvSpPr>
            <a:spLocks noGrp="1"/>
          </p:cNvSpPr>
          <p:nvPr>
            <p:ph type="chart" sz="quarter" idx="17"/>
          </p:nvPr>
        </p:nvSpPr>
        <p:spPr>
          <a:xfrm>
            <a:off x="4613300" y="1698839"/>
            <a:ext cx="4126071" cy="2101273"/>
          </a:xfrm>
        </p:spPr>
        <p:txBody>
          <a:bodyPr/>
          <a:lstStyle/>
          <a:p>
            <a:r>
              <a:rPr lang="hu-HU" smtClean="0"/>
              <a:t>Diagram beszúrásához kattintson az ikonra</a:t>
            </a:r>
            <a:endParaRPr lang="it-IT"/>
          </a:p>
        </p:txBody>
      </p:sp>
      <p:sp>
        <p:nvSpPr>
          <p:cNvPr id="24" name="Segnaposto tabella 2"/>
          <p:cNvSpPr>
            <a:spLocks noGrp="1"/>
          </p:cNvSpPr>
          <p:nvPr>
            <p:ph type="tbl" sz="quarter" idx="21"/>
          </p:nvPr>
        </p:nvSpPr>
        <p:spPr>
          <a:xfrm>
            <a:off x="4613301" y="4066642"/>
            <a:ext cx="4120686" cy="2016945"/>
          </a:xfrm>
        </p:spPr>
        <p:txBody>
          <a:bodyPr/>
          <a:lstStyle/>
          <a:p>
            <a:r>
              <a:rPr lang="hu-HU" smtClean="0"/>
              <a:t>Táblázat beszúrásához kattintson az ikonra</a:t>
            </a:r>
            <a:endParaRPr lang="it-IT"/>
          </a:p>
        </p:txBody>
      </p:sp>
      <p:sp>
        <p:nvSpPr>
          <p:cNvPr id="25" name="Segnaposto grafico 17"/>
          <p:cNvSpPr>
            <a:spLocks noGrp="1"/>
          </p:cNvSpPr>
          <p:nvPr>
            <p:ph type="chart" sz="quarter" idx="22"/>
          </p:nvPr>
        </p:nvSpPr>
        <p:spPr>
          <a:xfrm>
            <a:off x="347300" y="1698839"/>
            <a:ext cx="4126071" cy="2101273"/>
          </a:xfrm>
        </p:spPr>
        <p:txBody>
          <a:bodyPr/>
          <a:lstStyle/>
          <a:p>
            <a:r>
              <a:rPr lang="hu-HU" smtClean="0"/>
              <a:t>Diagram beszúrásához kattintson az ikonra</a:t>
            </a:r>
            <a:endParaRPr lang="it-IT"/>
          </a:p>
        </p:txBody>
      </p:sp>
      <p:sp>
        <p:nvSpPr>
          <p:cNvPr id="26" name="Segnaposto tabella 2"/>
          <p:cNvSpPr>
            <a:spLocks noGrp="1"/>
          </p:cNvSpPr>
          <p:nvPr>
            <p:ph type="tbl" sz="quarter" idx="23"/>
          </p:nvPr>
        </p:nvSpPr>
        <p:spPr>
          <a:xfrm>
            <a:off x="347301" y="4066642"/>
            <a:ext cx="4120686" cy="2016945"/>
          </a:xfrm>
        </p:spPr>
        <p:txBody>
          <a:bodyPr/>
          <a:lstStyle/>
          <a:p>
            <a:r>
              <a:rPr lang="hu-HU" smtClean="0"/>
              <a:t>Táblázat beszúrásához kattintson az ikonra</a:t>
            </a:r>
            <a:endParaRPr lang="it-IT"/>
          </a:p>
        </p:txBody>
      </p:sp>
      <p:pic>
        <p:nvPicPr>
          <p:cNvPr id="22" name="Immagine 21"/>
          <p:cNvPicPr>
            <a:picLocks noChangeAspect="1"/>
          </p:cNvPicPr>
          <p:nvPr userDrawn="1"/>
        </p:nvPicPr>
        <p:blipFill>
          <a:blip r:embed="rId2"/>
          <a:stretch>
            <a:fillRect/>
          </a:stretch>
        </p:blipFill>
        <p:spPr>
          <a:xfrm>
            <a:off x="8289705" y="6216113"/>
            <a:ext cx="444281" cy="360000"/>
          </a:xfrm>
          <a:prstGeom prst="rect">
            <a:avLst/>
          </a:prstGeom>
        </p:spPr>
      </p:pic>
      <p:pic>
        <p:nvPicPr>
          <p:cNvPr id="23" name="Picture 22"/>
          <p:cNvPicPr>
            <a:picLocks noChangeAspect="1"/>
          </p:cNvPicPr>
          <p:nvPr userDrawn="1"/>
        </p:nvPicPr>
        <p:blipFill rotWithShape="1">
          <a:blip r:embed="rId3"/>
          <a:srcRect l="1" r="14959" b="85913"/>
          <a:stretch/>
        </p:blipFill>
        <p:spPr>
          <a:xfrm>
            <a:off x="0" y="0"/>
            <a:ext cx="216000" cy="966080"/>
          </a:xfrm>
          <a:prstGeom prst="rect">
            <a:avLst/>
          </a:prstGeom>
        </p:spPr>
      </p:pic>
      <p:sp>
        <p:nvSpPr>
          <p:cNvPr id="17" name="Titolo 1"/>
          <p:cNvSpPr>
            <a:spLocks noGrp="1"/>
          </p:cNvSpPr>
          <p:nvPr>
            <p:ph type="ctrTitle" hasCustomPrompt="1"/>
          </p:nvPr>
        </p:nvSpPr>
        <p:spPr>
          <a:xfrm>
            <a:off x="347300" y="451877"/>
            <a:ext cx="8386686" cy="557458"/>
          </a:xfrm>
        </p:spPr>
        <p:txBody>
          <a:bodyPr/>
          <a:lstStyle>
            <a:lvl1pPr>
              <a:lnSpc>
                <a:spcPts val="2200"/>
              </a:lnSpc>
              <a:defRPr sz="2000" b="0" i="0" baseline="0">
                <a:solidFill>
                  <a:schemeClr val="tx2"/>
                </a:solidFill>
              </a:defRPr>
            </a:lvl1pPr>
          </a:lstStyle>
          <a:p>
            <a:r>
              <a:rPr lang="it-IT" dirty="0" smtClean="0"/>
              <a:t>Slide </a:t>
            </a:r>
            <a:r>
              <a:rPr lang="hu-HU" dirty="0" smtClean="0"/>
              <a:t>címe</a:t>
            </a:r>
            <a:r>
              <a:rPr lang="it-IT" dirty="0" smtClean="0"/>
              <a:t/>
            </a:r>
            <a:br>
              <a:rPr lang="it-IT" dirty="0" smtClean="0"/>
            </a:br>
            <a:r>
              <a:rPr lang="it-IT" dirty="0" err="1" smtClean="0"/>
              <a:t>Arial</a:t>
            </a:r>
            <a:r>
              <a:rPr lang="it-IT" dirty="0" smtClean="0"/>
              <a:t> Regular 20/22pt</a:t>
            </a:r>
            <a:endParaRPr lang="it-IT" dirty="0"/>
          </a:p>
        </p:txBody>
      </p:sp>
      <p:sp>
        <p:nvSpPr>
          <p:cNvPr id="21" name="Sottotitolo 2"/>
          <p:cNvSpPr>
            <a:spLocks noGrp="1"/>
          </p:cNvSpPr>
          <p:nvPr>
            <p:ph type="subTitle" idx="1" hasCustomPrompt="1"/>
          </p:nvPr>
        </p:nvSpPr>
        <p:spPr>
          <a:xfrm>
            <a:off x="347300" y="1070623"/>
            <a:ext cx="8386686" cy="456408"/>
          </a:xfrm>
        </p:spPr>
        <p:txBody>
          <a:bodyPr lIns="0" tIns="0" rIns="0" bIns="0">
            <a:noAutofit/>
          </a:bodyPr>
          <a:lstStyle>
            <a:lvl1pPr marL="0" indent="0" algn="l">
              <a:lnSpc>
                <a:spcPts val="1700"/>
              </a:lnSpc>
              <a:spcBef>
                <a:spcPts val="0"/>
              </a:spcBef>
              <a:buNone/>
              <a:defRPr sz="1500" baseline="0">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Slide </a:t>
            </a:r>
            <a:r>
              <a:rPr lang="hu-HU" dirty="0" smtClean="0"/>
              <a:t>alcíme</a:t>
            </a:r>
            <a:r>
              <a:rPr lang="it-IT" dirty="0" smtClean="0"/>
              <a:t/>
            </a:r>
            <a:br>
              <a:rPr lang="it-IT" dirty="0" smtClean="0"/>
            </a:br>
            <a:r>
              <a:rPr lang="it-IT" dirty="0" err="1" smtClean="0"/>
              <a:t>Arial</a:t>
            </a:r>
            <a:r>
              <a:rPr lang="it-IT" dirty="0" smtClean="0"/>
              <a:t> Regular 15/17pt</a:t>
            </a:r>
            <a:endParaRPr lang="it-IT" dirty="0"/>
          </a:p>
        </p:txBody>
      </p:sp>
      <p:sp>
        <p:nvSpPr>
          <p:cNvPr id="27" name="Segnaposto testo 15"/>
          <p:cNvSpPr>
            <a:spLocks noGrp="1"/>
          </p:cNvSpPr>
          <p:nvPr>
            <p:ph type="body" sz="quarter" idx="13" hasCustomPrompt="1"/>
          </p:nvPr>
        </p:nvSpPr>
        <p:spPr>
          <a:xfrm>
            <a:off x="347300" y="273559"/>
            <a:ext cx="2223124" cy="115990"/>
          </a:xfrm>
        </p:spPr>
        <p:txBody>
          <a:bodyPr>
            <a:normAutofit/>
          </a:bodyPr>
          <a:lstStyle>
            <a:lvl1pPr>
              <a:lnSpc>
                <a:spcPts val="700"/>
              </a:lnSpc>
              <a:defRPr sz="700" baseline="0">
                <a:solidFill>
                  <a:schemeClr val="tx2"/>
                </a:solidFill>
              </a:defRPr>
            </a:lvl1pPr>
          </a:lstStyle>
          <a:p>
            <a:pPr lvl="0"/>
            <a:r>
              <a:rPr lang="hu-HU" dirty="0" smtClean="0"/>
              <a:t>Fejezet</a:t>
            </a:r>
            <a:r>
              <a:rPr lang="it-IT" dirty="0" smtClean="0"/>
              <a:t> 00</a:t>
            </a:r>
            <a:endParaRPr lang="it-IT" dirty="0"/>
          </a:p>
        </p:txBody>
      </p:sp>
    </p:spTree>
    <p:extLst>
      <p:ext uri="{BB962C8B-B14F-4D97-AF65-F5344CB8AC3E}">
        <p14:creationId xmlns:p14="http://schemas.microsoft.com/office/powerpoint/2010/main" val="264832123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lide Timeline">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a:xfrm>
            <a:off x="8539204" y="273559"/>
            <a:ext cx="200167" cy="178318"/>
          </a:xfrm>
        </p:spPr>
        <p:txBody>
          <a:bodyPr lIns="0" tIns="0" rIns="0" bIns="0" anchor="t" anchorCtr="0"/>
          <a:lstStyle>
            <a:lvl1pPr algn="r">
              <a:defRPr sz="700">
                <a:solidFill>
                  <a:schemeClr val="tx2"/>
                </a:solidFill>
              </a:defRPr>
            </a:lvl1pPr>
          </a:lstStyle>
          <a:p>
            <a:fld id="{C465A074-71B0-1C47-A455-7677837C124E}" type="slidenum">
              <a:rPr lang="it-IT" smtClean="0"/>
              <a:pPr/>
              <a:t>‹#›</a:t>
            </a:fld>
            <a:endParaRPr lang="it-IT" dirty="0"/>
          </a:p>
        </p:txBody>
      </p:sp>
      <p:sp>
        <p:nvSpPr>
          <p:cNvPr id="9" name="Segnaposto piè di pagina 4"/>
          <p:cNvSpPr>
            <a:spLocks noGrp="1"/>
          </p:cNvSpPr>
          <p:nvPr>
            <p:ph type="ftr" sz="quarter" idx="11"/>
          </p:nvPr>
        </p:nvSpPr>
        <p:spPr>
          <a:xfrm>
            <a:off x="4613300" y="6459985"/>
            <a:ext cx="2895600" cy="114300"/>
          </a:xfrm>
          <a:prstGeom prst="rect">
            <a:avLst/>
          </a:prstGeom>
        </p:spPr>
        <p:txBody>
          <a:bodyPr lIns="0" tIns="0" rIns="0" bIns="0"/>
          <a:lstStyle>
            <a:lvl1pPr algn="l">
              <a:defRPr sz="700" baseline="0">
                <a:solidFill>
                  <a:schemeClr val="tx2"/>
                </a:solidFill>
              </a:defRPr>
            </a:lvl1pPr>
          </a:lstStyle>
          <a:p>
            <a:r>
              <a:rPr lang="hu-HU" dirty="0" smtClean="0"/>
              <a:t>Prezentáció címe</a:t>
            </a:r>
            <a:endParaRPr lang="it-IT" dirty="0"/>
          </a:p>
        </p:txBody>
      </p:sp>
      <p:pic>
        <p:nvPicPr>
          <p:cNvPr id="18" name="Immagine 17"/>
          <p:cNvPicPr>
            <a:picLocks noChangeAspect="1"/>
          </p:cNvPicPr>
          <p:nvPr userDrawn="1"/>
        </p:nvPicPr>
        <p:blipFill>
          <a:blip r:embed="rId2"/>
          <a:stretch>
            <a:fillRect/>
          </a:stretch>
        </p:blipFill>
        <p:spPr>
          <a:xfrm>
            <a:off x="8289705" y="6216113"/>
            <a:ext cx="444281" cy="360000"/>
          </a:xfrm>
          <a:prstGeom prst="rect">
            <a:avLst/>
          </a:prstGeom>
        </p:spPr>
      </p:pic>
      <p:pic>
        <p:nvPicPr>
          <p:cNvPr id="20" name="Picture 19"/>
          <p:cNvPicPr>
            <a:picLocks noChangeAspect="1"/>
          </p:cNvPicPr>
          <p:nvPr userDrawn="1"/>
        </p:nvPicPr>
        <p:blipFill rotWithShape="1">
          <a:blip r:embed="rId3"/>
          <a:srcRect l="1" r="14959" b="85913"/>
          <a:stretch/>
        </p:blipFill>
        <p:spPr>
          <a:xfrm>
            <a:off x="0" y="0"/>
            <a:ext cx="216000" cy="966080"/>
          </a:xfrm>
          <a:prstGeom prst="rect">
            <a:avLst/>
          </a:prstGeom>
        </p:spPr>
      </p:pic>
      <p:sp>
        <p:nvSpPr>
          <p:cNvPr id="13" name="Titolo 1"/>
          <p:cNvSpPr>
            <a:spLocks noGrp="1"/>
          </p:cNvSpPr>
          <p:nvPr>
            <p:ph type="ctrTitle" hasCustomPrompt="1"/>
          </p:nvPr>
        </p:nvSpPr>
        <p:spPr>
          <a:xfrm>
            <a:off x="347300" y="451877"/>
            <a:ext cx="8386686" cy="557458"/>
          </a:xfrm>
        </p:spPr>
        <p:txBody>
          <a:bodyPr/>
          <a:lstStyle>
            <a:lvl1pPr>
              <a:lnSpc>
                <a:spcPts val="2200"/>
              </a:lnSpc>
              <a:defRPr sz="2000" b="0" i="0" baseline="0">
                <a:solidFill>
                  <a:schemeClr val="tx2"/>
                </a:solidFill>
              </a:defRPr>
            </a:lvl1pPr>
          </a:lstStyle>
          <a:p>
            <a:r>
              <a:rPr lang="it-IT" dirty="0" smtClean="0"/>
              <a:t>Slide </a:t>
            </a:r>
            <a:r>
              <a:rPr lang="hu-HU" dirty="0" smtClean="0"/>
              <a:t>címe</a:t>
            </a:r>
            <a:r>
              <a:rPr lang="it-IT" dirty="0" smtClean="0"/>
              <a:t/>
            </a:r>
            <a:br>
              <a:rPr lang="it-IT" dirty="0" smtClean="0"/>
            </a:br>
            <a:r>
              <a:rPr lang="it-IT" dirty="0" err="1" smtClean="0"/>
              <a:t>Arial</a:t>
            </a:r>
            <a:r>
              <a:rPr lang="it-IT" dirty="0" smtClean="0"/>
              <a:t> Regular 20/22pt</a:t>
            </a:r>
            <a:endParaRPr lang="it-IT" dirty="0"/>
          </a:p>
        </p:txBody>
      </p:sp>
      <p:sp>
        <p:nvSpPr>
          <p:cNvPr id="14" name="Sottotitolo 2"/>
          <p:cNvSpPr>
            <a:spLocks noGrp="1"/>
          </p:cNvSpPr>
          <p:nvPr>
            <p:ph type="subTitle" idx="1" hasCustomPrompt="1"/>
          </p:nvPr>
        </p:nvSpPr>
        <p:spPr>
          <a:xfrm>
            <a:off x="347300" y="1070623"/>
            <a:ext cx="8386686" cy="456408"/>
          </a:xfrm>
        </p:spPr>
        <p:txBody>
          <a:bodyPr lIns="0" tIns="0" rIns="0" bIns="0">
            <a:noAutofit/>
          </a:bodyPr>
          <a:lstStyle>
            <a:lvl1pPr marL="0" indent="0" algn="l">
              <a:lnSpc>
                <a:spcPts val="1700"/>
              </a:lnSpc>
              <a:spcBef>
                <a:spcPts val="0"/>
              </a:spcBef>
              <a:buNone/>
              <a:defRPr sz="1500" baseline="0">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Slide </a:t>
            </a:r>
            <a:r>
              <a:rPr lang="hu-HU" dirty="0" smtClean="0"/>
              <a:t>alcíme</a:t>
            </a:r>
            <a:r>
              <a:rPr lang="it-IT" dirty="0" smtClean="0"/>
              <a:t/>
            </a:r>
            <a:br>
              <a:rPr lang="it-IT" dirty="0" smtClean="0"/>
            </a:br>
            <a:r>
              <a:rPr lang="it-IT" dirty="0" err="1" smtClean="0"/>
              <a:t>Arial</a:t>
            </a:r>
            <a:r>
              <a:rPr lang="it-IT" dirty="0" smtClean="0"/>
              <a:t> Regular 15/17pt</a:t>
            </a:r>
            <a:endParaRPr lang="it-IT" dirty="0"/>
          </a:p>
        </p:txBody>
      </p:sp>
      <p:sp>
        <p:nvSpPr>
          <p:cNvPr id="21" name="Segnaposto testo 15"/>
          <p:cNvSpPr>
            <a:spLocks noGrp="1"/>
          </p:cNvSpPr>
          <p:nvPr>
            <p:ph type="body" sz="quarter" idx="13" hasCustomPrompt="1"/>
          </p:nvPr>
        </p:nvSpPr>
        <p:spPr>
          <a:xfrm>
            <a:off x="347300" y="273559"/>
            <a:ext cx="2223124" cy="115990"/>
          </a:xfrm>
        </p:spPr>
        <p:txBody>
          <a:bodyPr>
            <a:normAutofit/>
          </a:bodyPr>
          <a:lstStyle>
            <a:lvl1pPr>
              <a:lnSpc>
                <a:spcPts val="700"/>
              </a:lnSpc>
              <a:defRPr sz="700" baseline="0">
                <a:solidFill>
                  <a:schemeClr val="tx2"/>
                </a:solidFill>
              </a:defRPr>
            </a:lvl1pPr>
          </a:lstStyle>
          <a:p>
            <a:pPr lvl="0"/>
            <a:r>
              <a:rPr lang="hu-HU" dirty="0" smtClean="0"/>
              <a:t>Fejezet</a:t>
            </a:r>
            <a:r>
              <a:rPr lang="it-IT" dirty="0" smtClean="0"/>
              <a:t> 00</a:t>
            </a:r>
            <a:endParaRPr lang="it-IT" dirty="0"/>
          </a:p>
        </p:txBody>
      </p:sp>
      <p:sp>
        <p:nvSpPr>
          <p:cNvPr id="2" name="Freccia destra 1"/>
          <p:cNvSpPr/>
          <p:nvPr userDrawn="1"/>
        </p:nvSpPr>
        <p:spPr>
          <a:xfrm flipV="1">
            <a:off x="347301" y="3728136"/>
            <a:ext cx="8392070" cy="235526"/>
          </a:xfrm>
          <a:prstGeom prst="rightArrow">
            <a:avLst>
              <a:gd name="adj1" fmla="val 50000"/>
              <a:gd name="adj2" fmla="val 151308"/>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4" name="Segnaposto testo 3"/>
          <p:cNvSpPr>
            <a:spLocks noGrp="1"/>
          </p:cNvSpPr>
          <p:nvPr>
            <p:ph type="body" sz="quarter" idx="14" hasCustomPrompt="1"/>
          </p:nvPr>
        </p:nvSpPr>
        <p:spPr>
          <a:xfrm>
            <a:off x="693161" y="3543601"/>
            <a:ext cx="707688" cy="184535"/>
          </a:xfrm>
        </p:spPr>
        <p:txBody>
          <a:bodyPr/>
          <a:lstStyle>
            <a:lvl1pPr algn="ctr">
              <a:defRPr/>
            </a:lvl1pPr>
          </a:lstStyle>
          <a:p>
            <a:pPr lvl="0"/>
            <a:r>
              <a:rPr lang="hu-HU" dirty="0" smtClean="0"/>
              <a:t>Adat</a:t>
            </a:r>
            <a:endParaRPr lang="it-IT" dirty="0"/>
          </a:p>
        </p:txBody>
      </p:sp>
      <p:cxnSp>
        <p:nvCxnSpPr>
          <p:cNvPr id="10" name="Connettore 1 9"/>
          <p:cNvCxnSpPr/>
          <p:nvPr userDrawn="1"/>
        </p:nvCxnSpPr>
        <p:spPr>
          <a:xfrm>
            <a:off x="347300" y="3171153"/>
            <a:ext cx="137682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2" name="Connettore 1 21"/>
          <p:cNvCxnSpPr/>
          <p:nvPr userDrawn="1"/>
        </p:nvCxnSpPr>
        <p:spPr>
          <a:xfrm flipV="1">
            <a:off x="1047724" y="3171153"/>
            <a:ext cx="0" cy="292484"/>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27" name="Segnaposto testo 3"/>
          <p:cNvSpPr>
            <a:spLocks noGrp="1"/>
          </p:cNvSpPr>
          <p:nvPr>
            <p:ph type="body" sz="quarter" idx="15" hasCustomPrompt="1"/>
          </p:nvPr>
        </p:nvSpPr>
        <p:spPr>
          <a:xfrm>
            <a:off x="1516304" y="3963662"/>
            <a:ext cx="707688" cy="184535"/>
          </a:xfrm>
        </p:spPr>
        <p:txBody>
          <a:bodyPr/>
          <a:lstStyle>
            <a:lvl1pPr algn="ctr">
              <a:defRPr/>
            </a:lvl1pPr>
          </a:lstStyle>
          <a:p>
            <a:pPr lvl="0"/>
            <a:r>
              <a:rPr lang="hu-HU" dirty="0" smtClean="0"/>
              <a:t>Adat</a:t>
            </a:r>
            <a:endParaRPr lang="it-IT" dirty="0"/>
          </a:p>
        </p:txBody>
      </p:sp>
      <p:cxnSp>
        <p:nvCxnSpPr>
          <p:cNvPr id="32" name="Connettore 1 31"/>
          <p:cNvCxnSpPr/>
          <p:nvPr userDrawn="1"/>
        </p:nvCxnSpPr>
        <p:spPr>
          <a:xfrm>
            <a:off x="1170443" y="4510424"/>
            <a:ext cx="137682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33" name="Connettore 1 32"/>
          <p:cNvCxnSpPr/>
          <p:nvPr userDrawn="1"/>
        </p:nvCxnSpPr>
        <p:spPr>
          <a:xfrm flipV="1">
            <a:off x="1870867" y="4217940"/>
            <a:ext cx="0" cy="292484"/>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34" name="Segnaposto testo 3"/>
          <p:cNvSpPr>
            <a:spLocks noGrp="1"/>
          </p:cNvSpPr>
          <p:nvPr>
            <p:ph type="body" sz="quarter" idx="16" hasCustomPrompt="1"/>
          </p:nvPr>
        </p:nvSpPr>
        <p:spPr>
          <a:xfrm>
            <a:off x="2306144" y="3543601"/>
            <a:ext cx="707688" cy="184535"/>
          </a:xfrm>
        </p:spPr>
        <p:txBody>
          <a:bodyPr/>
          <a:lstStyle>
            <a:lvl1pPr algn="ctr">
              <a:defRPr/>
            </a:lvl1pPr>
          </a:lstStyle>
          <a:p>
            <a:pPr lvl="0"/>
            <a:r>
              <a:rPr lang="hu-HU" dirty="0" smtClean="0"/>
              <a:t>Adat</a:t>
            </a:r>
            <a:endParaRPr lang="it-IT" dirty="0"/>
          </a:p>
        </p:txBody>
      </p:sp>
      <p:cxnSp>
        <p:nvCxnSpPr>
          <p:cNvPr id="35" name="Connettore 1 34"/>
          <p:cNvCxnSpPr/>
          <p:nvPr userDrawn="1"/>
        </p:nvCxnSpPr>
        <p:spPr>
          <a:xfrm>
            <a:off x="1960283" y="3171153"/>
            <a:ext cx="137682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36" name="Connettore 1 35"/>
          <p:cNvCxnSpPr/>
          <p:nvPr userDrawn="1"/>
        </p:nvCxnSpPr>
        <p:spPr>
          <a:xfrm flipV="1">
            <a:off x="2660707" y="3171153"/>
            <a:ext cx="0" cy="292484"/>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40" name="Segnaposto testo 3"/>
          <p:cNvSpPr>
            <a:spLocks noGrp="1"/>
          </p:cNvSpPr>
          <p:nvPr>
            <p:ph type="body" sz="quarter" idx="17" hasCustomPrompt="1"/>
          </p:nvPr>
        </p:nvSpPr>
        <p:spPr>
          <a:xfrm>
            <a:off x="3140364" y="3963662"/>
            <a:ext cx="707688" cy="184535"/>
          </a:xfrm>
        </p:spPr>
        <p:txBody>
          <a:bodyPr/>
          <a:lstStyle>
            <a:lvl1pPr algn="ctr">
              <a:defRPr/>
            </a:lvl1pPr>
          </a:lstStyle>
          <a:p>
            <a:pPr lvl="0"/>
            <a:r>
              <a:rPr lang="hu-HU" dirty="0" smtClean="0"/>
              <a:t>Adat</a:t>
            </a:r>
            <a:endParaRPr lang="it-IT" dirty="0"/>
          </a:p>
        </p:txBody>
      </p:sp>
      <p:cxnSp>
        <p:nvCxnSpPr>
          <p:cNvPr id="41" name="Connettore 1 40"/>
          <p:cNvCxnSpPr/>
          <p:nvPr userDrawn="1"/>
        </p:nvCxnSpPr>
        <p:spPr>
          <a:xfrm>
            <a:off x="2794503" y="4510424"/>
            <a:ext cx="137682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42" name="Connettore 1 41"/>
          <p:cNvCxnSpPr/>
          <p:nvPr userDrawn="1"/>
        </p:nvCxnSpPr>
        <p:spPr>
          <a:xfrm flipV="1">
            <a:off x="3494927" y="4217940"/>
            <a:ext cx="0" cy="292484"/>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43" name="Segnaposto testo 3"/>
          <p:cNvSpPr>
            <a:spLocks noGrp="1"/>
          </p:cNvSpPr>
          <p:nvPr>
            <p:ph type="body" sz="quarter" idx="18" hasCustomPrompt="1"/>
          </p:nvPr>
        </p:nvSpPr>
        <p:spPr>
          <a:xfrm>
            <a:off x="3921076" y="3543601"/>
            <a:ext cx="707688" cy="184535"/>
          </a:xfrm>
        </p:spPr>
        <p:txBody>
          <a:bodyPr/>
          <a:lstStyle>
            <a:lvl1pPr algn="ctr">
              <a:defRPr/>
            </a:lvl1pPr>
          </a:lstStyle>
          <a:p>
            <a:pPr lvl="0"/>
            <a:r>
              <a:rPr lang="hu-HU" dirty="0" smtClean="0"/>
              <a:t>Adat</a:t>
            </a:r>
            <a:endParaRPr lang="it-IT" dirty="0"/>
          </a:p>
        </p:txBody>
      </p:sp>
      <p:cxnSp>
        <p:nvCxnSpPr>
          <p:cNvPr id="44" name="Connettore 1 43"/>
          <p:cNvCxnSpPr/>
          <p:nvPr userDrawn="1"/>
        </p:nvCxnSpPr>
        <p:spPr>
          <a:xfrm>
            <a:off x="3575215" y="3171153"/>
            <a:ext cx="137682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45" name="Connettore 1 44"/>
          <p:cNvCxnSpPr/>
          <p:nvPr userDrawn="1"/>
        </p:nvCxnSpPr>
        <p:spPr>
          <a:xfrm flipV="1">
            <a:off x="4275639" y="3171153"/>
            <a:ext cx="0" cy="292484"/>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46" name="Segnaposto testo 3"/>
          <p:cNvSpPr>
            <a:spLocks noGrp="1"/>
          </p:cNvSpPr>
          <p:nvPr>
            <p:ph type="body" sz="quarter" idx="19" hasCustomPrompt="1"/>
          </p:nvPr>
        </p:nvSpPr>
        <p:spPr>
          <a:xfrm>
            <a:off x="4764424" y="3963662"/>
            <a:ext cx="707688" cy="184535"/>
          </a:xfrm>
        </p:spPr>
        <p:txBody>
          <a:bodyPr/>
          <a:lstStyle>
            <a:lvl1pPr algn="ctr">
              <a:defRPr/>
            </a:lvl1pPr>
          </a:lstStyle>
          <a:p>
            <a:pPr lvl="0"/>
            <a:r>
              <a:rPr lang="hu-HU" dirty="0" smtClean="0"/>
              <a:t>Adat</a:t>
            </a:r>
            <a:endParaRPr lang="it-IT" dirty="0"/>
          </a:p>
        </p:txBody>
      </p:sp>
      <p:cxnSp>
        <p:nvCxnSpPr>
          <p:cNvPr id="47" name="Connettore 1 46"/>
          <p:cNvCxnSpPr/>
          <p:nvPr userDrawn="1"/>
        </p:nvCxnSpPr>
        <p:spPr>
          <a:xfrm>
            <a:off x="4418563" y="4510424"/>
            <a:ext cx="137682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48" name="Connettore 1 47"/>
          <p:cNvCxnSpPr/>
          <p:nvPr userDrawn="1"/>
        </p:nvCxnSpPr>
        <p:spPr>
          <a:xfrm flipV="1">
            <a:off x="5118987" y="4217940"/>
            <a:ext cx="0" cy="292484"/>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49" name="Segnaposto testo 3"/>
          <p:cNvSpPr>
            <a:spLocks noGrp="1"/>
          </p:cNvSpPr>
          <p:nvPr>
            <p:ph type="body" sz="quarter" idx="20" hasCustomPrompt="1"/>
          </p:nvPr>
        </p:nvSpPr>
        <p:spPr>
          <a:xfrm>
            <a:off x="6373091" y="3963662"/>
            <a:ext cx="707688" cy="184535"/>
          </a:xfrm>
        </p:spPr>
        <p:txBody>
          <a:bodyPr/>
          <a:lstStyle>
            <a:lvl1pPr algn="ctr">
              <a:defRPr/>
            </a:lvl1pPr>
          </a:lstStyle>
          <a:p>
            <a:pPr lvl="0"/>
            <a:r>
              <a:rPr lang="hu-HU" dirty="0" smtClean="0"/>
              <a:t>Adat</a:t>
            </a:r>
            <a:endParaRPr lang="it-IT" dirty="0"/>
          </a:p>
        </p:txBody>
      </p:sp>
      <p:cxnSp>
        <p:nvCxnSpPr>
          <p:cNvPr id="50" name="Connettore 1 49"/>
          <p:cNvCxnSpPr/>
          <p:nvPr userDrawn="1"/>
        </p:nvCxnSpPr>
        <p:spPr>
          <a:xfrm>
            <a:off x="6027230" y="4510424"/>
            <a:ext cx="137682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51" name="Connettore 1 50"/>
          <p:cNvCxnSpPr/>
          <p:nvPr userDrawn="1"/>
        </p:nvCxnSpPr>
        <p:spPr>
          <a:xfrm flipV="1">
            <a:off x="6727654" y="4217940"/>
            <a:ext cx="0" cy="292484"/>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52" name="Segnaposto testo 3"/>
          <p:cNvSpPr>
            <a:spLocks noGrp="1"/>
          </p:cNvSpPr>
          <p:nvPr>
            <p:ph type="body" sz="quarter" idx="21" hasCustomPrompt="1"/>
          </p:nvPr>
        </p:nvSpPr>
        <p:spPr>
          <a:xfrm>
            <a:off x="5557715" y="3543601"/>
            <a:ext cx="707688" cy="184535"/>
          </a:xfrm>
        </p:spPr>
        <p:txBody>
          <a:bodyPr/>
          <a:lstStyle>
            <a:lvl1pPr algn="ctr">
              <a:defRPr/>
            </a:lvl1pPr>
          </a:lstStyle>
          <a:p>
            <a:pPr lvl="0"/>
            <a:r>
              <a:rPr lang="hu-HU" dirty="0" smtClean="0"/>
              <a:t>Adat</a:t>
            </a:r>
            <a:endParaRPr lang="it-IT" dirty="0"/>
          </a:p>
        </p:txBody>
      </p:sp>
      <p:cxnSp>
        <p:nvCxnSpPr>
          <p:cNvPr id="53" name="Connettore 1 52"/>
          <p:cNvCxnSpPr/>
          <p:nvPr userDrawn="1"/>
        </p:nvCxnSpPr>
        <p:spPr>
          <a:xfrm>
            <a:off x="5211854" y="3171153"/>
            <a:ext cx="137682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54" name="Connettore 1 53"/>
          <p:cNvCxnSpPr/>
          <p:nvPr userDrawn="1"/>
        </p:nvCxnSpPr>
        <p:spPr>
          <a:xfrm flipV="1">
            <a:off x="5912278" y="3171153"/>
            <a:ext cx="0" cy="292484"/>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55" name="Segnaposto testo 3"/>
          <p:cNvSpPr>
            <a:spLocks noGrp="1"/>
          </p:cNvSpPr>
          <p:nvPr>
            <p:ph type="body" sz="quarter" idx="22" hasCustomPrompt="1"/>
          </p:nvPr>
        </p:nvSpPr>
        <p:spPr>
          <a:xfrm>
            <a:off x="7166350" y="3543601"/>
            <a:ext cx="707688" cy="184535"/>
          </a:xfrm>
        </p:spPr>
        <p:txBody>
          <a:bodyPr/>
          <a:lstStyle>
            <a:lvl1pPr algn="ctr">
              <a:defRPr/>
            </a:lvl1pPr>
          </a:lstStyle>
          <a:p>
            <a:pPr lvl="0"/>
            <a:r>
              <a:rPr lang="hu-HU" dirty="0" smtClean="0"/>
              <a:t>Adat</a:t>
            </a:r>
            <a:endParaRPr lang="it-IT" dirty="0"/>
          </a:p>
        </p:txBody>
      </p:sp>
      <p:cxnSp>
        <p:nvCxnSpPr>
          <p:cNvPr id="56" name="Connettore 1 55"/>
          <p:cNvCxnSpPr/>
          <p:nvPr userDrawn="1"/>
        </p:nvCxnSpPr>
        <p:spPr>
          <a:xfrm>
            <a:off x="6820489" y="3171153"/>
            <a:ext cx="137682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57" name="Connettore 1 56"/>
          <p:cNvCxnSpPr/>
          <p:nvPr userDrawn="1"/>
        </p:nvCxnSpPr>
        <p:spPr>
          <a:xfrm flipV="1">
            <a:off x="7520913" y="3171153"/>
            <a:ext cx="0" cy="292484"/>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60" name="Segnaposto testo 59"/>
          <p:cNvSpPr>
            <a:spLocks noGrp="1"/>
          </p:cNvSpPr>
          <p:nvPr>
            <p:ph type="body" sz="quarter" idx="23"/>
          </p:nvPr>
        </p:nvSpPr>
        <p:spPr>
          <a:xfrm>
            <a:off x="347663" y="1662545"/>
            <a:ext cx="1376362" cy="1385455"/>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it-IT" dirty="0"/>
          </a:p>
        </p:txBody>
      </p:sp>
      <p:sp>
        <p:nvSpPr>
          <p:cNvPr id="61" name="Segnaposto testo 59"/>
          <p:cNvSpPr>
            <a:spLocks noGrp="1"/>
          </p:cNvSpPr>
          <p:nvPr>
            <p:ph type="body" sz="quarter" idx="24"/>
          </p:nvPr>
        </p:nvSpPr>
        <p:spPr>
          <a:xfrm>
            <a:off x="1972526" y="1662545"/>
            <a:ext cx="1376362" cy="1385455"/>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it-IT" dirty="0"/>
          </a:p>
        </p:txBody>
      </p:sp>
      <p:sp>
        <p:nvSpPr>
          <p:cNvPr id="62" name="Segnaposto testo 59"/>
          <p:cNvSpPr>
            <a:spLocks noGrp="1"/>
          </p:cNvSpPr>
          <p:nvPr>
            <p:ph type="body" sz="quarter" idx="25"/>
          </p:nvPr>
        </p:nvSpPr>
        <p:spPr>
          <a:xfrm>
            <a:off x="3575215" y="1662545"/>
            <a:ext cx="1376362" cy="1385455"/>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it-IT" dirty="0"/>
          </a:p>
        </p:txBody>
      </p:sp>
      <p:sp>
        <p:nvSpPr>
          <p:cNvPr id="63" name="Segnaposto testo 59"/>
          <p:cNvSpPr>
            <a:spLocks noGrp="1"/>
          </p:cNvSpPr>
          <p:nvPr>
            <p:ph type="body" sz="quarter" idx="26"/>
          </p:nvPr>
        </p:nvSpPr>
        <p:spPr>
          <a:xfrm>
            <a:off x="5222869" y="1662545"/>
            <a:ext cx="1376362" cy="1385455"/>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it-IT"/>
          </a:p>
        </p:txBody>
      </p:sp>
      <p:sp>
        <p:nvSpPr>
          <p:cNvPr id="64" name="Segnaposto testo 59"/>
          <p:cNvSpPr>
            <a:spLocks noGrp="1"/>
          </p:cNvSpPr>
          <p:nvPr>
            <p:ph type="body" sz="quarter" idx="27"/>
          </p:nvPr>
        </p:nvSpPr>
        <p:spPr>
          <a:xfrm>
            <a:off x="6844542" y="1662545"/>
            <a:ext cx="1376362" cy="1385455"/>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it-IT" dirty="0"/>
          </a:p>
        </p:txBody>
      </p:sp>
      <p:sp>
        <p:nvSpPr>
          <p:cNvPr id="70" name="Segnaposto testo 59"/>
          <p:cNvSpPr>
            <a:spLocks noGrp="1"/>
          </p:cNvSpPr>
          <p:nvPr>
            <p:ph type="body" sz="quarter" idx="29"/>
          </p:nvPr>
        </p:nvSpPr>
        <p:spPr>
          <a:xfrm>
            <a:off x="1172318" y="4633575"/>
            <a:ext cx="1376362" cy="1385455"/>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it-IT" dirty="0"/>
          </a:p>
        </p:txBody>
      </p:sp>
      <p:sp>
        <p:nvSpPr>
          <p:cNvPr id="71" name="Segnaposto testo 59"/>
          <p:cNvSpPr>
            <a:spLocks noGrp="1"/>
          </p:cNvSpPr>
          <p:nvPr>
            <p:ph type="body" sz="quarter" idx="30"/>
          </p:nvPr>
        </p:nvSpPr>
        <p:spPr>
          <a:xfrm>
            <a:off x="2794962" y="4633575"/>
            <a:ext cx="1376362" cy="1385455"/>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it-IT" dirty="0"/>
          </a:p>
        </p:txBody>
      </p:sp>
      <p:sp>
        <p:nvSpPr>
          <p:cNvPr id="72" name="Segnaposto testo 59"/>
          <p:cNvSpPr>
            <a:spLocks noGrp="1"/>
          </p:cNvSpPr>
          <p:nvPr>
            <p:ph type="body" sz="quarter" idx="31"/>
          </p:nvPr>
        </p:nvSpPr>
        <p:spPr>
          <a:xfrm>
            <a:off x="4430806" y="4633575"/>
            <a:ext cx="1376362" cy="1385455"/>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it-IT"/>
          </a:p>
        </p:txBody>
      </p:sp>
      <p:sp>
        <p:nvSpPr>
          <p:cNvPr id="73" name="Segnaposto testo 59"/>
          <p:cNvSpPr>
            <a:spLocks noGrp="1"/>
          </p:cNvSpPr>
          <p:nvPr>
            <p:ph type="body" sz="quarter" idx="32"/>
          </p:nvPr>
        </p:nvSpPr>
        <p:spPr>
          <a:xfrm>
            <a:off x="6027689" y="4633575"/>
            <a:ext cx="1376362" cy="1385455"/>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it-IT" dirty="0"/>
          </a:p>
        </p:txBody>
      </p:sp>
    </p:spTree>
    <p:extLst>
      <p:ext uri="{BB962C8B-B14F-4D97-AF65-F5344CB8AC3E}">
        <p14:creationId xmlns:p14="http://schemas.microsoft.com/office/powerpoint/2010/main" val="25431990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lide Blank">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a:xfrm>
            <a:off x="8539204" y="273559"/>
            <a:ext cx="200167" cy="178318"/>
          </a:xfrm>
        </p:spPr>
        <p:txBody>
          <a:bodyPr lIns="0" tIns="0" rIns="0" bIns="0" anchor="t" anchorCtr="0"/>
          <a:lstStyle>
            <a:lvl1pPr algn="r">
              <a:defRPr sz="700">
                <a:solidFill>
                  <a:schemeClr val="tx2"/>
                </a:solidFill>
              </a:defRPr>
            </a:lvl1pPr>
          </a:lstStyle>
          <a:p>
            <a:fld id="{C465A074-71B0-1C47-A455-7677837C124E}" type="slidenum">
              <a:rPr lang="it-IT" smtClean="0"/>
              <a:pPr/>
              <a:t>‹#›</a:t>
            </a:fld>
            <a:endParaRPr lang="it-IT" dirty="0"/>
          </a:p>
        </p:txBody>
      </p:sp>
      <p:sp>
        <p:nvSpPr>
          <p:cNvPr id="9" name="Segnaposto piè di pagina 4"/>
          <p:cNvSpPr>
            <a:spLocks noGrp="1"/>
          </p:cNvSpPr>
          <p:nvPr>
            <p:ph type="ftr" sz="quarter" idx="11"/>
          </p:nvPr>
        </p:nvSpPr>
        <p:spPr>
          <a:xfrm>
            <a:off x="4613300" y="6459985"/>
            <a:ext cx="2895600" cy="114300"/>
          </a:xfrm>
          <a:prstGeom prst="rect">
            <a:avLst/>
          </a:prstGeom>
        </p:spPr>
        <p:txBody>
          <a:bodyPr lIns="0" tIns="0" rIns="0" bIns="0"/>
          <a:lstStyle>
            <a:lvl1pPr algn="l">
              <a:defRPr sz="700" baseline="0">
                <a:solidFill>
                  <a:schemeClr val="tx2"/>
                </a:solidFill>
              </a:defRPr>
            </a:lvl1pPr>
          </a:lstStyle>
          <a:p>
            <a:r>
              <a:rPr lang="hu-HU" dirty="0" smtClean="0"/>
              <a:t>Prezentáció címe</a:t>
            </a:r>
            <a:endParaRPr lang="it-IT" dirty="0"/>
          </a:p>
        </p:txBody>
      </p:sp>
      <p:pic>
        <p:nvPicPr>
          <p:cNvPr id="18" name="Immagine 17"/>
          <p:cNvPicPr>
            <a:picLocks noChangeAspect="1"/>
          </p:cNvPicPr>
          <p:nvPr userDrawn="1"/>
        </p:nvPicPr>
        <p:blipFill>
          <a:blip r:embed="rId2"/>
          <a:stretch>
            <a:fillRect/>
          </a:stretch>
        </p:blipFill>
        <p:spPr>
          <a:xfrm>
            <a:off x="8289705" y="6216113"/>
            <a:ext cx="444281" cy="360000"/>
          </a:xfrm>
          <a:prstGeom prst="rect">
            <a:avLst/>
          </a:prstGeom>
        </p:spPr>
      </p:pic>
      <p:pic>
        <p:nvPicPr>
          <p:cNvPr id="20" name="Picture 19"/>
          <p:cNvPicPr>
            <a:picLocks noChangeAspect="1"/>
          </p:cNvPicPr>
          <p:nvPr userDrawn="1"/>
        </p:nvPicPr>
        <p:blipFill rotWithShape="1">
          <a:blip r:embed="rId3"/>
          <a:srcRect l="1" r="14959" b="85913"/>
          <a:stretch/>
        </p:blipFill>
        <p:spPr>
          <a:xfrm>
            <a:off x="0" y="0"/>
            <a:ext cx="216000" cy="966080"/>
          </a:xfrm>
          <a:prstGeom prst="rect">
            <a:avLst/>
          </a:prstGeom>
        </p:spPr>
      </p:pic>
      <p:sp>
        <p:nvSpPr>
          <p:cNvPr id="13" name="Titolo 1"/>
          <p:cNvSpPr>
            <a:spLocks noGrp="1"/>
          </p:cNvSpPr>
          <p:nvPr>
            <p:ph type="ctrTitle" hasCustomPrompt="1"/>
          </p:nvPr>
        </p:nvSpPr>
        <p:spPr>
          <a:xfrm>
            <a:off x="347300" y="451877"/>
            <a:ext cx="8386686" cy="557458"/>
          </a:xfrm>
        </p:spPr>
        <p:txBody>
          <a:bodyPr/>
          <a:lstStyle>
            <a:lvl1pPr>
              <a:lnSpc>
                <a:spcPts val="2200"/>
              </a:lnSpc>
              <a:defRPr sz="2000" b="0" i="0" baseline="0">
                <a:solidFill>
                  <a:schemeClr val="tx2"/>
                </a:solidFill>
              </a:defRPr>
            </a:lvl1pPr>
          </a:lstStyle>
          <a:p>
            <a:r>
              <a:rPr lang="it-IT" dirty="0" smtClean="0"/>
              <a:t>Slide </a:t>
            </a:r>
            <a:r>
              <a:rPr lang="hu-HU" dirty="0" smtClean="0"/>
              <a:t>címe</a:t>
            </a:r>
            <a:r>
              <a:rPr lang="it-IT" dirty="0" smtClean="0"/>
              <a:t/>
            </a:r>
            <a:br>
              <a:rPr lang="it-IT" dirty="0" smtClean="0"/>
            </a:br>
            <a:r>
              <a:rPr lang="it-IT" dirty="0" err="1" smtClean="0"/>
              <a:t>Arial</a:t>
            </a:r>
            <a:r>
              <a:rPr lang="it-IT" dirty="0" smtClean="0"/>
              <a:t> Regular 20/22pt</a:t>
            </a:r>
            <a:endParaRPr lang="it-IT" dirty="0"/>
          </a:p>
        </p:txBody>
      </p:sp>
      <p:sp>
        <p:nvSpPr>
          <p:cNvPr id="14" name="Sottotitolo 2"/>
          <p:cNvSpPr>
            <a:spLocks noGrp="1"/>
          </p:cNvSpPr>
          <p:nvPr>
            <p:ph type="subTitle" idx="1" hasCustomPrompt="1"/>
          </p:nvPr>
        </p:nvSpPr>
        <p:spPr>
          <a:xfrm>
            <a:off x="347300" y="1070623"/>
            <a:ext cx="8386686" cy="456408"/>
          </a:xfrm>
        </p:spPr>
        <p:txBody>
          <a:bodyPr lIns="0" tIns="0" rIns="0" bIns="0">
            <a:noAutofit/>
          </a:bodyPr>
          <a:lstStyle>
            <a:lvl1pPr marL="0" indent="0" algn="l">
              <a:lnSpc>
                <a:spcPts val="1700"/>
              </a:lnSpc>
              <a:spcBef>
                <a:spcPts val="0"/>
              </a:spcBef>
              <a:buNone/>
              <a:defRPr sz="1500" baseline="0">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Slide </a:t>
            </a:r>
            <a:r>
              <a:rPr lang="hu-HU" dirty="0" smtClean="0"/>
              <a:t>alcíme</a:t>
            </a:r>
            <a:r>
              <a:rPr lang="it-IT" dirty="0" smtClean="0"/>
              <a:t/>
            </a:r>
            <a:br>
              <a:rPr lang="it-IT" dirty="0" smtClean="0"/>
            </a:br>
            <a:r>
              <a:rPr lang="it-IT" dirty="0" err="1" smtClean="0"/>
              <a:t>Arial</a:t>
            </a:r>
            <a:r>
              <a:rPr lang="it-IT" dirty="0" smtClean="0"/>
              <a:t> Regular 15/17pt</a:t>
            </a:r>
            <a:endParaRPr lang="it-IT" dirty="0"/>
          </a:p>
        </p:txBody>
      </p:sp>
      <p:sp>
        <p:nvSpPr>
          <p:cNvPr id="21" name="Segnaposto testo 15"/>
          <p:cNvSpPr>
            <a:spLocks noGrp="1"/>
          </p:cNvSpPr>
          <p:nvPr>
            <p:ph type="body" sz="quarter" idx="13" hasCustomPrompt="1"/>
          </p:nvPr>
        </p:nvSpPr>
        <p:spPr>
          <a:xfrm>
            <a:off x="347300" y="273559"/>
            <a:ext cx="2223124" cy="115990"/>
          </a:xfrm>
        </p:spPr>
        <p:txBody>
          <a:bodyPr>
            <a:normAutofit/>
          </a:bodyPr>
          <a:lstStyle>
            <a:lvl1pPr>
              <a:lnSpc>
                <a:spcPts val="700"/>
              </a:lnSpc>
              <a:defRPr sz="700" baseline="0">
                <a:solidFill>
                  <a:schemeClr val="tx2"/>
                </a:solidFill>
              </a:defRPr>
            </a:lvl1pPr>
          </a:lstStyle>
          <a:p>
            <a:pPr lvl="0"/>
            <a:r>
              <a:rPr lang="hu-HU" dirty="0" smtClean="0"/>
              <a:t>Fejezet </a:t>
            </a:r>
            <a:r>
              <a:rPr lang="it-IT" dirty="0" smtClean="0"/>
              <a:t>00</a:t>
            </a:r>
            <a:endParaRPr lang="it-IT" dirty="0"/>
          </a:p>
        </p:txBody>
      </p:sp>
    </p:spTree>
    <p:extLst>
      <p:ext uri="{BB962C8B-B14F-4D97-AF65-F5344CB8AC3E}">
        <p14:creationId xmlns:p14="http://schemas.microsoft.com/office/powerpoint/2010/main" val="102194373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Slide Highlights">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a:xfrm>
            <a:off x="8539204" y="273559"/>
            <a:ext cx="200167" cy="178318"/>
          </a:xfrm>
        </p:spPr>
        <p:txBody>
          <a:bodyPr lIns="0" tIns="0" rIns="0" bIns="0" anchor="t" anchorCtr="0"/>
          <a:lstStyle>
            <a:lvl1pPr algn="r">
              <a:defRPr sz="700">
                <a:solidFill>
                  <a:schemeClr val="tx2"/>
                </a:solidFill>
              </a:defRPr>
            </a:lvl1pPr>
          </a:lstStyle>
          <a:p>
            <a:fld id="{C465A074-71B0-1C47-A455-7677837C124E}" type="slidenum">
              <a:rPr lang="it-IT" smtClean="0"/>
              <a:pPr/>
              <a:t>‹#›</a:t>
            </a:fld>
            <a:endParaRPr lang="it-IT" dirty="0"/>
          </a:p>
        </p:txBody>
      </p:sp>
      <p:sp>
        <p:nvSpPr>
          <p:cNvPr id="9" name="Segnaposto piè di pagina 4"/>
          <p:cNvSpPr>
            <a:spLocks noGrp="1"/>
          </p:cNvSpPr>
          <p:nvPr>
            <p:ph type="ftr" sz="quarter" idx="11"/>
          </p:nvPr>
        </p:nvSpPr>
        <p:spPr>
          <a:xfrm>
            <a:off x="4613300" y="6459985"/>
            <a:ext cx="2895600" cy="114300"/>
          </a:xfrm>
          <a:prstGeom prst="rect">
            <a:avLst/>
          </a:prstGeom>
        </p:spPr>
        <p:txBody>
          <a:bodyPr lIns="0" tIns="0" rIns="0" bIns="0"/>
          <a:lstStyle>
            <a:lvl1pPr algn="l">
              <a:defRPr sz="700" baseline="0">
                <a:solidFill>
                  <a:schemeClr val="tx2"/>
                </a:solidFill>
              </a:defRPr>
            </a:lvl1pPr>
          </a:lstStyle>
          <a:p>
            <a:r>
              <a:rPr lang="hu-HU" dirty="0" smtClean="0"/>
              <a:t>Prezentáció címe</a:t>
            </a:r>
            <a:endParaRPr lang="it-IT" dirty="0"/>
          </a:p>
        </p:txBody>
      </p:sp>
      <p:pic>
        <p:nvPicPr>
          <p:cNvPr id="18" name="Immagine 17"/>
          <p:cNvPicPr>
            <a:picLocks noChangeAspect="1"/>
          </p:cNvPicPr>
          <p:nvPr userDrawn="1"/>
        </p:nvPicPr>
        <p:blipFill>
          <a:blip r:embed="rId2"/>
          <a:stretch>
            <a:fillRect/>
          </a:stretch>
        </p:blipFill>
        <p:spPr>
          <a:xfrm>
            <a:off x="8289705" y="6216113"/>
            <a:ext cx="444281" cy="360000"/>
          </a:xfrm>
          <a:prstGeom prst="rect">
            <a:avLst/>
          </a:prstGeom>
        </p:spPr>
      </p:pic>
      <p:pic>
        <p:nvPicPr>
          <p:cNvPr id="20" name="Picture 19"/>
          <p:cNvPicPr>
            <a:picLocks noChangeAspect="1"/>
          </p:cNvPicPr>
          <p:nvPr userDrawn="1"/>
        </p:nvPicPr>
        <p:blipFill rotWithShape="1">
          <a:blip r:embed="rId3"/>
          <a:srcRect l="1" r="14959" b="85913"/>
          <a:stretch/>
        </p:blipFill>
        <p:spPr>
          <a:xfrm>
            <a:off x="0" y="0"/>
            <a:ext cx="216000" cy="966080"/>
          </a:xfrm>
          <a:prstGeom prst="rect">
            <a:avLst/>
          </a:prstGeom>
        </p:spPr>
      </p:pic>
      <p:sp>
        <p:nvSpPr>
          <p:cNvPr id="13" name="Titolo 1"/>
          <p:cNvSpPr>
            <a:spLocks noGrp="1"/>
          </p:cNvSpPr>
          <p:nvPr>
            <p:ph type="ctrTitle" hasCustomPrompt="1"/>
          </p:nvPr>
        </p:nvSpPr>
        <p:spPr>
          <a:xfrm>
            <a:off x="347300" y="451877"/>
            <a:ext cx="8386686" cy="557458"/>
          </a:xfrm>
        </p:spPr>
        <p:txBody>
          <a:bodyPr/>
          <a:lstStyle>
            <a:lvl1pPr>
              <a:lnSpc>
                <a:spcPts val="2200"/>
              </a:lnSpc>
              <a:defRPr sz="2000" b="0" i="0" baseline="0">
                <a:solidFill>
                  <a:schemeClr val="tx2"/>
                </a:solidFill>
              </a:defRPr>
            </a:lvl1pPr>
          </a:lstStyle>
          <a:p>
            <a:r>
              <a:rPr lang="it-IT" dirty="0" smtClean="0"/>
              <a:t>Slide </a:t>
            </a:r>
            <a:r>
              <a:rPr lang="hu-HU" dirty="0" smtClean="0"/>
              <a:t>címe</a:t>
            </a:r>
            <a:r>
              <a:rPr lang="it-IT" dirty="0" smtClean="0"/>
              <a:t/>
            </a:r>
            <a:br>
              <a:rPr lang="it-IT" dirty="0" smtClean="0"/>
            </a:br>
            <a:r>
              <a:rPr lang="it-IT" dirty="0" err="1" smtClean="0"/>
              <a:t>Arial</a:t>
            </a:r>
            <a:r>
              <a:rPr lang="it-IT" dirty="0" smtClean="0"/>
              <a:t> Regular 20/22pt</a:t>
            </a:r>
            <a:endParaRPr lang="it-IT" dirty="0"/>
          </a:p>
        </p:txBody>
      </p:sp>
      <p:sp>
        <p:nvSpPr>
          <p:cNvPr id="14" name="Sottotitolo 2"/>
          <p:cNvSpPr>
            <a:spLocks noGrp="1"/>
          </p:cNvSpPr>
          <p:nvPr>
            <p:ph type="subTitle" idx="1" hasCustomPrompt="1"/>
          </p:nvPr>
        </p:nvSpPr>
        <p:spPr>
          <a:xfrm>
            <a:off x="347300" y="1070623"/>
            <a:ext cx="8386686" cy="456408"/>
          </a:xfrm>
        </p:spPr>
        <p:txBody>
          <a:bodyPr lIns="0" tIns="0" rIns="0" bIns="0">
            <a:noAutofit/>
          </a:bodyPr>
          <a:lstStyle>
            <a:lvl1pPr marL="0" indent="0" algn="l">
              <a:lnSpc>
                <a:spcPts val="1700"/>
              </a:lnSpc>
              <a:spcBef>
                <a:spcPts val="0"/>
              </a:spcBef>
              <a:buNone/>
              <a:defRPr sz="1500" baseline="0">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Slide </a:t>
            </a:r>
            <a:r>
              <a:rPr lang="hu-HU" dirty="0" smtClean="0"/>
              <a:t>alcíme</a:t>
            </a:r>
            <a:r>
              <a:rPr lang="it-IT" dirty="0" smtClean="0"/>
              <a:t/>
            </a:r>
            <a:br>
              <a:rPr lang="it-IT" dirty="0" smtClean="0"/>
            </a:br>
            <a:r>
              <a:rPr lang="it-IT" dirty="0" err="1" smtClean="0"/>
              <a:t>Arial</a:t>
            </a:r>
            <a:r>
              <a:rPr lang="it-IT" dirty="0" smtClean="0"/>
              <a:t> Regular 15/17pt</a:t>
            </a:r>
            <a:endParaRPr lang="it-IT" dirty="0"/>
          </a:p>
        </p:txBody>
      </p:sp>
      <p:sp>
        <p:nvSpPr>
          <p:cNvPr id="21" name="Segnaposto testo 15"/>
          <p:cNvSpPr>
            <a:spLocks noGrp="1"/>
          </p:cNvSpPr>
          <p:nvPr>
            <p:ph type="body" sz="quarter" idx="13" hasCustomPrompt="1"/>
          </p:nvPr>
        </p:nvSpPr>
        <p:spPr>
          <a:xfrm>
            <a:off x="347300" y="273559"/>
            <a:ext cx="2223124" cy="115990"/>
          </a:xfrm>
        </p:spPr>
        <p:txBody>
          <a:bodyPr>
            <a:normAutofit/>
          </a:bodyPr>
          <a:lstStyle>
            <a:lvl1pPr>
              <a:lnSpc>
                <a:spcPts val="700"/>
              </a:lnSpc>
              <a:defRPr sz="700" baseline="0">
                <a:solidFill>
                  <a:schemeClr val="tx2"/>
                </a:solidFill>
              </a:defRPr>
            </a:lvl1pPr>
          </a:lstStyle>
          <a:p>
            <a:pPr lvl="0"/>
            <a:r>
              <a:rPr lang="hu-HU" dirty="0" smtClean="0"/>
              <a:t>Fejezet </a:t>
            </a:r>
            <a:r>
              <a:rPr lang="it-IT" dirty="0" smtClean="0"/>
              <a:t>00</a:t>
            </a:r>
            <a:endParaRPr lang="it-IT" dirty="0"/>
          </a:p>
        </p:txBody>
      </p:sp>
      <p:sp>
        <p:nvSpPr>
          <p:cNvPr id="10" name="Segnaposto testo 18"/>
          <p:cNvSpPr>
            <a:spLocks noGrp="1"/>
          </p:cNvSpPr>
          <p:nvPr>
            <p:ph type="body" sz="quarter" idx="14"/>
          </p:nvPr>
        </p:nvSpPr>
        <p:spPr>
          <a:xfrm>
            <a:off x="4601683" y="1682750"/>
            <a:ext cx="4132303" cy="4378325"/>
          </a:xfrm>
        </p:spPr>
        <p:txBody>
          <a:bodyPr tIns="46800"/>
          <a:lstStyle>
            <a:lvl1pPr>
              <a:lnSpc>
                <a:spcPts val="2600"/>
              </a:lnSpc>
              <a:spcBef>
                <a:spcPts val="0"/>
              </a:spcBef>
              <a:defRPr sz="2400" baseline="0">
                <a:solidFill>
                  <a:schemeClr val="tx1"/>
                </a:solidFill>
              </a:defRPr>
            </a:lvl1pPr>
          </a:lstStyle>
          <a:p>
            <a:pPr lvl="0"/>
            <a:endParaRPr lang="it-IT" dirty="0" smtClean="0"/>
          </a:p>
        </p:txBody>
      </p:sp>
      <p:sp>
        <p:nvSpPr>
          <p:cNvPr id="11" name="Segnaposto testo 18"/>
          <p:cNvSpPr>
            <a:spLocks noGrp="1"/>
          </p:cNvSpPr>
          <p:nvPr>
            <p:ph type="body" sz="quarter" idx="15"/>
          </p:nvPr>
        </p:nvSpPr>
        <p:spPr>
          <a:xfrm>
            <a:off x="347300" y="1682750"/>
            <a:ext cx="4132303" cy="4378325"/>
          </a:xfrm>
        </p:spPr>
        <p:txBody>
          <a:bodyPr tIns="50400"/>
          <a:lstStyle>
            <a:lvl1pPr>
              <a:lnSpc>
                <a:spcPts val="3800"/>
              </a:lnSpc>
              <a:defRPr sz="3600" b="1" i="0" baseline="0">
                <a:solidFill>
                  <a:schemeClr val="tx2"/>
                </a:solidFill>
              </a:defRPr>
            </a:lvl1pPr>
          </a:lstStyle>
          <a:p>
            <a:pPr lvl="0"/>
            <a:endParaRPr lang="it-IT" dirty="0" smtClean="0"/>
          </a:p>
        </p:txBody>
      </p:sp>
    </p:spTree>
    <p:extLst>
      <p:ext uri="{BB962C8B-B14F-4D97-AF65-F5344CB8AC3E}">
        <p14:creationId xmlns:p14="http://schemas.microsoft.com/office/powerpoint/2010/main" val="333200173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lide Team contacts">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a:xfrm>
            <a:off x="8539204" y="273559"/>
            <a:ext cx="200167" cy="178318"/>
          </a:xfrm>
        </p:spPr>
        <p:txBody>
          <a:bodyPr lIns="0" tIns="0" rIns="0" bIns="0" anchor="t" anchorCtr="0"/>
          <a:lstStyle>
            <a:lvl1pPr algn="r">
              <a:defRPr sz="700">
                <a:solidFill>
                  <a:schemeClr val="tx2"/>
                </a:solidFill>
              </a:defRPr>
            </a:lvl1pPr>
          </a:lstStyle>
          <a:p>
            <a:fld id="{C465A074-71B0-1C47-A455-7677837C124E}" type="slidenum">
              <a:rPr lang="it-IT" smtClean="0"/>
              <a:pPr/>
              <a:t>‹#›</a:t>
            </a:fld>
            <a:endParaRPr lang="it-IT" dirty="0"/>
          </a:p>
        </p:txBody>
      </p:sp>
      <p:sp>
        <p:nvSpPr>
          <p:cNvPr id="11" name="Segnaposto piè di pagina 4"/>
          <p:cNvSpPr>
            <a:spLocks noGrp="1"/>
          </p:cNvSpPr>
          <p:nvPr>
            <p:ph type="ftr" sz="quarter" idx="11"/>
          </p:nvPr>
        </p:nvSpPr>
        <p:spPr>
          <a:xfrm>
            <a:off x="4613300" y="6459985"/>
            <a:ext cx="2895600" cy="114300"/>
          </a:xfrm>
          <a:prstGeom prst="rect">
            <a:avLst/>
          </a:prstGeom>
        </p:spPr>
        <p:txBody>
          <a:bodyPr lIns="0" tIns="0" rIns="0" bIns="0"/>
          <a:lstStyle>
            <a:lvl1pPr algn="l">
              <a:defRPr sz="700" baseline="0">
                <a:solidFill>
                  <a:schemeClr val="tx2"/>
                </a:solidFill>
              </a:defRPr>
            </a:lvl1pPr>
          </a:lstStyle>
          <a:p>
            <a:r>
              <a:rPr lang="hu-HU" dirty="0" smtClean="0"/>
              <a:t>Prezentáció címe</a:t>
            </a:r>
            <a:endParaRPr lang="it-IT" dirty="0"/>
          </a:p>
        </p:txBody>
      </p:sp>
      <p:sp>
        <p:nvSpPr>
          <p:cNvPr id="14" name="object 3"/>
          <p:cNvSpPr txBox="1"/>
          <p:nvPr userDrawn="1"/>
        </p:nvSpPr>
        <p:spPr>
          <a:xfrm>
            <a:off x="357773" y="716294"/>
            <a:ext cx="1730333" cy="318159"/>
          </a:xfrm>
          <a:prstGeom prst="rect">
            <a:avLst/>
          </a:prstGeom>
        </p:spPr>
        <p:txBody>
          <a:bodyPr wrap="square" lIns="0" tIns="0" rIns="0" bIns="0" rtlCol="0">
            <a:noAutofit/>
          </a:bodyPr>
          <a:lstStyle/>
          <a:p>
            <a:pPr marL="12700">
              <a:lnSpc>
                <a:spcPct val="95825"/>
              </a:lnSpc>
              <a:spcBef>
                <a:spcPts val="10"/>
              </a:spcBef>
            </a:pPr>
            <a:r>
              <a:rPr lang="hu-HU" sz="2000" spc="0" dirty="0" smtClean="0">
                <a:solidFill>
                  <a:schemeClr val="tx2"/>
                </a:solidFill>
                <a:latin typeface="Arial"/>
                <a:cs typeface="Arial"/>
              </a:rPr>
              <a:t>Csoporttagok</a:t>
            </a:r>
            <a:endParaRPr sz="2000" dirty="0">
              <a:solidFill>
                <a:schemeClr val="tx2"/>
              </a:solidFill>
              <a:latin typeface="Arial"/>
              <a:cs typeface="Arial"/>
            </a:endParaRPr>
          </a:p>
        </p:txBody>
      </p:sp>
      <p:pic>
        <p:nvPicPr>
          <p:cNvPr id="12" name="Immagine 11"/>
          <p:cNvPicPr>
            <a:picLocks noChangeAspect="1"/>
          </p:cNvPicPr>
          <p:nvPr userDrawn="1"/>
        </p:nvPicPr>
        <p:blipFill>
          <a:blip r:embed="rId2"/>
          <a:stretch>
            <a:fillRect/>
          </a:stretch>
        </p:blipFill>
        <p:spPr>
          <a:xfrm>
            <a:off x="8289705" y="6216113"/>
            <a:ext cx="444281" cy="360000"/>
          </a:xfrm>
          <a:prstGeom prst="rect">
            <a:avLst/>
          </a:prstGeom>
        </p:spPr>
      </p:pic>
      <p:pic>
        <p:nvPicPr>
          <p:cNvPr id="17" name="Picture 16"/>
          <p:cNvPicPr>
            <a:picLocks noChangeAspect="1"/>
          </p:cNvPicPr>
          <p:nvPr userDrawn="1"/>
        </p:nvPicPr>
        <p:blipFill rotWithShape="1">
          <a:blip r:embed="rId3"/>
          <a:srcRect l="1" r="14959" b="85913"/>
          <a:stretch/>
        </p:blipFill>
        <p:spPr>
          <a:xfrm>
            <a:off x="0" y="0"/>
            <a:ext cx="216000" cy="966080"/>
          </a:xfrm>
          <a:prstGeom prst="rect">
            <a:avLst/>
          </a:prstGeom>
        </p:spPr>
      </p:pic>
      <p:sp>
        <p:nvSpPr>
          <p:cNvPr id="15" name="Segnaposto testo 5"/>
          <p:cNvSpPr>
            <a:spLocks noGrp="1"/>
          </p:cNvSpPr>
          <p:nvPr>
            <p:ph type="body" sz="quarter" idx="14" hasCustomPrompt="1"/>
          </p:nvPr>
        </p:nvSpPr>
        <p:spPr>
          <a:xfrm>
            <a:off x="347300" y="1223964"/>
            <a:ext cx="4124276" cy="161492"/>
          </a:xfrm>
        </p:spPr>
        <p:txBody>
          <a:bodyPr/>
          <a:lstStyle>
            <a:lvl1pPr>
              <a:defRPr sz="1200" b="1" i="0"/>
            </a:lvl1pPr>
          </a:lstStyle>
          <a:p>
            <a:pPr lvl="0"/>
            <a:r>
              <a:rPr lang="hu-HU" dirty="0" smtClean="0"/>
              <a:t>Név</a:t>
            </a:r>
            <a:endParaRPr lang="it-IT" dirty="0" smtClean="0"/>
          </a:p>
        </p:txBody>
      </p:sp>
      <p:sp>
        <p:nvSpPr>
          <p:cNvPr id="18" name="Segnaposto testo 5"/>
          <p:cNvSpPr>
            <a:spLocks noGrp="1"/>
          </p:cNvSpPr>
          <p:nvPr>
            <p:ph type="body" sz="quarter" idx="16" hasCustomPrompt="1"/>
          </p:nvPr>
        </p:nvSpPr>
        <p:spPr>
          <a:xfrm>
            <a:off x="347300" y="1462570"/>
            <a:ext cx="4124276" cy="161492"/>
          </a:xfrm>
        </p:spPr>
        <p:txBody>
          <a:bodyPr/>
          <a:lstStyle>
            <a:lvl1pPr>
              <a:defRPr sz="1000" b="0" i="0"/>
            </a:lvl1pPr>
          </a:lstStyle>
          <a:p>
            <a:pPr lvl="0"/>
            <a:r>
              <a:rPr lang="hu-HU" dirty="0" smtClean="0"/>
              <a:t>Munkakör</a:t>
            </a:r>
            <a:endParaRPr lang="it-IT" dirty="0" smtClean="0"/>
          </a:p>
        </p:txBody>
      </p:sp>
      <p:sp>
        <p:nvSpPr>
          <p:cNvPr id="19" name="Segnaposto testo 5"/>
          <p:cNvSpPr>
            <a:spLocks noGrp="1"/>
          </p:cNvSpPr>
          <p:nvPr>
            <p:ph type="body" sz="quarter" idx="17" hasCustomPrompt="1"/>
          </p:nvPr>
        </p:nvSpPr>
        <p:spPr>
          <a:xfrm>
            <a:off x="347663" y="1678085"/>
            <a:ext cx="4124276" cy="161492"/>
          </a:xfrm>
        </p:spPr>
        <p:txBody>
          <a:bodyPr/>
          <a:lstStyle>
            <a:lvl1pPr>
              <a:defRPr sz="1000" b="0" i="0"/>
            </a:lvl1pPr>
          </a:lstStyle>
          <a:p>
            <a:pPr lvl="0"/>
            <a:r>
              <a:rPr lang="it-IT" dirty="0" smtClean="0"/>
              <a:t>E-mail</a:t>
            </a:r>
          </a:p>
        </p:txBody>
      </p:sp>
      <p:sp>
        <p:nvSpPr>
          <p:cNvPr id="20" name="Segnaposto testo 5"/>
          <p:cNvSpPr>
            <a:spLocks noGrp="1"/>
          </p:cNvSpPr>
          <p:nvPr>
            <p:ph type="body" sz="quarter" idx="18" hasCustomPrompt="1"/>
          </p:nvPr>
        </p:nvSpPr>
        <p:spPr>
          <a:xfrm>
            <a:off x="347300" y="1893601"/>
            <a:ext cx="4124276" cy="161492"/>
          </a:xfrm>
        </p:spPr>
        <p:txBody>
          <a:bodyPr/>
          <a:lstStyle>
            <a:lvl1pPr>
              <a:defRPr sz="1000" b="0" i="0" baseline="0"/>
            </a:lvl1pPr>
          </a:lstStyle>
          <a:p>
            <a:pPr lvl="0"/>
            <a:r>
              <a:rPr lang="hu-HU" dirty="0" smtClean="0"/>
              <a:t>telefonszám</a:t>
            </a:r>
            <a:endParaRPr lang="it-IT" dirty="0" smtClean="0"/>
          </a:p>
        </p:txBody>
      </p:sp>
      <p:sp>
        <p:nvSpPr>
          <p:cNvPr id="21" name="Segnaposto testo 5"/>
          <p:cNvSpPr>
            <a:spLocks noGrp="1"/>
          </p:cNvSpPr>
          <p:nvPr>
            <p:ph type="body" sz="quarter" idx="19" hasCustomPrompt="1"/>
          </p:nvPr>
        </p:nvSpPr>
        <p:spPr>
          <a:xfrm>
            <a:off x="347300" y="2216873"/>
            <a:ext cx="4124276" cy="161492"/>
          </a:xfrm>
        </p:spPr>
        <p:txBody>
          <a:bodyPr/>
          <a:lstStyle>
            <a:lvl1pPr>
              <a:defRPr sz="1200" b="1" i="0"/>
            </a:lvl1pPr>
          </a:lstStyle>
          <a:p>
            <a:pPr lvl="0"/>
            <a:r>
              <a:rPr lang="hu-HU" dirty="0" smtClean="0"/>
              <a:t>Név</a:t>
            </a:r>
            <a:endParaRPr lang="it-IT" dirty="0" smtClean="0"/>
          </a:p>
        </p:txBody>
      </p:sp>
      <p:sp>
        <p:nvSpPr>
          <p:cNvPr id="22" name="Segnaposto testo 5"/>
          <p:cNvSpPr>
            <a:spLocks noGrp="1"/>
          </p:cNvSpPr>
          <p:nvPr>
            <p:ph type="body" sz="quarter" idx="20" hasCustomPrompt="1"/>
          </p:nvPr>
        </p:nvSpPr>
        <p:spPr>
          <a:xfrm>
            <a:off x="347300" y="2455479"/>
            <a:ext cx="4124276" cy="161492"/>
          </a:xfrm>
        </p:spPr>
        <p:txBody>
          <a:bodyPr/>
          <a:lstStyle>
            <a:lvl1pPr>
              <a:defRPr sz="1000" b="0" i="0"/>
            </a:lvl1pPr>
          </a:lstStyle>
          <a:p>
            <a:pPr lvl="0"/>
            <a:r>
              <a:rPr lang="hu-HU" dirty="0" smtClean="0"/>
              <a:t>Munkakör</a:t>
            </a:r>
            <a:endParaRPr lang="it-IT" dirty="0" smtClean="0"/>
          </a:p>
        </p:txBody>
      </p:sp>
      <p:sp>
        <p:nvSpPr>
          <p:cNvPr id="23" name="Segnaposto testo 5"/>
          <p:cNvSpPr>
            <a:spLocks noGrp="1"/>
          </p:cNvSpPr>
          <p:nvPr>
            <p:ph type="body" sz="quarter" idx="21" hasCustomPrompt="1"/>
          </p:nvPr>
        </p:nvSpPr>
        <p:spPr>
          <a:xfrm>
            <a:off x="347663" y="2670994"/>
            <a:ext cx="4124276" cy="161492"/>
          </a:xfrm>
        </p:spPr>
        <p:txBody>
          <a:bodyPr/>
          <a:lstStyle>
            <a:lvl1pPr>
              <a:defRPr sz="1000" b="0" i="0"/>
            </a:lvl1pPr>
          </a:lstStyle>
          <a:p>
            <a:pPr lvl="0"/>
            <a:r>
              <a:rPr lang="it-IT" dirty="0" smtClean="0"/>
              <a:t>E-mail</a:t>
            </a:r>
          </a:p>
        </p:txBody>
      </p:sp>
      <p:sp>
        <p:nvSpPr>
          <p:cNvPr id="24" name="Segnaposto testo 5"/>
          <p:cNvSpPr>
            <a:spLocks noGrp="1"/>
          </p:cNvSpPr>
          <p:nvPr>
            <p:ph type="body" sz="quarter" idx="22" hasCustomPrompt="1"/>
          </p:nvPr>
        </p:nvSpPr>
        <p:spPr>
          <a:xfrm>
            <a:off x="347300" y="2886510"/>
            <a:ext cx="4124276" cy="161492"/>
          </a:xfrm>
        </p:spPr>
        <p:txBody>
          <a:bodyPr/>
          <a:lstStyle>
            <a:lvl1pPr>
              <a:defRPr sz="1000" b="0" i="0" baseline="0"/>
            </a:lvl1pPr>
          </a:lstStyle>
          <a:p>
            <a:pPr lvl="0"/>
            <a:r>
              <a:rPr lang="hu-HU" dirty="0" smtClean="0"/>
              <a:t>telefonszám</a:t>
            </a:r>
            <a:endParaRPr lang="it-IT" dirty="0" smtClean="0"/>
          </a:p>
        </p:txBody>
      </p:sp>
      <p:sp>
        <p:nvSpPr>
          <p:cNvPr id="25" name="Segnaposto testo 5"/>
          <p:cNvSpPr>
            <a:spLocks noGrp="1"/>
          </p:cNvSpPr>
          <p:nvPr>
            <p:ph type="body" sz="quarter" idx="23" hasCustomPrompt="1"/>
          </p:nvPr>
        </p:nvSpPr>
        <p:spPr>
          <a:xfrm>
            <a:off x="347300" y="3217479"/>
            <a:ext cx="4124276" cy="161492"/>
          </a:xfrm>
        </p:spPr>
        <p:txBody>
          <a:bodyPr/>
          <a:lstStyle>
            <a:lvl1pPr>
              <a:defRPr sz="1200" b="1" i="0"/>
            </a:lvl1pPr>
          </a:lstStyle>
          <a:p>
            <a:pPr lvl="0"/>
            <a:r>
              <a:rPr lang="hu-HU" dirty="0" smtClean="0"/>
              <a:t>Név</a:t>
            </a:r>
            <a:endParaRPr lang="it-IT" dirty="0" smtClean="0"/>
          </a:p>
        </p:txBody>
      </p:sp>
      <p:sp>
        <p:nvSpPr>
          <p:cNvPr id="26" name="Segnaposto testo 5"/>
          <p:cNvSpPr>
            <a:spLocks noGrp="1"/>
          </p:cNvSpPr>
          <p:nvPr>
            <p:ph type="body" sz="quarter" idx="24" hasCustomPrompt="1"/>
          </p:nvPr>
        </p:nvSpPr>
        <p:spPr>
          <a:xfrm>
            <a:off x="347300" y="3456085"/>
            <a:ext cx="4124276" cy="161492"/>
          </a:xfrm>
        </p:spPr>
        <p:txBody>
          <a:bodyPr/>
          <a:lstStyle>
            <a:lvl1pPr>
              <a:defRPr sz="1000" b="0" i="0"/>
            </a:lvl1pPr>
          </a:lstStyle>
          <a:p>
            <a:pPr lvl="0"/>
            <a:r>
              <a:rPr lang="hu-HU" dirty="0" smtClean="0"/>
              <a:t>Munkakör</a:t>
            </a:r>
            <a:endParaRPr lang="it-IT" dirty="0" smtClean="0"/>
          </a:p>
        </p:txBody>
      </p:sp>
      <p:sp>
        <p:nvSpPr>
          <p:cNvPr id="27" name="Segnaposto testo 5"/>
          <p:cNvSpPr>
            <a:spLocks noGrp="1"/>
          </p:cNvSpPr>
          <p:nvPr>
            <p:ph type="body" sz="quarter" idx="25" hasCustomPrompt="1"/>
          </p:nvPr>
        </p:nvSpPr>
        <p:spPr>
          <a:xfrm>
            <a:off x="347663" y="3671600"/>
            <a:ext cx="4124276" cy="161492"/>
          </a:xfrm>
        </p:spPr>
        <p:txBody>
          <a:bodyPr/>
          <a:lstStyle>
            <a:lvl1pPr>
              <a:defRPr sz="1000" b="0" i="0"/>
            </a:lvl1pPr>
          </a:lstStyle>
          <a:p>
            <a:pPr lvl="0"/>
            <a:r>
              <a:rPr lang="it-IT" dirty="0" smtClean="0"/>
              <a:t>E-mail</a:t>
            </a:r>
          </a:p>
        </p:txBody>
      </p:sp>
      <p:sp>
        <p:nvSpPr>
          <p:cNvPr id="28" name="Segnaposto testo 5"/>
          <p:cNvSpPr>
            <a:spLocks noGrp="1"/>
          </p:cNvSpPr>
          <p:nvPr>
            <p:ph type="body" sz="quarter" idx="26" hasCustomPrompt="1"/>
          </p:nvPr>
        </p:nvSpPr>
        <p:spPr>
          <a:xfrm>
            <a:off x="347300" y="3887116"/>
            <a:ext cx="4124276" cy="161492"/>
          </a:xfrm>
        </p:spPr>
        <p:txBody>
          <a:bodyPr/>
          <a:lstStyle>
            <a:lvl1pPr>
              <a:defRPr sz="1000" b="0" i="0" baseline="0"/>
            </a:lvl1pPr>
          </a:lstStyle>
          <a:p>
            <a:pPr lvl="0"/>
            <a:r>
              <a:rPr lang="hu-HU" dirty="0" smtClean="0"/>
              <a:t>telefonszám</a:t>
            </a:r>
            <a:endParaRPr lang="it-IT" dirty="0" smtClean="0"/>
          </a:p>
        </p:txBody>
      </p:sp>
      <p:sp>
        <p:nvSpPr>
          <p:cNvPr id="29" name="Segnaposto testo 5"/>
          <p:cNvSpPr>
            <a:spLocks noGrp="1"/>
          </p:cNvSpPr>
          <p:nvPr>
            <p:ph type="body" sz="quarter" idx="27" hasCustomPrompt="1"/>
          </p:nvPr>
        </p:nvSpPr>
        <p:spPr>
          <a:xfrm>
            <a:off x="347300" y="4210388"/>
            <a:ext cx="4124276" cy="161492"/>
          </a:xfrm>
        </p:spPr>
        <p:txBody>
          <a:bodyPr/>
          <a:lstStyle>
            <a:lvl1pPr>
              <a:defRPr sz="1200" b="1" i="0"/>
            </a:lvl1pPr>
          </a:lstStyle>
          <a:p>
            <a:pPr lvl="0"/>
            <a:r>
              <a:rPr lang="hu-HU" dirty="0" smtClean="0"/>
              <a:t>Név</a:t>
            </a:r>
            <a:endParaRPr lang="it-IT" dirty="0" smtClean="0"/>
          </a:p>
        </p:txBody>
      </p:sp>
      <p:sp>
        <p:nvSpPr>
          <p:cNvPr id="30" name="Segnaposto testo 5"/>
          <p:cNvSpPr>
            <a:spLocks noGrp="1"/>
          </p:cNvSpPr>
          <p:nvPr>
            <p:ph type="body" sz="quarter" idx="28" hasCustomPrompt="1"/>
          </p:nvPr>
        </p:nvSpPr>
        <p:spPr>
          <a:xfrm>
            <a:off x="347300" y="4448994"/>
            <a:ext cx="4124276" cy="161492"/>
          </a:xfrm>
        </p:spPr>
        <p:txBody>
          <a:bodyPr/>
          <a:lstStyle>
            <a:lvl1pPr>
              <a:defRPr sz="1000" b="0" i="0"/>
            </a:lvl1pPr>
          </a:lstStyle>
          <a:p>
            <a:pPr lvl="0"/>
            <a:r>
              <a:rPr lang="hu-HU" dirty="0" smtClean="0"/>
              <a:t>Munkakör</a:t>
            </a:r>
            <a:endParaRPr lang="it-IT" dirty="0" smtClean="0"/>
          </a:p>
        </p:txBody>
      </p:sp>
      <p:sp>
        <p:nvSpPr>
          <p:cNvPr id="31" name="Segnaposto testo 5"/>
          <p:cNvSpPr>
            <a:spLocks noGrp="1"/>
          </p:cNvSpPr>
          <p:nvPr>
            <p:ph type="body" sz="quarter" idx="29" hasCustomPrompt="1"/>
          </p:nvPr>
        </p:nvSpPr>
        <p:spPr>
          <a:xfrm>
            <a:off x="347663" y="4664509"/>
            <a:ext cx="4124276" cy="161492"/>
          </a:xfrm>
        </p:spPr>
        <p:txBody>
          <a:bodyPr/>
          <a:lstStyle>
            <a:lvl1pPr>
              <a:defRPr sz="1000" b="0" i="0"/>
            </a:lvl1pPr>
          </a:lstStyle>
          <a:p>
            <a:pPr lvl="0"/>
            <a:r>
              <a:rPr lang="it-IT" dirty="0" smtClean="0"/>
              <a:t>E-mail</a:t>
            </a:r>
          </a:p>
        </p:txBody>
      </p:sp>
      <p:sp>
        <p:nvSpPr>
          <p:cNvPr id="32" name="Segnaposto testo 5"/>
          <p:cNvSpPr>
            <a:spLocks noGrp="1"/>
          </p:cNvSpPr>
          <p:nvPr>
            <p:ph type="body" sz="quarter" idx="30" hasCustomPrompt="1"/>
          </p:nvPr>
        </p:nvSpPr>
        <p:spPr>
          <a:xfrm>
            <a:off x="347300" y="4880025"/>
            <a:ext cx="4124276" cy="161492"/>
          </a:xfrm>
        </p:spPr>
        <p:txBody>
          <a:bodyPr/>
          <a:lstStyle>
            <a:lvl1pPr>
              <a:defRPr sz="1000" b="0" i="0" baseline="0"/>
            </a:lvl1pPr>
          </a:lstStyle>
          <a:p>
            <a:pPr lvl="0"/>
            <a:r>
              <a:rPr lang="hu-HU" dirty="0" smtClean="0"/>
              <a:t>telefonszám</a:t>
            </a:r>
            <a:endParaRPr lang="it-IT" dirty="0" smtClean="0"/>
          </a:p>
        </p:txBody>
      </p:sp>
      <p:sp>
        <p:nvSpPr>
          <p:cNvPr id="33" name="Segnaposto testo 5"/>
          <p:cNvSpPr>
            <a:spLocks noGrp="1"/>
          </p:cNvSpPr>
          <p:nvPr>
            <p:ph type="body" sz="quarter" idx="31" hasCustomPrompt="1"/>
          </p:nvPr>
        </p:nvSpPr>
        <p:spPr>
          <a:xfrm>
            <a:off x="347300" y="5203298"/>
            <a:ext cx="4124276" cy="161492"/>
          </a:xfrm>
        </p:spPr>
        <p:txBody>
          <a:bodyPr/>
          <a:lstStyle>
            <a:lvl1pPr>
              <a:defRPr sz="1200" b="1" i="0"/>
            </a:lvl1pPr>
          </a:lstStyle>
          <a:p>
            <a:pPr lvl="0"/>
            <a:r>
              <a:rPr lang="hu-HU" dirty="0" smtClean="0"/>
              <a:t>Név</a:t>
            </a:r>
            <a:endParaRPr lang="it-IT" dirty="0" smtClean="0"/>
          </a:p>
        </p:txBody>
      </p:sp>
      <p:sp>
        <p:nvSpPr>
          <p:cNvPr id="34" name="Segnaposto testo 5"/>
          <p:cNvSpPr>
            <a:spLocks noGrp="1"/>
          </p:cNvSpPr>
          <p:nvPr>
            <p:ph type="body" sz="quarter" idx="32" hasCustomPrompt="1"/>
          </p:nvPr>
        </p:nvSpPr>
        <p:spPr>
          <a:xfrm>
            <a:off x="347300" y="5441904"/>
            <a:ext cx="4124276" cy="161492"/>
          </a:xfrm>
        </p:spPr>
        <p:txBody>
          <a:bodyPr/>
          <a:lstStyle>
            <a:lvl1pPr>
              <a:defRPr sz="1000" b="0" i="0"/>
            </a:lvl1pPr>
          </a:lstStyle>
          <a:p>
            <a:pPr lvl="0"/>
            <a:r>
              <a:rPr lang="hu-HU" dirty="0" smtClean="0"/>
              <a:t>Munkakör</a:t>
            </a:r>
            <a:endParaRPr lang="it-IT" dirty="0" smtClean="0"/>
          </a:p>
        </p:txBody>
      </p:sp>
      <p:sp>
        <p:nvSpPr>
          <p:cNvPr id="35" name="Segnaposto testo 5"/>
          <p:cNvSpPr>
            <a:spLocks noGrp="1"/>
          </p:cNvSpPr>
          <p:nvPr>
            <p:ph type="body" sz="quarter" idx="33" hasCustomPrompt="1"/>
          </p:nvPr>
        </p:nvSpPr>
        <p:spPr>
          <a:xfrm>
            <a:off x="347663" y="5657419"/>
            <a:ext cx="4124276" cy="161492"/>
          </a:xfrm>
        </p:spPr>
        <p:txBody>
          <a:bodyPr/>
          <a:lstStyle>
            <a:lvl1pPr>
              <a:defRPr sz="1000" b="0" i="0"/>
            </a:lvl1pPr>
          </a:lstStyle>
          <a:p>
            <a:pPr lvl="0"/>
            <a:r>
              <a:rPr lang="it-IT" dirty="0" smtClean="0"/>
              <a:t>E-mail</a:t>
            </a:r>
          </a:p>
        </p:txBody>
      </p:sp>
      <p:sp>
        <p:nvSpPr>
          <p:cNvPr id="36" name="Segnaposto testo 5"/>
          <p:cNvSpPr>
            <a:spLocks noGrp="1"/>
          </p:cNvSpPr>
          <p:nvPr>
            <p:ph type="body" sz="quarter" idx="34" hasCustomPrompt="1"/>
          </p:nvPr>
        </p:nvSpPr>
        <p:spPr>
          <a:xfrm>
            <a:off x="347300" y="5872935"/>
            <a:ext cx="4124276" cy="161492"/>
          </a:xfrm>
        </p:spPr>
        <p:txBody>
          <a:bodyPr/>
          <a:lstStyle>
            <a:lvl1pPr>
              <a:defRPr sz="1000" b="0" i="0" baseline="0"/>
            </a:lvl1pPr>
          </a:lstStyle>
          <a:p>
            <a:pPr lvl="0"/>
            <a:r>
              <a:rPr lang="hu-HU" dirty="0" smtClean="0"/>
              <a:t>telefonszám</a:t>
            </a:r>
            <a:endParaRPr lang="it-IT" dirty="0" smtClean="0"/>
          </a:p>
        </p:txBody>
      </p:sp>
      <p:sp>
        <p:nvSpPr>
          <p:cNvPr id="37" name="Segnaposto testo 5"/>
          <p:cNvSpPr>
            <a:spLocks noGrp="1"/>
          </p:cNvSpPr>
          <p:nvPr>
            <p:ph type="body" sz="quarter" idx="35" hasCustomPrompt="1"/>
          </p:nvPr>
        </p:nvSpPr>
        <p:spPr>
          <a:xfrm>
            <a:off x="4615095" y="1223964"/>
            <a:ext cx="4124276" cy="161492"/>
          </a:xfrm>
        </p:spPr>
        <p:txBody>
          <a:bodyPr/>
          <a:lstStyle>
            <a:lvl1pPr>
              <a:defRPr sz="1200" b="1" i="0"/>
            </a:lvl1pPr>
          </a:lstStyle>
          <a:p>
            <a:pPr lvl="0"/>
            <a:r>
              <a:rPr lang="hu-HU" dirty="0" smtClean="0"/>
              <a:t>Név</a:t>
            </a:r>
            <a:endParaRPr lang="it-IT" dirty="0" smtClean="0"/>
          </a:p>
        </p:txBody>
      </p:sp>
      <p:sp>
        <p:nvSpPr>
          <p:cNvPr id="38" name="Segnaposto testo 5"/>
          <p:cNvSpPr>
            <a:spLocks noGrp="1"/>
          </p:cNvSpPr>
          <p:nvPr>
            <p:ph type="body" sz="quarter" idx="36" hasCustomPrompt="1"/>
          </p:nvPr>
        </p:nvSpPr>
        <p:spPr>
          <a:xfrm>
            <a:off x="4615095" y="1462570"/>
            <a:ext cx="4124276" cy="161492"/>
          </a:xfrm>
        </p:spPr>
        <p:txBody>
          <a:bodyPr/>
          <a:lstStyle>
            <a:lvl1pPr>
              <a:defRPr sz="1000" b="0" i="0"/>
            </a:lvl1pPr>
          </a:lstStyle>
          <a:p>
            <a:pPr lvl="0"/>
            <a:r>
              <a:rPr lang="hu-HU" dirty="0" smtClean="0"/>
              <a:t>Munkakör</a:t>
            </a:r>
            <a:endParaRPr lang="it-IT" dirty="0" smtClean="0"/>
          </a:p>
        </p:txBody>
      </p:sp>
      <p:sp>
        <p:nvSpPr>
          <p:cNvPr id="39" name="Segnaposto testo 5"/>
          <p:cNvSpPr>
            <a:spLocks noGrp="1"/>
          </p:cNvSpPr>
          <p:nvPr>
            <p:ph type="body" sz="quarter" idx="37" hasCustomPrompt="1"/>
          </p:nvPr>
        </p:nvSpPr>
        <p:spPr>
          <a:xfrm>
            <a:off x="4615458" y="1678085"/>
            <a:ext cx="4124276" cy="161492"/>
          </a:xfrm>
        </p:spPr>
        <p:txBody>
          <a:bodyPr/>
          <a:lstStyle>
            <a:lvl1pPr>
              <a:defRPr sz="1000" b="0" i="0"/>
            </a:lvl1pPr>
          </a:lstStyle>
          <a:p>
            <a:pPr lvl="0"/>
            <a:r>
              <a:rPr lang="it-IT" dirty="0" smtClean="0"/>
              <a:t>E-mail</a:t>
            </a:r>
          </a:p>
        </p:txBody>
      </p:sp>
      <p:sp>
        <p:nvSpPr>
          <p:cNvPr id="40" name="Segnaposto testo 5"/>
          <p:cNvSpPr>
            <a:spLocks noGrp="1"/>
          </p:cNvSpPr>
          <p:nvPr>
            <p:ph type="body" sz="quarter" idx="38" hasCustomPrompt="1"/>
          </p:nvPr>
        </p:nvSpPr>
        <p:spPr>
          <a:xfrm>
            <a:off x="4615095" y="1893601"/>
            <a:ext cx="4124276" cy="161492"/>
          </a:xfrm>
        </p:spPr>
        <p:txBody>
          <a:bodyPr/>
          <a:lstStyle>
            <a:lvl1pPr>
              <a:defRPr sz="1000" b="0" i="0" baseline="0"/>
            </a:lvl1pPr>
          </a:lstStyle>
          <a:p>
            <a:pPr lvl="0"/>
            <a:r>
              <a:rPr lang="hu-HU" dirty="0" smtClean="0"/>
              <a:t>telefonszám</a:t>
            </a:r>
            <a:endParaRPr lang="it-IT" dirty="0" smtClean="0"/>
          </a:p>
        </p:txBody>
      </p:sp>
      <p:sp>
        <p:nvSpPr>
          <p:cNvPr id="41" name="Segnaposto testo 5"/>
          <p:cNvSpPr>
            <a:spLocks noGrp="1"/>
          </p:cNvSpPr>
          <p:nvPr>
            <p:ph type="body" sz="quarter" idx="39" hasCustomPrompt="1"/>
          </p:nvPr>
        </p:nvSpPr>
        <p:spPr>
          <a:xfrm>
            <a:off x="4615095" y="2216873"/>
            <a:ext cx="4124276" cy="161492"/>
          </a:xfrm>
        </p:spPr>
        <p:txBody>
          <a:bodyPr/>
          <a:lstStyle>
            <a:lvl1pPr>
              <a:defRPr sz="1200" b="1" i="0"/>
            </a:lvl1pPr>
          </a:lstStyle>
          <a:p>
            <a:pPr lvl="0"/>
            <a:r>
              <a:rPr lang="hu-HU" dirty="0" smtClean="0"/>
              <a:t>Név</a:t>
            </a:r>
            <a:endParaRPr lang="it-IT" dirty="0" smtClean="0"/>
          </a:p>
        </p:txBody>
      </p:sp>
      <p:sp>
        <p:nvSpPr>
          <p:cNvPr id="42" name="Segnaposto testo 5"/>
          <p:cNvSpPr>
            <a:spLocks noGrp="1"/>
          </p:cNvSpPr>
          <p:nvPr>
            <p:ph type="body" sz="quarter" idx="40" hasCustomPrompt="1"/>
          </p:nvPr>
        </p:nvSpPr>
        <p:spPr>
          <a:xfrm>
            <a:off x="4615095" y="2455479"/>
            <a:ext cx="4124276" cy="161492"/>
          </a:xfrm>
        </p:spPr>
        <p:txBody>
          <a:bodyPr/>
          <a:lstStyle>
            <a:lvl1pPr>
              <a:defRPr sz="1000" b="0" i="0"/>
            </a:lvl1pPr>
          </a:lstStyle>
          <a:p>
            <a:pPr lvl="0"/>
            <a:r>
              <a:rPr lang="hu-HU" dirty="0" smtClean="0"/>
              <a:t>Munkakör</a:t>
            </a:r>
            <a:endParaRPr lang="it-IT" dirty="0" smtClean="0"/>
          </a:p>
        </p:txBody>
      </p:sp>
      <p:sp>
        <p:nvSpPr>
          <p:cNvPr id="43" name="Segnaposto testo 5"/>
          <p:cNvSpPr>
            <a:spLocks noGrp="1"/>
          </p:cNvSpPr>
          <p:nvPr>
            <p:ph type="body" sz="quarter" idx="41" hasCustomPrompt="1"/>
          </p:nvPr>
        </p:nvSpPr>
        <p:spPr>
          <a:xfrm>
            <a:off x="4615458" y="2670994"/>
            <a:ext cx="4124276" cy="161492"/>
          </a:xfrm>
        </p:spPr>
        <p:txBody>
          <a:bodyPr/>
          <a:lstStyle>
            <a:lvl1pPr>
              <a:defRPr sz="1000" b="0" i="0"/>
            </a:lvl1pPr>
          </a:lstStyle>
          <a:p>
            <a:pPr lvl="0"/>
            <a:r>
              <a:rPr lang="it-IT" dirty="0" smtClean="0"/>
              <a:t>E-mail</a:t>
            </a:r>
          </a:p>
        </p:txBody>
      </p:sp>
      <p:sp>
        <p:nvSpPr>
          <p:cNvPr id="44" name="Segnaposto testo 5"/>
          <p:cNvSpPr>
            <a:spLocks noGrp="1"/>
          </p:cNvSpPr>
          <p:nvPr>
            <p:ph type="body" sz="quarter" idx="42" hasCustomPrompt="1"/>
          </p:nvPr>
        </p:nvSpPr>
        <p:spPr>
          <a:xfrm>
            <a:off x="4615095" y="2886510"/>
            <a:ext cx="4124276" cy="161492"/>
          </a:xfrm>
        </p:spPr>
        <p:txBody>
          <a:bodyPr/>
          <a:lstStyle>
            <a:lvl1pPr>
              <a:defRPr sz="1000" b="0" i="0" baseline="0"/>
            </a:lvl1pPr>
          </a:lstStyle>
          <a:p>
            <a:pPr lvl="0"/>
            <a:r>
              <a:rPr lang="hu-HU" dirty="0" smtClean="0"/>
              <a:t>telefonszám</a:t>
            </a:r>
            <a:endParaRPr lang="it-IT" dirty="0" smtClean="0"/>
          </a:p>
        </p:txBody>
      </p:sp>
      <p:sp>
        <p:nvSpPr>
          <p:cNvPr id="45" name="Segnaposto testo 5"/>
          <p:cNvSpPr>
            <a:spLocks noGrp="1"/>
          </p:cNvSpPr>
          <p:nvPr>
            <p:ph type="body" sz="quarter" idx="43" hasCustomPrompt="1"/>
          </p:nvPr>
        </p:nvSpPr>
        <p:spPr>
          <a:xfrm>
            <a:off x="4615095" y="3217479"/>
            <a:ext cx="4124276" cy="161492"/>
          </a:xfrm>
        </p:spPr>
        <p:txBody>
          <a:bodyPr/>
          <a:lstStyle>
            <a:lvl1pPr>
              <a:defRPr sz="1200" b="1" i="0"/>
            </a:lvl1pPr>
          </a:lstStyle>
          <a:p>
            <a:pPr lvl="0"/>
            <a:r>
              <a:rPr lang="hu-HU" dirty="0" smtClean="0"/>
              <a:t>Név</a:t>
            </a:r>
            <a:endParaRPr lang="it-IT" dirty="0" smtClean="0"/>
          </a:p>
        </p:txBody>
      </p:sp>
      <p:sp>
        <p:nvSpPr>
          <p:cNvPr id="46" name="Segnaposto testo 5"/>
          <p:cNvSpPr>
            <a:spLocks noGrp="1"/>
          </p:cNvSpPr>
          <p:nvPr>
            <p:ph type="body" sz="quarter" idx="44" hasCustomPrompt="1"/>
          </p:nvPr>
        </p:nvSpPr>
        <p:spPr>
          <a:xfrm>
            <a:off x="4615095" y="3456085"/>
            <a:ext cx="4124276" cy="161492"/>
          </a:xfrm>
        </p:spPr>
        <p:txBody>
          <a:bodyPr/>
          <a:lstStyle>
            <a:lvl1pPr>
              <a:defRPr sz="1000" b="0" i="0"/>
            </a:lvl1pPr>
          </a:lstStyle>
          <a:p>
            <a:pPr lvl="0"/>
            <a:r>
              <a:rPr lang="hu-HU" dirty="0" smtClean="0"/>
              <a:t>Munkakör</a:t>
            </a:r>
            <a:endParaRPr lang="it-IT" dirty="0" smtClean="0"/>
          </a:p>
        </p:txBody>
      </p:sp>
      <p:sp>
        <p:nvSpPr>
          <p:cNvPr id="47" name="Segnaposto testo 5"/>
          <p:cNvSpPr>
            <a:spLocks noGrp="1"/>
          </p:cNvSpPr>
          <p:nvPr>
            <p:ph type="body" sz="quarter" idx="45" hasCustomPrompt="1"/>
          </p:nvPr>
        </p:nvSpPr>
        <p:spPr>
          <a:xfrm>
            <a:off x="4615458" y="3671600"/>
            <a:ext cx="4124276" cy="161492"/>
          </a:xfrm>
        </p:spPr>
        <p:txBody>
          <a:bodyPr/>
          <a:lstStyle>
            <a:lvl1pPr>
              <a:defRPr sz="1000" b="0" i="0"/>
            </a:lvl1pPr>
          </a:lstStyle>
          <a:p>
            <a:pPr lvl="0"/>
            <a:r>
              <a:rPr lang="it-IT" dirty="0" smtClean="0"/>
              <a:t>E-mail</a:t>
            </a:r>
          </a:p>
        </p:txBody>
      </p:sp>
      <p:sp>
        <p:nvSpPr>
          <p:cNvPr id="48" name="Segnaposto testo 5"/>
          <p:cNvSpPr>
            <a:spLocks noGrp="1"/>
          </p:cNvSpPr>
          <p:nvPr>
            <p:ph type="body" sz="quarter" idx="46" hasCustomPrompt="1"/>
          </p:nvPr>
        </p:nvSpPr>
        <p:spPr>
          <a:xfrm>
            <a:off x="4615095" y="3887116"/>
            <a:ext cx="4124276" cy="161492"/>
          </a:xfrm>
        </p:spPr>
        <p:txBody>
          <a:bodyPr/>
          <a:lstStyle>
            <a:lvl1pPr>
              <a:defRPr sz="1000" b="0" i="0" baseline="0"/>
            </a:lvl1pPr>
          </a:lstStyle>
          <a:p>
            <a:pPr lvl="0"/>
            <a:r>
              <a:rPr lang="hu-HU" dirty="0" smtClean="0"/>
              <a:t>telefonszám</a:t>
            </a:r>
            <a:endParaRPr lang="it-IT" dirty="0" smtClean="0"/>
          </a:p>
        </p:txBody>
      </p:sp>
      <p:sp>
        <p:nvSpPr>
          <p:cNvPr id="49" name="Segnaposto testo 5"/>
          <p:cNvSpPr>
            <a:spLocks noGrp="1"/>
          </p:cNvSpPr>
          <p:nvPr>
            <p:ph type="body" sz="quarter" idx="47" hasCustomPrompt="1"/>
          </p:nvPr>
        </p:nvSpPr>
        <p:spPr>
          <a:xfrm>
            <a:off x="4615095" y="4210388"/>
            <a:ext cx="4124276" cy="161492"/>
          </a:xfrm>
        </p:spPr>
        <p:txBody>
          <a:bodyPr/>
          <a:lstStyle>
            <a:lvl1pPr>
              <a:defRPr sz="1200" b="1" i="0"/>
            </a:lvl1pPr>
          </a:lstStyle>
          <a:p>
            <a:pPr lvl="0"/>
            <a:r>
              <a:rPr lang="hu-HU" dirty="0" smtClean="0"/>
              <a:t>Név</a:t>
            </a:r>
            <a:endParaRPr lang="it-IT" dirty="0" smtClean="0"/>
          </a:p>
        </p:txBody>
      </p:sp>
      <p:sp>
        <p:nvSpPr>
          <p:cNvPr id="50" name="Segnaposto testo 5"/>
          <p:cNvSpPr>
            <a:spLocks noGrp="1"/>
          </p:cNvSpPr>
          <p:nvPr>
            <p:ph type="body" sz="quarter" idx="48" hasCustomPrompt="1"/>
          </p:nvPr>
        </p:nvSpPr>
        <p:spPr>
          <a:xfrm>
            <a:off x="4615095" y="4448994"/>
            <a:ext cx="4124276" cy="161492"/>
          </a:xfrm>
        </p:spPr>
        <p:txBody>
          <a:bodyPr/>
          <a:lstStyle>
            <a:lvl1pPr>
              <a:defRPr sz="1000" b="0" i="0"/>
            </a:lvl1pPr>
          </a:lstStyle>
          <a:p>
            <a:pPr lvl="0"/>
            <a:r>
              <a:rPr lang="hu-HU" dirty="0" smtClean="0"/>
              <a:t>Munkakör</a:t>
            </a:r>
            <a:endParaRPr lang="it-IT" dirty="0" smtClean="0"/>
          </a:p>
        </p:txBody>
      </p:sp>
      <p:sp>
        <p:nvSpPr>
          <p:cNvPr id="51" name="Segnaposto testo 5"/>
          <p:cNvSpPr>
            <a:spLocks noGrp="1"/>
          </p:cNvSpPr>
          <p:nvPr>
            <p:ph type="body" sz="quarter" idx="49" hasCustomPrompt="1"/>
          </p:nvPr>
        </p:nvSpPr>
        <p:spPr>
          <a:xfrm>
            <a:off x="4615458" y="4664509"/>
            <a:ext cx="4124276" cy="161492"/>
          </a:xfrm>
        </p:spPr>
        <p:txBody>
          <a:bodyPr/>
          <a:lstStyle>
            <a:lvl1pPr>
              <a:defRPr sz="1000" b="0" i="0"/>
            </a:lvl1pPr>
          </a:lstStyle>
          <a:p>
            <a:pPr lvl="0"/>
            <a:r>
              <a:rPr lang="it-IT" dirty="0" smtClean="0"/>
              <a:t>E-mail</a:t>
            </a:r>
          </a:p>
        </p:txBody>
      </p:sp>
      <p:sp>
        <p:nvSpPr>
          <p:cNvPr id="52" name="Segnaposto testo 5"/>
          <p:cNvSpPr>
            <a:spLocks noGrp="1"/>
          </p:cNvSpPr>
          <p:nvPr>
            <p:ph type="body" sz="quarter" idx="50" hasCustomPrompt="1"/>
          </p:nvPr>
        </p:nvSpPr>
        <p:spPr>
          <a:xfrm>
            <a:off x="4615095" y="4880025"/>
            <a:ext cx="4124276" cy="161492"/>
          </a:xfrm>
        </p:spPr>
        <p:txBody>
          <a:bodyPr/>
          <a:lstStyle>
            <a:lvl1pPr>
              <a:defRPr sz="1000" b="0" i="0" baseline="0"/>
            </a:lvl1pPr>
          </a:lstStyle>
          <a:p>
            <a:pPr lvl="0"/>
            <a:r>
              <a:rPr lang="hu-HU" dirty="0" smtClean="0"/>
              <a:t>telefonszám</a:t>
            </a:r>
            <a:endParaRPr lang="it-IT" dirty="0" smtClean="0"/>
          </a:p>
        </p:txBody>
      </p:sp>
      <p:sp>
        <p:nvSpPr>
          <p:cNvPr id="53" name="Segnaposto testo 5"/>
          <p:cNvSpPr>
            <a:spLocks noGrp="1"/>
          </p:cNvSpPr>
          <p:nvPr>
            <p:ph type="body" sz="quarter" idx="51" hasCustomPrompt="1"/>
          </p:nvPr>
        </p:nvSpPr>
        <p:spPr>
          <a:xfrm>
            <a:off x="4615095" y="5203298"/>
            <a:ext cx="4124276" cy="161492"/>
          </a:xfrm>
        </p:spPr>
        <p:txBody>
          <a:bodyPr/>
          <a:lstStyle>
            <a:lvl1pPr>
              <a:defRPr sz="1200" b="1" i="0"/>
            </a:lvl1pPr>
          </a:lstStyle>
          <a:p>
            <a:pPr lvl="0"/>
            <a:r>
              <a:rPr lang="hu-HU" dirty="0" smtClean="0"/>
              <a:t>Név</a:t>
            </a:r>
            <a:endParaRPr lang="it-IT" dirty="0" smtClean="0"/>
          </a:p>
        </p:txBody>
      </p:sp>
      <p:sp>
        <p:nvSpPr>
          <p:cNvPr id="54" name="Segnaposto testo 5"/>
          <p:cNvSpPr>
            <a:spLocks noGrp="1"/>
          </p:cNvSpPr>
          <p:nvPr>
            <p:ph type="body" sz="quarter" idx="52" hasCustomPrompt="1"/>
          </p:nvPr>
        </p:nvSpPr>
        <p:spPr>
          <a:xfrm>
            <a:off x="4615095" y="5441904"/>
            <a:ext cx="4124276" cy="161492"/>
          </a:xfrm>
        </p:spPr>
        <p:txBody>
          <a:bodyPr/>
          <a:lstStyle>
            <a:lvl1pPr>
              <a:defRPr sz="1000" b="0" i="0"/>
            </a:lvl1pPr>
          </a:lstStyle>
          <a:p>
            <a:pPr lvl="0"/>
            <a:r>
              <a:rPr lang="hu-HU" dirty="0" smtClean="0"/>
              <a:t>Munkakör</a:t>
            </a:r>
            <a:endParaRPr lang="it-IT" dirty="0" smtClean="0"/>
          </a:p>
        </p:txBody>
      </p:sp>
      <p:sp>
        <p:nvSpPr>
          <p:cNvPr id="55" name="Segnaposto testo 5"/>
          <p:cNvSpPr>
            <a:spLocks noGrp="1"/>
          </p:cNvSpPr>
          <p:nvPr>
            <p:ph type="body" sz="quarter" idx="53" hasCustomPrompt="1"/>
          </p:nvPr>
        </p:nvSpPr>
        <p:spPr>
          <a:xfrm>
            <a:off x="4615458" y="5657419"/>
            <a:ext cx="4124276" cy="161492"/>
          </a:xfrm>
        </p:spPr>
        <p:txBody>
          <a:bodyPr/>
          <a:lstStyle>
            <a:lvl1pPr>
              <a:defRPr sz="1000" b="0" i="0"/>
            </a:lvl1pPr>
          </a:lstStyle>
          <a:p>
            <a:pPr lvl="0"/>
            <a:r>
              <a:rPr lang="it-IT" dirty="0" smtClean="0"/>
              <a:t>E-mail</a:t>
            </a:r>
          </a:p>
        </p:txBody>
      </p:sp>
      <p:sp>
        <p:nvSpPr>
          <p:cNvPr id="56" name="Segnaposto testo 5"/>
          <p:cNvSpPr>
            <a:spLocks noGrp="1"/>
          </p:cNvSpPr>
          <p:nvPr>
            <p:ph type="body" sz="quarter" idx="54" hasCustomPrompt="1"/>
          </p:nvPr>
        </p:nvSpPr>
        <p:spPr>
          <a:xfrm>
            <a:off x="4615095" y="5872935"/>
            <a:ext cx="4124276" cy="161492"/>
          </a:xfrm>
        </p:spPr>
        <p:txBody>
          <a:bodyPr/>
          <a:lstStyle>
            <a:lvl1pPr>
              <a:defRPr sz="1000" b="0" i="0" baseline="0"/>
            </a:lvl1pPr>
          </a:lstStyle>
          <a:p>
            <a:pPr lvl="0"/>
            <a:r>
              <a:rPr lang="hu-HU" dirty="0" smtClean="0"/>
              <a:t>Telefonszám</a:t>
            </a:r>
            <a:endParaRPr lang="it-IT" dirty="0" smtClean="0"/>
          </a:p>
        </p:txBody>
      </p:sp>
    </p:spTree>
    <p:extLst>
      <p:ext uri="{BB962C8B-B14F-4D97-AF65-F5344CB8AC3E}">
        <p14:creationId xmlns:p14="http://schemas.microsoft.com/office/powerpoint/2010/main" val="42769315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lide Next Steps">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a:xfrm>
            <a:off x="8539204" y="273559"/>
            <a:ext cx="200167" cy="178318"/>
          </a:xfrm>
        </p:spPr>
        <p:txBody>
          <a:bodyPr lIns="0" tIns="0" rIns="0" bIns="0" anchor="t" anchorCtr="0"/>
          <a:lstStyle>
            <a:lvl1pPr algn="r">
              <a:defRPr sz="700">
                <a:solidFill>
                  <a:schemeClr val="tx2"/>
                </a:solidFill>
              </a:defRPr>
            </a:lvl1pPr>
          </a:lstStyle>
          <a:p>
            <a:fld id="{C465A074-71B0-1C47-A455-7677837C124E}" type="slidenum">
              <a:rPr lang="it-IT" smtClean="0"/>
              <a:pPr/>
              <a:t>‹#›</a:t>
            </a:fld>
            <a:endParaRPr lang="it-IT" dirty="0"/>
          </a:p>
        </p:txBody>
      </p:sp>
      <p:sp>
        <p:nvSpPr>
          <p:cNvPr id="8" name="Segnaposto piè di pagina 4"/>
          <p:cNvSpPr>
            <a:spLocks noGrp="1"/>
          </p:cNvSpPr>
          <p:nvPr>
            <p:ph type="ftr" sz="quarter" idx="11"/>
          </p:nvPr>
        </p:nvSpPr>
        <p:spPr>
          <a:xfrm>
            <a:off x="4613300" y="6459985"/>
            <a:ext cx="2895600" cy="114300"/>
          </a:xfrm>
          <a:prstGeom prst="rect">
            <a:avLst/>
          </a:prstGeom>
        </p:spPr>
        <p:txBody>
          <a:bodyPr lIns="0" tIns="0" rIns="0" bIns="0"/>
          <a:lstStyle>
            <a:lvl1pPr algn="l">
              <a:defRPr sz="700" baseline="0">
                <a:solidFill>
                  <a:schemeClr val="tx2"/>
                </a:solidFill>
              </a:defRPr>
            </a:lvl1pPr>
          </a:lstStyle>
          <a:p>
            <a:r>
              <a:rPr lang="hu-HU" dirty="0" smtClean="0"/>
              <a:t>Prezentáció címe</a:t>
            </a:r>
            <a:endParaRPr lang="it-IT" dirty="0"/>
          </a:p>
        </p:txBody>
      </p:sp>
      <p:sp>
        <p:nvSpPr>
          <p:cNvPr id="9" name="object 3"/>
          <p:cNvSpPr txBox="1"/>
          <p:nvPr userDrawn="1"/>
        </p:nvSpPr>
        <p:spPr>
          <a:xfrm>
            <a:off x="357774" y="716294"/>
            <a:ext cx="2613256" cy="318159"/>
          </a:xfrm>
          <a:prstGeom prst="rect">
            <a:avLst/>
          </a:prstGeom>
        </p:spPr>
        <p:txBody>
          <a:bodyPr wrap="square" lIns="0" tIns="0" rIns="0" bIns="0" rtlCol="0">
            <a:noAutofit/>
          </a:bodyPr>
          <a:lstStyle/>
          <a:p>
            <a:pPr marL="12700">
              <a:lnSpc>
                <a:spcPct val="95825"/>
              </a:lnSpc>
              <a:spcBef>
                <a:spcPts val="10"/>
              </a:spcBef>
            </a:pPr>
            <a:r>
              <a:rPr lang="hu-HU" sz="2000" spc="0" dirty="0" smtClean="0">
                <a:solidFill>
                  <a:schemeClr val="tx2"/>
                </a:solidFill>
                <a:latin typeface="Arial"/>
                <a:cs typeface="Arial"/>
              </a:rPr>
              <a:t>Következő lépések</a:t>
            </a:r>
            <a:endParaRPr sz="2000" dirty="0">
              <a:solidFill>
                <a:schemeClr val="tx2"/>
              </a:solidFill>
              <a:latin typeface="Arial"/>
              <a:cs typeface="Arial"/>
            </a:endParaRPr>
          </a:p>
        </p:txBody>
      </p:sp>
      <p:pic>
        <p:nvPicPr>
          <p:cNvPr id="10" name="Immagine 9"/>
          <p:cNvPicPr>
            <a:picLocks noChangeAspect="1"/>
          </p:cNvPicPr>
          <p:nvPr userDrawn="1"/>
        </p:nvPicPr>
        <p:blipFill>
          <a:blip r:embed="rId2"/>
          <a:stretch>
            <a:fillRect/>
          </a:stretch>
        </p:blipFill>
        <p:spPr>
          <a:xfrm>
            <a:off x="8289705" y="6216113"/>
            <a:ext cx="444281" cy="360000"/>
          </a:xfrm>
          <a:prstGeom prst="rect">
            <a:avLst/>
          </a:prstGeom>
        </p:spPr>
      </p:pic>
      <p:pic>
        <p:nvPicPr>
          <p:cNvPr id="11" name="Picture 16"/>
          <p:cNvPicPr>
            <a:picLocks noChangeAspect="1"/>
          </p:cNvPicPr>
          <p:nvPr userDrawn="1"/>
        </p:nvPicPr>
        <p:blipFill rotWithShape="1">
          <a:blip r:embed="rId3"/>
          <a:srcRect l="1" r="14959" b="85913"/>
          <a:stretch/>
        </p:blipFill>
        <p:spPr>
          <a:xfrm>
            <a:off x="0" y="0"/>
            <a:ext cx="216000" cy="966080"/>
          </a:xfrm>
          <a:prstGeom prst="rect">
            <a:avLst/>
          </a:prstGeom>
        </p:spPr>
      </p:pic>
      <p:sp>
        <p:nvSpPr>
          <p:cNvPr id="89" name="Segnaposto testo 54"/>
          <p:cNvSpPr>
            <a:spLocks noGrp="1"/>
          </p:cNvSpPr>
          <p:nvPr>
            <p:ph type="body" sz="quarter" idx="43" hasCustomPrompt="1"/>
          </p:nvPr>
        </p:nvSpPr>
        <p:spPr>
          <a:xfrm>
            <a:off x="358143" y="1223964"/>
            <a:ext cx="4117610" cy="169334"/>
          </a:xfrm>
        </p:spPr>
        <p:txBody>
          <a:bodyPr/>
          <a:lstStyle>
            <a:lvl1pPr>
              <a:defRPr baseline="0"/>
            </a:lvl1pPr>
            <a:lvl4pPr marL="733425" indent="-179388">
              <a:tabLst>
                <a:tab pos="361950" algn="l"/>
                <a:tab pos="538163" algn="l"/>
                <a:tab pos="808038" algn="l"/>
              </a:tabLst>
              <a:defRPr/>
            </a:lvl4pPr>
          </a:lstStyle>
          <a:p>
            <a:pPr lvl="0"/>
            <a:r>
              <a:rPr lang="hu-HU" dirty="0" smtClean="0"/>
              <a:t>Adat</a:t>
            </a:r>
            <a:r>
              <a:rPr lang="it-IT" dirty="0" smtClean="0"/>
              <a:t> Arial Regular 10pt</a:t>
            </a:r>
            <a:endParaRPr lang="it-IT" dirty="0"/>
          </a:p>
        </p:txBody>
      </p:sp>
      <p:sp>
        <p:nvSpPr>
          <p:cNvPr id="90" name="Segnaposto testo 54"/>
          <p:cNvSpPr>
            <a:spLocks noGrp="1"/>
          </p:cNvSpPr>
          <p:nvPr>
            <p:ph type="body" sz="quarter" idx="44" hasCustomPrompt="1"/>
          </p:nvPr>
        </p:nvSpPr>
        <p:spPr>
          <a:xfrm>
            <a:off x="358144" y="1400995"/>
            <a:ext cx="4117607" cy="415490"/>
          </a:xfrm>
        </p:spPr>
        <p:txBody>
          <a:bodyPr/>
          <a:lstStyle>
            <a:lvl1pPr>
              <a:lnSpc>
                <a:spcPts val="1700"/>
              </a:lnSpc>
              <a:defRPr sz="1500" b="1" i="0" baseline="0"/>
            </a:lvl1pPr>
            <a:lvl4pPr marL="733425" indent="-179388">
              <a:tabLst>
                <a:tab pos="361950" algn="l"/>
                <a:tab pos="538163" algn="l"/>
                <a:tab pos="808038" algn="l"/>
              </a:tabLst>
              <a:defRPr/>
            </a:lvl4pPr>
          </a:lstStyle>
          <a:p>
            <a:pPr lvl="0"/>
            <a:r>
              <a:rPr lang="hu-HU" dirty="0" smtClean="0"/>
              <a:t>Esemény megnevezése</a:t>
            </a:r>
            <a:r>
              <a:rPr lang="it-IT" dirty="0" smtClean="0"/>
              <a:t/>
            </a:r>
            <a:br>
              <a:rPr lang="it-IT" dirty="0" smtClean="0"/>
            </a:br>
            <a:r>
              <a:rPr lang="it-IT" dirty="0" err="1" smtClean="0"/>
              <a:t>Arial</a:t>
            </a:r>
            <a:r>
              <a:rPr lang="it-IT" dirty="0" smtClean="0"/>
              <a:t> </a:t>
            </a:r>
            <a:r>
              <a:rPr lang="it-IT" dirty="0" err="1" smtClean="0"/>
              <a:t>Bold</a:t>
            </a:r>
            <a:r>
              <a:rPr lang="it-IT" dirty="0" smtClean="0"/>
              <a:t> 15/17pt </a:t>
            </a:r>
            <a:endParaRPr lang="it-IT" dirty="0"/>
          </a:p>
        </p:txBody>
      </p:sp>
      <p:sp>
        <p:nvSpPr>
          <p:cNvPr id="91" name="Segnaposto testo 54"/>
          <p:cNvSpPr>
            <a:spLocks noGrp="1"/>
          </p:cNvSpPr>
          <p:nvPr>
            <p:ph type="body" sz="quarter" idx="45" hasCustomPrompt="1"/>
          </p:nvPr>
        </p:nvSpPr>
        <p:spPr>
          <a:xfrm>
            <a:off x="358106" y="1939782"/>
            <a:ext cx="4120354" cy="146097"/>
          </a:xfrm>
        </p:spPr>
        <p:txBody>
          <a:bodyPr/>
          <a:lstStyle>
            <a:lvl1pPr>
              <a:defRPr baseline="0"/>
            </a:lvl1pPr>
            <a:lvl4pPr marL="733425" indent="-179388">
              <a:tabLst>
                <a:tab pos="361950" algn="l"/>
                <a:tab pos="538163" algn="l"/>
                <a:tab pos="808038" algn="l"/>
              </a:tabLst>
              <a:defRPr/>
            </a:lvl4pPr>
          </a:lstStyle>
          <a:p>
            <a:pPr lvl="0"/>
            <a:r>
              <a:rPr lang="hu-HU" dirty="0" smtClean="0"/>
              <a:t>Adat</a:t>
            </a:r>
            <a:r>
              <a:rPr lang="it-IT" dirty="0" smtClean="0"/>
              <a:t> Arial Regular 10pt</a:t>
            </a:r>
            <a:endParaRPr lang="it-IT" dirty="0"/>
          </a:p>
        </p:txBody>
      </p:sp>
      <p:sp>
        <p:nvSpPr>
          <p:cNvPr id="92" name="Segnaposto testo 54"/>
          <p:cNvSpPr>
            <a:spLocks noGrp="1"/>
          </p:cNvSpPr>
          <p:nvPr>
            <p:ph type="body" sz="quarter" idx="46" hasCustomPrompt="1"/>
          </p:nvPr>
        </p:nvSpPr>
        <p:spPr>
          <a:xfrm>
            <a:off x="358144" y="2093722"/>
            <a:ext cx="4120316" cy="415490"/>
          </a:xfrm>
        </p:spPr>
        <p:txBody>
          <a:bodyPr/>
          <a:lstStyle>
            <a:lvl1pPr>
              <a:lnSpc>
                <a:spcPts val="1700"/>
              </a:lnSpc>
              <a:defRPr sz="1500" b="1" i="0" baseline="0"/>
            </a:lvl1pPr>
            <a:lvl4pPr marL="733425" indent="-179388">
              <a:tabLst>
                <a:tab pos="361950" algn="l"/>
                <a:tab pos="538163" algn="l"/>
                <a:tab pos="808038" algn="l"/>
              </a:tabLst>
              <a:defRPr/>
            </a:lvl4pPr>
          </a:lstStyle>
          <a:p>
            <a:pPr lvl="0"/>
            <a:r>
              <a:rPr lang="hu-HU" dirty="0" smtClean="0"/>
              <a:t>Esemény megnevezése</a:t>
            </a:r>
            <a:r>
              <a:rPr lang="it-IT" dirty="0" smtClean="0"/>
              <a:t/>
            </a:r>
            <a:br>
              <a:rPr lang="it-IT" dirty="0" smtClean="0"/>
            </a:br>
            <a:r>
              <a:rPr lang="it-IT" dirty="0" err="1" smtClean="0"/>
              <a:t>Arial</a:t>
            </a:r>
            <a:r>
              <a:rPr lang="it-IT" dirty="0" smtClean="0"/>
              <a:t> </a:t>
            </a:r>
            <a:r>
              <a:rPr lang="it-IT" dirty="0" err="1" smtClean="0"/>
              <a:t>Bold</a:t>
            </a:r>
            <a:r>
              <a:rPr lang="it-IT" dirty="0" smtClean="0"/>
              <a:t> 15/17pt </a:t>
            </a:r>
            <a:endParaRPr lang="it-IT" dirty="0"/>
          </a:p>
        </p:txBody>
      </p:sp>
      <p:sp>
        <p:nvSpPr>
          <p:cNvPr id="103" name="Segnaposto testo 54"/>
          <p:cNvSpPr>
            <a:spLocks noGrp="1"/>
          </p:cNvSpPr>
          <p:nvPr>
            <p:ph type="body" sz="quarter" idx="47" hasCustomPrompt="1"/>
          </p:nvPr>
        </p:nvSpPr>
        <p:spPr>
          <a:xfrm>
            <a:off x="358106" y="2632510"/>
            <a:ext cx="4120354" cy="146097"/>
          </a:xfrm>
        </p:spPr>
        <p:txBody>
          <a:bodyPr/>
          <a:lstStyle>
            <a:lvl1pPr>
              <a:defRPr baseline="0"/>
            </a:lvl1pPr>
            <a:lvl4pPr marL="733425" indent="-179388">
              <a:tabLst>
                <a:tab pos="361950" algn="l"/>
                <a:tab pos="538163" algn="l"/>
                <a:tab pos="808038" algn="l"/>
              </a:tabLst>
              <a:defRPr/>
            </a:lvl4pPr>
          </a:lstStyle>
          <a:p>
            <a:pPr lvl="0"/>
            <a:r>
              <a:rPr lang="hu-HU" dirty="0" smtClean="0"/>
              <a:t>Adat</a:t>
            </a:r>
            <a:r>
              <a:rPr lang="it-IT" dirty="0" smtClean="0"/>
              <a:t> Arial Regular 10pt</a:t>
            </a:r>
            <a:endParaRPr lang="it-IT" dirty="0"/>
          </a:p>
        </p:txBody>
      </p:sp>
      <p:sp>
        <p:nvSpPr>
          <p:cNvPr id="104" name="Segnaposto testo 54"/>
          <p:cNvSpPr>
            <a:spLocks noGrp="1"/>
          </p:cNvSpPr>
          <p:nvPr>
            <p:ph type="body" sz="quarter" idx="48" hasCustomPrompt="1"/>
          </p:nvPr>
        </p:nvSpPr>
        <p:spPr>
          <a:xfrm>
            <a:off x="358144" y="2786450"/>
            <a:ext cx="4120316" cy="415490"/>
          </a:xfrm>
        </p:spPr>
        <p:txBody>
          <a:bodyPr/>
          <a:lstStyle>
            <a:lvl1pPr>
              <a:lnSpc>
                <a:spcPts val="1700"/>
              </a:lnSpc>
              <a:defRPr sz="1500" b="1" i="0" baseline="0"/>
            </a:lvl1pPr>
            <a:lvl4pPr marL="733425" indent="-179388">
              <a:tabLst>
                <a:tab pos="361950" algn="l"/>
                <a:tab pos="538163" algn="l"/>
                <a:tab pos="808038" algn="l"/>
              </a:tabLst>
              <a:defRPr/>
            </a:lvl4pPr>
          </a:lstStyle>
          <a:p>
            <a:pPr lvl="0"/>
            <a:r>
              <a:rPr lang="hu-HU" dirty="0" smtClean="0"/>
              <a:t>Esemény megnevezése</a:t>
            </a:r>
            <a:r>
              <a:rPr lang="it-IT" dirty="0" smtClean="0"/>
              <a:t/>
            </a:r>
            <a:br>
              <a:rPr lang="it-IT" dirty="0" smtClean="0"/>
            </a:br>
            <a:r>
              <a:rPr lang="it-IT" dirty="0" err="1" smtClean="0"/>
              <a:t>Arial</a:t>
            </a:r>
            <a:r>
              <a:rPr lang="it-IT" dirty="0" smtClean="0"/>
              <a:t> </a:t>
            </a:r>
            <a:r>
              <a:rPr lang="it-IT" dirty="0" err="1" smtClean="0"/>
              <a:t>Bold</a:t>
            </a:r>
            <a:r>
              <a:rPr lang="it-IT" dirty="0" smtClean="0"/>
              <a:t> 15/17pt </a:t>
            </a:r>
            <a:endParaRPr lang="it-IT" dirty="0"/>
          </a:p>
        </p:txBody>
      </p:sp>
      <p:sp>
        <p:nvSpPr>
          <p:cNvPr id="105" name="Segnaposto testo 54"/>
          <p:cNvSpPr>
            <a:spLocks noGrp="1"/>
          </p:cNvSpPr>
          <p:nvPr>
            <p:ph type="body" sz="quarter" idx="49" hasCustomPrompt="1"/>
          </p:nvPr>
        </p:nvSpPr>
        <p:spPr>
          <a:xfrm>
            <a:off x="358106" y="3332934"/>
            <a:ext cx="4120354" cy="146097"/>
          </a:xfrm>
        </p:spPr>
        <p:txBody>
          <a:bodyPr/>
          <a:lstStyle>
            <a:lvl1pPr>
              <a:defRPr baseline="0"/>
            </a:lvl1pPr>
            <a:lvl4pPr marL="733425" indent="-179388">
              <a:tabLst>
                <a:tab pos="361950" algn="l"/>
                <a:tab pos="538163" algn="l"/>
                <a:tab pos="808038" algn="l"/>
              </a:tabLst>
              <a:defRPr/>
            </a:lvl4pPr>
          </a:lstStyle>
          <a:p>
            <a:pPr lvl="0"/>
            <a:r>
              <a:rPr lang="hu-HU" dirty="0" smtClean="0"/>
              <a:t>Adat</a:t>
            </a:r>
            <a:r>
              <a:rPr lang="it-IT" dirty="0" smtClean="0"/>
              <a:t> Arial Regular 10pt</a:t>
            </a:r>
            <a:endParaRPr lang="it-IT" dirty="0"/>
          </a:p>
        </p:txBody>
      </p:sp>
      <p:sp>
        <p:nvSpPr>
          <p:cNvPr id="106" name="Segnaposto testo 54"/>
          <p:cNvSpPr>
            <a:spLocks noGrp="1"/>
          </p:cNvSpPr>
          <p:nvPr>
            <p:ph type="body" sz="quarter" idx="50" hasCustomPrompt="1"/>
          </p:nvPr>
        </p:nvSpPr>
        <p:spPr>
          <a:xfrm>
            <a:off x="358144" y="3486874"/>
            <a:ext cx="4120316" cy="415490"/>
          </a:xfrm>
        </p:spPr>
        <p:txBody>
          <a:bodyPr/>
          <a:lstStyle>
            <a:lvl1pPr>
              <a:lnSpc>
                <a:spcPts val="1700"/>
              </a:lnSpc>
              <a:defRPr sz="1500" b="1" i="0" baseline="0"/>
            </a:lvl1pPr>
            <a:lvl4pPr marL="733425" indent="-179388">
              <a:tabLst>
                <a:tab pos="361950" algn="l"/>
                <a:tab pos="538163" algn="l"/>
                <a:tab pos="808038" algn="l"/>
              </a:tabLst>
              <a:defRPr/>
            </a:lvl4pPr>
          </a:lstStyle>
          <a:p>
            <a:pPr lvl="0"/>
            <a:r>
              <a:rPr lang="hu-HU" dirty="0" smtClean="0"/>
              <a:t>Esemény megnevezése</a:t>
            </a:r>
            <a:r>
              <a:rPr lang="it-IT" dirty="0" smtClean="0"/>
              <a:t/>
            </a:r>
            <a:br>
              <a:rPr lang="it-IT" dirty="0" smtClean="0"/>
            </a:br>
            <a:r>
              <a:rPr lang="it-IT" dirty="0" err="1" smtClean="0"/>
              <a:t>Arial</a:t>
            </a:r>
            <a:r>
              <a:rPr lang="it-IT" dirty="0" smtClean="0"/>
              <a:t> </a:t>
            </a:r>
            <a:r>
              <a:rPr lang="it-IT" dirty="0" err="1" smtClean="0"/>
              <a:t>Bold</a:t>
            </a:r>
            <a:r>
              <a:rPr lang="it-IT" dirty="0" smtClean="0"/>
              <a:t> 15/17pt </a:t>
            </a:r>
            <a:endParaRPr lang="it-IT" dirty="0"/>
          </a:p>
        </p:txBody>
      </p:sp>
      <p:sp>
        <p:nvSpPr>
          <p:cNvPr id="107" name="Segnaposto testo 54"/>
          <p:cNvSpPr>
            <a:spLocks noGrp="1"/>
          </p:cNvSpPr>
          <p:nvPr>
            <p:ph type="body" sz="quarter" idx="51" hasCustomPrompt="1"/>
          </p:nvPr>
        </p:nvSpPr>
        <p:spPr>
          <a:xfrm>
            <a:off x="358106" y="4033358"/>
            <a:ext cx="4120354" cy="146097"/>
          </a:xfrm>
        </p:spPr>
        <p:txBody>
          <a:bodyPr/>
          <a:lstStyle>
            <a:lvl1pPr>
              <a:defRPr baseline="0"/>
            </a:lvl1pPr>
            <a:lvl4pPr marL="733425" indent="-179388">
              <a:tabLst>
                <a:tab pos="361950" algn="l"/>
                <a:tab pos="538163" algn="l"/>
                <a:tab pos="808038" algn="l"/>
              </a:tabLst>
              <a:defRPr/>
            </a:lvl4pPr>
          </a:lstStyle>
          <a:p>
            <a:pPr lvl="0"/>
            <a:r>
              <a:rPr lang="hu-HU" dirty="0" smtClean="0"/>
              <a:t>Adat</a:t>
            </a:r>
            <a:r>
              <a:rPr lang="it-IT" dirty="0" smtClean="0"/>
              <a:t> Arial Regular 10pt</a:t>
            </a:r>
            <a:endParaRPr lang="it-IT" dirty="0"/>
          </a:p>
        </p:txBody>
      </p:sp>
      <p:sp>
        <p:nvSpPr>
          <p:cNvPr id="108" name="Segnaposto testo 54"/>
          <p:cNvSpPr>
            <a:spLocks noGrp="1"/>
          </p:cNvSpPr>
          <p:nvPr>
            <p:ph type="body" sz="quarter" idx="52" hasCustomPrompt="1"/>
          </p:nvPr>
        </p:nvSpPr>
        <p:spPr>
          <a:xfrm>
            <a:off x="358144" y="4187298"/>
            <a:ext cx="4120316" cy="415490"/>
          </a:xfrm>
        </p:spPr>
        <p:txBody>
          <a:bodyPr/>
          <a:lstStyle>
            <a:lvl1pPr>
              <a:lnSpc>
                <a:spcPts val="1700"/>
              </a:lnSpc>
              <a:defRPr sz="1500" b="1" i="0" baseline="0"/>
            </a:lvl1pPr>
            <a:lvl4pPr marL="733425" indent="-179388">
              <a:tabLst>
                <a:tab pos="361950" algn="l"/>
                <a:tab pos="538163" algn="l"/>
                <a:tab pos="808038" algn="l"/>
              </a:tabLst>
              <a:defRPr/>
            </a:lvl4pPr>
          </a:lstStyle>
          <a:p>
            <a:pPr lvl="0"/>
            <a:r>
              <a:rPr lang="hu-HU" dirty="0" smtClean="0"/>
              <a:t>Esemény megnevezése</a:t>
            </a:r>
            <a:r>
              <a:rPr lang="it-IT" dirty="0" smtClean="0"/>
              <a:t/>
            </a:r>
            <a:br>
              <a:rPr lang="it-IT" dirty="0" smtClean="0"/>
            </a:br>
            <a:r>
              <a:rPr lang="it-IT" dirty="0" err="1" smtClean="0"/>
              <a:t>Arial</a:t>
            </a:r>
            <a:r>
              <a:rPr lang="it-IT" dirty="0" smtClean="0"/>
              <a:t> </a:t>
            </a:r>
            <a:r>
              <a:rPr lang="it-IT" dirty="0" err="1" smtClean="0"/>
              <a:t>Bold</a:t>
            </a:r>
            <a:r>
              <a:rPr lang="it-IT" dirty="0" smtClean="0"/>
              <a:t> 15/17pt </a:t>
            </a:r>
            <a:endParaRPr lang="it-IT" dirty="0"/>
          </a:p>
        </p:txBody>
      </p:sp>
      <p:sp>
        <p:nvSpPr>
          <p:cNvPr id="109" name="Segnaposto testo 54"/>
          <p:cNvSpPr>
            <a:spLocks noGrp="1"/>
          </p:cNvSpPr>
          <p:nvPr>
            <p:ph type="body" sz="quarter" idx="53" hasCustomPrompt="1"/>
          </p:nvPr>
        </p:nvSpPr>
        <p:spPr>
          <a:xfrm>
            <a:off x="358106" y="4733782"/>
            <a:ext cx="4120354" cy="146097"/>
          </a:xfrm>
        </p:spPr>
        <p:txBody>
          <a:bodyPr/>
          <a:lstStyle>
            <a:lvl1pPr>
              <a:defRPr baseline="0"/>
            </a:lvl1pPr>
            <a:lvl4pPr marL="733425" indent="-179388">
              <a:tabLst>
                <a:tab pos="361950" algn="l"/>
                <a:tab pos="538163" algn="l"/>
                <a:tab pos="808038" algn="l"/>
              </a:tabLst>
              <a:defRPr/>
            </a:lvl4pPr>
          </a:lstStyle>
          <a:p>
            <a:pPr lvl="0"/>
            <a:r>
              <a:rPr lang="hu-HU" dirty="0" smtClean="0"/>
              <a:t>Adat</a:t>
            </a:r>
            <a:r>
              <a:rPr lang="it-IT" dirty="0" smtClean="0"/>
              <a:t> Arial Regular 10pt</a:t>
            </a:r>
            <a:endParaRPr lang="it-IT" dirty="0"/>
          </a:p>
        </p:txBody>
      </p:sp>
      <p:sp>
        <p:nvSpPr>
          <p:cNvPr id="110" name="Segnaposto testo 54"/>
          <p:cNvSpPr>
            <a:spLocks noGrp="1"/>
          </p:cNvSpPr>
          <p:nvPr>
            <p:ph type="body" sz="quarter" idx="54" hasCustomPrompt="1"/>
          </p:nvPr>
        </p:nvSpPr>
        <p:spPr>
          <a:xfrm>
            <a:off x="358144" y="4887722"/>
            <a:ext cx="4120316" cy="415490"/>
          </a:xfrm>
        </p:spPr>
        <p:txBody>
          <a:bodyPr/>
          <a:lstStyle>
            <a:lvl1pPr>
              <a:lnSpc>
                <a:spcPts val="1700"/>
              </a:lnSpc>
              <a:defRPr sz="1500" b="1" i="0" baseline="0"/>
            </a:lvl1pPr>
            <a:lvl4pPr marL="733425" indent="-179388">
              <a:tabLst>
                <a:tab pos="361950" algn="l"/>
                <a:tab pos="538163" algn="l"/>
                <a:tab pos="808038" algn="l"/>
              </a:tabLst>
              <a:defRPr/>
            </a:lvl4pPr>
          </a:lstStyle>
          <a:p>
            <a:pPr lvl="0"/>
            <a:r>
              <a:rPr lang="hu-HU" dirty="0" smtClean="0"/>
              <a:t>Esemény megnevezése</a:t>
            </a:r>
            <a:r>
              <a:rPr lang="it-IT" dirty="0" smtClean="0"/>
              <a:t/>
            </a:r>
            <a:br>
              <a:rPr lang="it-IT" dirty="0" smtClean="0"/>
            </a:br>
            <a:r>
              <a:rPr lang="it-IT" dirty="0" err="1" smtClean="0"/>
              <a:t>Arial</a:t>
            </a:r>
            <a:r>
              <a:rPr lang="it-IT" dirty="0" smtClean="0"/>
              <a:t> </a:t>
            </a:r>
            <a:r>
              <a:rPr lang="it-IT" dirty="0" err="1" smtClean="0"/>
              <a:t>Bold</a:t>
            </a:r>
            <a:r>
              <a:rPr lang="it-IT" dirty="0" smtClean="0"/>
              <a:t> 15/17pt </a:t>
            </a:r>
            <a:endParaRPr lang="it-IT" dirty="0"/>
          </a:p>
        </p:txBody>
      </p:sp>
      <p:sp>
        <p:nvSpPr>
          <p:cNvPr id="111" name="Segnaposto testo 54"/>
          <p:cNvSpPr>
            <a:spLocks noGrp="1"/>
          </p:cNvSpPr>
          <p:nvPr>
            <p:ph type="body" sz="quarter" idx="55" hasCustomPrompt="1"/>
          </p:nvPr>
        </p:nvSpPr>
        <p:spPr>
          <a:xfrm>
            <a:off x="358106" y="5418813"/>
            <a:ext cx="4120354" cy="146097"/>
          </a:xfrm>
        </p:spPr>
        <p:txBody>
          <a:bodyPr/>
          <a:lstStyle>
            <a:lvl1pPr>
              <a:defRPr baseline="0"/>
            </a:lvl1pPr>
            <a:lvl4pPr marL="733425" indent="-179388">
              <a:tabLst>
                <a:tab pos="361950" algn="l"/>
                <a:tab pos="538163" algn="l"/>
                <a:tab pos="808038" algn="l"/>
              </a:tabLst>
              <a:defRPr/>
            </a:lvl4pPr>
          </a:lstStyle>
          <a:p>
            <a:pPr lvl="0"/>
            <a:r>
              <a:rPr lang="hu-HU" dirty="0" smtClean="0"/>
              <a:t>Adat</a:t>
            </a:r>
            <a:r>
              <a:rPr lang="it-IT" dirty="0" smtClean="0"/>
              <a:t> Arial Regular 10pt</a:t>
            </a:r>
            <a:endParaRPr lang="it-IT" dirty="0"/>
          </a:p>
        </p:txBody>
      </p:sp>
      <p:sp>
        <p:nvSpPr>
          <p:cNvPr id="112" name="Segnaposto testo 54"/>
          <p:cNvSpPr>
            <a:spLocks noGrp="1"/>
          </p:cNvSpPr>
          <p:nvPr>
            <p:ph type="body" sz="quarter" idx="56" hasCustomPrompt="1"/>
          </p:nvPr>
        </p:nvSpPr>
        <p:spPr>
          <a:xfrm>
            <a:off x="358144" y="5572753"/>
            <a:ext cx="4120316" cy="415490"/>
          </a:xfrm>
        </p:spPr>
        <p:txBody>
          <a:bodyPr/>
          <a:lstStyle>
            <a:lvl1pPr>
              <a:lnSpc>
                <a:spcPts val="1700"/>
              </a:lnSpc>
              <a:defRPr sz="1500" b="1" i="0" baseline="0"/>
            </a:lvl1pPr>
            <a:lvl4pPr marL="733425" indent="-179388">
              <a:tabLst>
                <a:tab pos="361950" algn="l"/>
                <a:tab pos="538163" algn="l"/>
                <a:tab pos="808038" algn="l"/>
              </a:tabLst>
              <a:defRPr/>
            </a:lvl4pPr>
          </a:lstStyle>
          <a:p>
            <a:pPr lvl="0"/>
            <a:r>
              <a:rPr lang="hu-HU" dirty="0" smtClean="0"/>
              <a:t>Esemény megnevezése</a:t>
            </a:r>
            <a:r>
              <a:rPr lang="it-IT" dirty="0" smtClean="0"/>
              <a:t/>
            </a:r>
            <a:br>
              <a:rPr lang="it-IT" dirty="0" smtClean="0"/>
            </a:br>
            <a:r>
              <a:rPr lang="it-IT" dirty="0" err="1" smtClean="0"/>
              <a:t>Arial</a:t>
            </a:r>
            <a:r>
              <a:rPr lang="it-IT" dirty="0" smtClean="0"/>
              <a:t> </a:t>
            </a:r>
            <a:r>
              <a:rPr lang="it-IT" dirty="0" err="1" smtClean="0"/>
              <a:t>Bold</a:t>
            </a:r>
            <a:r>
              <a:rPr lang="it-IT" dirty="0" smtClean="0"/>
              <a:t> 15/17pt </a:t>
            </a:r>
            <a:endParaRPr lang="it-IT" dirty="0"/>
          </a:p>
        </p:txBody>
      </p:sp>
      <p:sp>
        <p:nvSpPr>
          <p:cNvPr id="113" name="Segnaposto testo 54"/>
          <p:cNvSpPr>
            <a:spLocks noGrp="1"/>
          </p:cNvSpPr>
          <p:nvPr>
            <p:ph type="body" sz="quarter" idx="57" hasCustomPrompt="1"/>
          </p:nvPr>
        </p:nvSpPr>
        <p:spPr>
          <a:xfrm>
            <a:off x="4613299" y="1223964"/>
            <a:ext cx="4117610" cy="169334"/>
          </a:xfrm>
        </p:spPr>
        <p:txBody>
          <a:bodyPr/>
          <a:lstStyle>
            <a:lvl1pPr>
              <a:defRPr baseline="0"/>
            </a:lvl1pPr>
            <a:lvl4pPr marL="733425" indent="-179388">
              <a:tabLst>
                <a:tab pos="361950" algn="l"/>
                <a:tab pos="538163" algn="l"/>
                <a:tab pos="808038" algn="l"/>
              </a:tabLst>
              <a:defRPr/>
            </a:lvl4pPr>
          </a:lstStyle>
          <a:p>
            <a:pPr lvl="0"/>
            <a:r>
              <a:rPr lang="hu-HU" dirty="0" smtClean="0"/>
              <a:t>Adat</a:t>
            </a:r>
            <a:r>
              <a:rPr lang="it-IT" dirty="0" smtClean="0"/>
              <a:t> Arial Regular 10pt</a:t>
            </a:r>
            <a:endParaRPr lang="it-IT" dirty="0"/>
          </a:p>
        </p:txBody>
      </p:sp>
      <p:sp>
        <p:nvSpPr>
          <p:cNvPr id="114" name="Segnaposto testo 54"/>
          <p:cNvSpPr>
            <a:spLocks noGrp="1"/>
          </p:cNvSpPr>
          <p:nvPr>
            <p:ph type="body" sz="quarter" idx="58" hasCustomPrompt="1"/>
          </p:nvPr>
        </p:nvSpPr>
        <p:spPr>
          <a:xfrm>
            <a:off x="4613300" y="1400995"/>
            <a:ext cx="4117607" cy="415490"/>
          </a:xfrm>
        </p:spPr>
        <p:txBody>
          <a:bodyPr/>
          <a:lstStyle>
            <a:lvl1pPr>
              <a:lnSpc>
                <a:spcPts val="1700"/>
              </a:lnSpc>
              <a:defRPr sz="1500" b="1" i="0" baseline="0"/>
            </a:lvl1pPr>
            <a:lvl4pPr marL="733425" indent="-179388">
              <a:tabLst>
                <a:tab pos="361950" algn="l"/>
                <a:tab pos="538163" algn="l"/>
                <a:tab pos="808038" algn="l"/>
              </a:tabLst>
              <a:defRPr/>
            </a:lvl4pPr>
          </a:lstStyle>
          <a:p>
            <a:pPr lvl="0"/>
            <a:r>
              <a:rPr lang="hu-HU" dirty="0" smtClean="0"/>
              <a:t>Esemény megnevezése</a:t>
            </a:r>
            <a:r>
              <a:rPr lang="it-IT" dirty="0" smtClean="0"/>
              <a:t/>
            </a:r>
            <a:br>
              <a:rPr lang="it-IT" dirty="0" smtClean="0"/>
            </a:br>
            <a:r>
              <a:rPr lang="it-IT" dirty="0" err="1" smtClean="0"/>
              <a:t>Arial</a:t>
            </a:r>
            <a:r>
              <a:rPr lang="it-IT" dirty="0" smtClean="0"/>
              <a:t> </a:t>
            </a:r>
            <a:r>
              <a:rPr lang="it-IT" dirty="0" err="1" smtClean="0"/>
              <a:t>Bold</a:t>
            </a:r>
            <a:r>
              <a:rPr lang="it-IT" dirty="0" smtClean="0"/>
              <a:t> 15/17pt </a:t>
            </a:r>
            <a:endParaRPr lang="it-IT" dirty="0"/>
          </a:p>
        </p:txBody>
      </p:sp>
      <p:sp>
        <p:nvSpPr>
          <p:cNvPr id="115" name="Segnaposto testo 54"/>
          <p:cNvSpPr>
            <a:spLocks noGrp="1"/>
          </p:cNvSpPr>
          <p:nvPr>
            <p:ph type="body" sz="quarter" idx="59" hasCustomPrompt="1"/>
          </p:nvPr>
        </p:nvSpPr>
        <p:spPr>
          <a:xfrm>
            <a:off x="4613262" y="1939782"/>
            <a:ext cx="4120354" cy="146097"/>
          </a:xfrm>
        </p:spPr>
        <p:txBody>
          <a:bodyPr/>
          <a:lstStyle>
            <a:lvl1pPr>
              <a:defRPr baseline="0"/>
            </a:lvl1pPr>
            <a:lvl4pPr marL="733425" indent="-179388">
              <a:tabLst>
                <a:tab pos="361950" algn="l"/>
                <a:tab pos="538163" algn="l"/>
                <a:tab pos="808038" algn="l"/>
              </a:tabLst>
              <a:defRPr/>
            </a:lvl4pPr>
          </a:lstStyle>
          <a:p>
            <a:pPr lvl="0"/>
            <a:r>
              <a:rPr lang="hu-HU" dirty="0" smtClean="0"/>
              <a:t>Adat</a:t>
            </a:r>
            <a:r>
              <a:rPr lang="it-IT" dirty="0" smtClean="0"/>
              <a:t> Arial Regular 10pt</a:t>
            </a:r>
            <a:endParaRPr lang="it-IT" dirty="0"/>
          </a:p>
        </p:txBody>
      </p:sp>
      <p:sp>
        <p:nvSpPr>
          <p:cNvPr id="116" name="Segnaposto testo 54"/>
          <p:cNvSpPr>
            <a:spLocks noGrp="1"/>
          </p:cNvSpPr>
          <p:nvPr>
            <p:ph type="body" sz="quarter" idx="60" hasCustomPrompt="1"/>
          </p:nvPr>
        </p:nvSpPr>
        <p:spPr>
          <a:xfrm>
            <a:off x="4613300" y="2093722"/>
            <a:ext cx="4120316" cy="415490"/>
          </a:xfrm>
        </p:spPr>
        <p:txBody>
          <a:bodyPr/>
          <a:lstStyle>
            <a:lvl1pPr>
              <a:lnSpc>
                <a:spcPts val="1700"/>
              </a:lnSpc>
              <a:defRPr sz="1500" b="1" i="0" baseline="0"/>
            </a:lvl1pPr>
            <a:lvl4pPr marL="733425" indent="-179388">
              <a:tabLst>
                <a:tab pos="361950" algn="l"/>
                <a:tab pos="538163" algn="l"/>
                <a:tab pos="808038" algn="l"/>
              </a:tabLst>
              <a:defRPr/>
            </a:lvl4pPr>
          </a:lstStyle>
          <a:p>
            <a:pPr lvl="0"/>
            <a:r>
              <a:rPr lang="hu-HU" dirty="0" smtClean="0"/>
              <a:t>Esemény megnevezése</a:t>
            </a:r>
            <a:r>
              <a:rPr lang="it-IT" dirty="0" smtClean="0"/>
              <a:t/>
            </a:r>
            <a:br>
              <a:rPr lang="it-IT" dirty="0" smtClean="0"/>
            </a:br>
            <a:r>
              <a:rPr lang="it-IT" dirty="0" err="1" smtClean="0"/>
              <a:t>Arial</a:t>
            </a:r>
            <a:r>
              <a:rPr lang="it-IT" dirty="0" smtClean="0"/>
              <a:t> </a:t>
            </a:r>
            <a:r>
              <a:rPr lang="it-IT" dirty="0" err="1" smtClean="0"/>
              <a:t>Bold</a:t>
            </a:r>
            <a:r>
              <a:rPr lang="it-IT" dirty="0" smtClean="0"/>
              <a:t> 15/17pt </a:t>
            </a:r>
            <a:endParaRPr lang="it-IT" dirty="0"/>
          </a:p>
        </p:txBody>
      </p:sp>
      <p:sp>
        <p:nvSpPr>
          <p:cNvPr id="117" name="Segnaposto testo 54"/>
          <p:cNvSpPr>
            <a:spLocks noGrp="1"/>
          </p:cNvSpPr>
          <p:nvPr>
            <p:ph type="body" sz="quarter" idx="61" hasCustomPrompt="1"/>
          </p:nvPr>
        </p:nvSpPr>
        <p:spPr>
          <a:xfrm>
            <a:off x="4613262" y="2632510"/>
            <a:ext cx="4120354" cy="146097"/>
          </a:xfrm>
        </p:spPr>
        <p:txBody>
          <a:bodyPr/>
          <a:lstStyle>
            <a:lvl1pPr>
              <a:defRPr baseline="0"/>
            </a:lvl1pPr>
            <a:lvl4pPr marL="733425" indent="-179388">
              <a:tabLst>
                <a:tab pos="361950" algn="l"/>
                <a:tab pos="538163" algn="l"/>
                <a:tab pos="808038" algn="l"/>
              </a:tabLst>
              <a:defRPr/>
            </a:lvl4pPr>
          </a:lstStyle>
          <a:p>
            <a:pPr lvl="0"/>
            <a:r>
              <a:rPr lang="hu-HU" dirty="0" smtClean="0"/>
              <a:t>Adat</a:t>
            </a:r>
            <a:r>
              <a:rPr lang="it-IT" dirty="0" smtClean="0"/>
              <a:t> Arial Regular 10pt</a:t>
            </a:r>
            <a:endParaRPr lang="it-IT" dirty="0"/>
          </a:p>
        </p:txBody>
      </p:sp>
      <p:sp>
        <p:nvSpPr>
          <p:cNvPr id="118" name="Segnaposto testo 54"/>
          <p:cNvSpPr>
            <a:spLocks noGrp="1"/>
          </p:cNvSpPr>
          <p:nvPr>
            <p:ph type="body" sz="quarter" idx="62" hasCustomPrompt="1"/>
          </p:nvPr>
        </p:nvSpPr>
        <p:spPr>
          <a:xfrm>
            <a:off x="4613300" y="2786450"/>
            <a:ext cx="4120316" cy="415490"/>
          </a:xfrm>
        </p:spPr>
        <p:txBody>
          <a:bodyPr/>
          <a:lstStyle>
            <a:lvl1pPr>
              <a:lnSpc>
                <a:spcPts val="1700"/>
              </a:lnSpc>
              <a:defRPr sz="1500" b="1" i="0" baseline="0"/>
            </a:lvl1pPr>
            <a:lvl4pPr marL="733425" indent="-179388">
              <a:tabLst>
                <a:tab pos="361950" algn="l"/>
                <a:tab pos="538163" algn="l"/>
                <a:tab pos="808038" algn="l"/>
              </a:tabLst>
              <a:defRPr/>
            </a:lvl4pPr>
          </a:lstStyle>
          <a:p>
            <a:pPr lvl="0"/>
            <a:r>
              <a:rPr lang="hu-HU" dirty="0" smtClean="0"/>
              <a:t>Esemény megnevezése</a:t>
            </a:r>
            <a:r>
              <a:rPr lang="it-IT" dirty="0" smtClean="0"/>
              <a:t/>
            </a:r>
            <a:br>
              <a:rPr lang="it-IT" dirty="0" smtClean="0"/>
            </a:br>
            <a:r>
              <a:rPr lang="it-IT" dirty="0" err="1" smtClean="0"/>
              <a:t>Arial</a:t>
            </a:r>
            <a:r>
              <a:rPr lang="it-IT" dirty="0" smtClean="0"/>
              <a:t> </a:t>
            </a:r>
            <a:r>
              <a:rPr lang="it-IT" dirty="0" err="1" smtClean="0"/>
              <a:t>Bold</a:t>
            </a:r>
            <a:r>
              <a:rPr lang="it-IT" dirty="0" smtClean="0"/>
              <a:t> 15/17pt </a:t>
            </a:r>
            <a:endParaRPr lang="it-IT" dirty="0"/>
          </a:p>
        </p:txBody>
      </p:sp>
      <p:sp>
        <p:nvSpPr>
          <p:cNvPr id="119" name="Segnaposto testo 54"/>
          <p:cNvSpPr>
            <a:spLocks noGrp="1"/>
          </p:cNvSpPr>
          <p:nvPr>
            <p:ph type="body" sz="quarter" idx="63" hasCustomPrompt="1"/>
          </p:nvPr>
        </p:nvSpPr>
        <p:spPr>
          <a:xfrm>
            <a:off x="4613262" y="3332934"/>
            <a:ext cx="4120354" cy="146097"/>
          </a:xfrm>
        </p:spPr>
        <p:txBody>
          <a:bodyPr/>
          <a:lstStyle>
            <a:lvl1pPr>
              <a:defRPr baseline="0"/>
            </a:lvl1pPr>
            <a:lvl4pPr marL="733425" indent="-179388">
              <a:tabLst>
                <a:tab pos="361950" algn="l"/>
                <a:tab pos="538163" algn="l"/>
                <a:tab pos="808038" algn="l"/>
              </a:tabLst>
              <a:defRPr/>
            </a:lvl4pPr>
          </a:lstStyle>
          <a:p>
            <a:pPr lvl="0"/>
            <a:r>
              <a:rPr lang="hu-HU" dirty="0" smtClean="0"/>
              <a:t>Adat</a:t>
            </a:r>
            <a:r>
              <a:rPr lang="it-IT" dirty="0" smtClean="0"/>
              <a:t> Arial Regular 10pt</a:t>
            </a:r>
            <a:endParaRPr lang="it-IT" dirty="0"/>
          </a:p>
        </p:txBody>
      </p:sp>
      <p:sp>
        <p:nvSpPr>
          <p:cNvPr id="120" name="Segnaposto testo 54"/>
          <p:cNvSpPr>
            <a:spLocks noGrp="1"/>
          </p:cNvSpPr>
          <p:nvPr>
            <p:ph type="body" sz="quarter" idx="64" hasCustomPrompt="1"/>
          </p:nvPr>
        </p:nvSpPr>
        <p:spPr>
          <a:xfrm>
            <a:off x="4613300" y="3486874"/>
            <a:ext cx="4120316" cy="415490"/>
          </a:xfrm>
        </p:spPr>
        <p:txBody>
          <a:bodyPr/>
          <a:lstStyle>
            <a:lvl1pPr>
              <a:lnSpc>
                <a:spcPts val="1700"/>
              </a:lnSpc>
              <a:defRPr sz="1500" b="1" i="0" baseline="0"/>
            </a:lvl1pPr>
            <a:lvl4pPr marL="733425" indent="-179388">
              <a:tabLst>
                <a:tab pos="361950" algn="l"/>
                <a:tab pos="538163" algn="l"/>
                <a:tab pos="808038" algn="l"/>
              </a:tabLst>
              <a:defRPr/>
            </a:lvl4pPr>
          </a:lstStyle>
          <a:p>
            <a:pPr lvl="0"/>
            <a:r>
              <a:rPr lang="hu-HU" dirty="0" smtClean="0"/>
              <a:t>Esemény megnevezése</a:t>
            </a:r>
            <a:r>
              <a:rPr lang="it-IT" dirty="0" smtClean="0"/>
              <a:t/>
            </a:r>
            <a:br>
              <a:rPr lang="it-IT" dirty="0" smtClean="0"/>
            </a:br>
            <a:r>
              <a:rPr lang="it-IT" dirty="0" err="1" smtClean="0"/>
              <a:t>Arial</a:t>
            </a:r>
            <a:r>
              <a:rPr lang="it-IT" dirty="0" smtClean="0"/>
              <a:t> </a:t>
            </a:r>
            <a:r>
              <a:rPr lang="it-IT" dirty="0" err="1" smtClean="0"/>
              <a:t>Bold</a:t>
            </a:r>
            <a:r>
              <a:rPr lang="it-IT" dirty="0" smtClean="0"/>
              <a:t> 15/17pt </a:t>
            </a:r>
            <a:endParaRPr lang="it-IT" dirty="0"/>
          </a:p>
        </p:txBody>
      </p:sp>
      <p:sp>
        <p:nvSpPr>
          <p:cNvPr id="121" name="Segnaposto testo 54"/>
          <p:cNvSpPr>
            <a:spLocks noGrp="1"/>
          </p:cNvSpPr>
          <p:nvPr>
            <p:ph type="body" sz="quarter" idx="65" hasCustomPrompt="1"/>
          </p:nvPr>
        </p:nvSpPr>
        <p:spPr>
          <a:xfrm>
            <a:off x="4613262" y="4033358"/>
            <a:ext cx="4120354" cy="146097"/>
          </a:xfrm>
        </p:spPr>
        <p:txBody>
          <a:bodyPr/>
          <a:lstStyle>
            <a:lvl1pPr>
              <a:defRPr baseline="0"/>
            </a:lvl1pPr>
            <a:lvl4pPr marL="733425" indent="-179388">
              <a:tabLst>
                <a:tab pos="361950" algn="l"/>
                <a:tab pos="538163" algn="l"/>
                <a:tab pos="808038" algn="l"/>
              </a:tabLst>
              <a:defRPr/>
            </a:lvl4pPr>
          </a:lstStyle>
          <a:p>
            <a:pPr lvl="0"/>
            <a:r>
              <a:rPr lang="hu-HU" dirty="0" smtClean="0"/>
              <a:t>Adat</a:t>
            </a:r>
            <a:r>
              <a:rPr lang="it-IT" dirty="0" smtClean="0"/>
              <a:t> Arial Regular 10pt</a:t>
            </a:r>
            <a:endParaRPr lang="it-IT" dirty="0"/>
          </a:p>
        </p:txBody>
      </p:sp>
      <p:sp>
        <p:nvSpPr>
          <p:cNvPr id="122" name="Segnaposto testo 54"/>
          <p:cNvSpPr>
            <a:spLocks noGrp="1"/>
          </p:cNvSpPr>
          <p:nvPr>
            <p:ph type="body" sz="quarter" idx="66" hasCustomPrompt="1"/>
          </p:nvPr>
        </p:nvSpPr>
        <p:spPr>
          <a:xfrm>
            <a:off x="4613300" y="4187298"/>
            <a:ext cx="4120316" cy="415490"/>
          </a:xfrm>
        </p:spPr>
        <p:txBody>
          <a:bodyPr/>
          <a:lstStyle>
            <a:lvl1pPr>
              <a:lnSpc>
                <a:spcPts val="1700"/>
              </a:lnSpc>
              <a:defRPr sz="1500" b="1" i="0" baseline="0"/>
            </a:lvl1pPr>
            <a:lvl4pPr marL="733425" indent="-179388">
              <a:tabLst>
                <a:tab pos="361950" algn="l"/>
                <a:tab pos="538163" algn="l"/>
                <a:tab pos="808038" algn="l"/>
              </a:tabLst>
              <a:defRPr/>
            </a:lvl4pPr>
          </a:lstStyle>
          <a:p>
            <a:pPr lvl="0"/>
            <a:r>
              <a:rPr lang="hu-HU" dirty="0" smtClean="0"/>
              <a:t>Esemény megnevezése</a:t>
            </a:r>
            <a:r>
              <a:rPr lang="it-IT" dirty="0" smtClean="0"/>
              <a:t/>
            </a:r>
            <a:br>
              <a:rPr lang="it-IT" dirty="0" smtClean="0"/>
            </a:br>
            <a:r>
              <a:rPr lang="it-IT" dirty="0" err="1" smtClean="0"/>
              <a:t>Arial</a:t>
            </a:r>
            <a:r>
              <a:rPr lang="it-IT" dirty="0" smtClean="0"/>
              <a:t> </a:t>
            </a:r>
            <a:r>
              <a:rPr lang="it-IT" dirty="0" err="1" smtClean="0"/>
              <a:t>Bold</a:t>
            </a:r>
            <a:r>
              <a:rPr lang="it-IT" dirty="0" smtClean="0"/>
              <a:t> 15/17pt </a:t>
            </a:r>
            <a:endParaRPr lang="it-IT" dirty="0"/>
          </a:p>
        </p:txBody>
      </p:sp>
      <p:sp>
        <p:nvSpPr>
          <p:cNvPr id="123" name="Segnaposto testo 54"/>
          <p:cNvSpPr>
            <a:spLocks noGrp="1"/>
          </p:cNvSpPr>
          <p:nvPr>
            <p:ph type="body" sz="quarter" idx="67" hasCustomPrompt="1"/>
          </p:nvPr>
        </p:nvSpPr>
        <p:spPr>
          <a:xfrm>
            <a:off x="4613262" y="4733782"/>
            <a:ext cx="4120354" cy="146097"/>
          </a:xfrm>
        </p:spPr>
        <p:txBody>
          <a:bodyPr/>
          <a:lstStyle>
            <a:lvl1pPr>
              <a:defRPr baseline="0"/>
            </a:lvl1pPr>
            <a:lvl4pPr marL="733425" indent="-179388">
              <a:tabLst>
                <a:tab pos="361950" algn="l"/>
                <a:tab pos="538163" algn="l"/>
                <a:tab pos="808038" algn="l"/>
              </a:tabLst>
              <a:defRPr/>
            </a:lvl4pPr>
          </a:lstStyle>
          <a:p>
            <a:pPr lvl="0"/>
            <a:r>
              <a:rPr lang="hu-HU" dirty="0" smtClean="0"/>
              <a:t>Adat</a:t>
            </a:r>
            <a:r>
              <a:rPr lang="it-IT" dirty="0" smtClean="0"/>
              <a:t> Arial Regular 10pt</a:t>
            </a:r>
            <a:endParaRPr lang="it-IT" dirty="0"/>
          </a:p>
        </p:txBody>
      </p:sp>
      <p:sp>
        <p:nvSpPr>
          <p:cNvPr id="124" name="Segnaposto testo 54"/>
          <p:cNvSpPr>
            <a:spLocks noGrp="1"/>
          </p:cNvSpPr>
          <p:nvPr>
            <p:ph type="body" sz="quarter" idx="68" hasCustomPrompt="1"/>
          </p:nvPr>
        </p:nvSpPr>
        <p:spPr>
          <a:xfrm>
            <a:off x="4613300" y="4887722"/>
            <a:ext cx="4120316" cy="415490"/>
          </a:xfrm>
        </p:spPr>
        <p:txBody>
          <a:bodyPr/>
          <a:lstStyle>
            <a:lvl1pPr>
              <a:lnSpc>
                <a:spcPts val="1700"/>
              </a:lnSpc>
              <a:defRPr sz="1500" b="1" i="0" baseline="0"/>
            </a:lvl1pPr>
            <a:lvl4pPr marL="733425" indent="-179388">
              <a:tabLst>
                <a:tab pos="361950" algn="l"/>
                <a:tab pos="538163" algn="l"/>
                <a:tab pos="808038" algn="l"/>
              </a:tabLst>
              <a:defRPr/>
            </a:lvl4pPr>
          </a:lstStyle>
          <a:p>
            <a:pPr lvl="0"/>
            <a:r>
              <a:rPr lang="hu-HU" dirty="0" smtClean="0"/>
              <a:t>Esemény megnevezése</a:t>
            </a:r>
            <a:r>
              <a:rPr lang="it-IT" dirty="0" smtClean="0"/>
              <a:t/>
            </a:r>
            <a:br>
              <a:rPr lang="it-IT" dirty="0" smtClean="0"/>
            </a:br>
            <a:r>
              <a:rPr lang="it-IT" dirty="0" err="1" smtClean="0"/>
              <a:t>Arial</a:t>
            </a:r>
            <a:r>
              <a:rPr lang="it-IT" dirty="0" smtClean="0"/>
              <a:t> </a:t>
            </a:r>
            <a:r>
              <a:rPr lang="it-IT" dirty="0" err="1" smtClean="0"/>
              <a:t>Bold</a:t>
            </a:r>
            <a:r>
              <a:rPr lang="it-IT" dirty="0" smtClean="0"/>
              <a:t> 15/17pt </a:t>
            </a:r>
            <a:endParaRPr lang="it-IT" dirty="0"/>
          </a:p>
        </p:txBody>
      </p:sp>
      <p:sp>
        <p:nvSpPr>
          <p:cNvPr id="125" name="Segnaposto testo 54"/>
          <p:cNvSpPr>
            <a:spLocks noGrp="1"/>
          </p:cNvSpPr>
          <p:nvPr>
            <p:ph type="body" sz="quarter" idx="69" hasCustomPrompt="1"/>
          </p:nvPr>
        </p:nvSpPr>
        <p:spPr>
          <a:xfrm>
            <a:off x="4613262" y="5418813"/>
            <a:ext cx="4120354" cy="146097"/>
          </a:xfrm>
        </p:spPr>
        <p:txBody>
          <a:bodyPr/>
          <a:lstStyle>
            <a:lvl1pPr>
              <a:defRPr baseline="0"/>
            </a:lvl1pPr>
            <a:lvl4pPr marL="733425" indent="-179388">
              <a:tabLst>
                <a:tab pos="361950" algn="l"/>
                <a:tab pos="538163" algn="l"/>
                <a:tab pos="808038" algn="l"/>
              </a:tabLst>
              <a:defRPr/>
            </a:lvl4pPr>
          </a:lstStyle>
          <a:p>
            <a:pPr lvl="0"/>
            <a:r>
              <a:rPr lang="hu-HU" dirty="0" smtClean="0"/>
              <a:t>Adat</a:t>
            </a:r>
            <a:r>
              <a:rPr lang="it-IT" dirty="0" smtClean="0"/>
              <a:t> Arial Regular 10pt</a:t>
            </a:r>
            <a:endParaRPr lang="it-IT" dirty="0"/>
          </a:p>
        </p:txBody>
      </p:sp>
      <p:sp>
        <p:nvSpPr>
          <p:cNvPr id="126" name="Segnaposto testo 54"/>
          <p:cNvSpPr>
            <a:spLocks noGrp="1"/>
          </p:cNvSpPr>
          <p:nvPr>
            <p:ph type="body" sz="quarter" idx="70" hasCustomPrompt="1"/>
          </p:nvPr>
        </p:nvSpPr>
        <p:spPr>
          <a:xfrm>
            <a:off x="4613300" y="5572753"/>
            <a:ext cx="4120316" cy="415490"/>
          </a:xfrm>
        </p:spPr>
        <p:txBody>
          <a:bodyPr/>
          <a:lstStyle>
            <a:lvl1pPr>
              <a:lnSpc>
                <a:spcPts val="1700"/>
              </a:lnSpc>
              <a:defRPr sz="1500" b="1" i="0" baseline="0"/>
            </a:lvl1pPr>
            <a:lvl4pPr marL="733425" indent="-179388">
              <a:tabLst>
                <a:tab pos="361950" algn="l"/>
                <a:tab pos="538163" algn="l"/>
                <a:tab pos="808038" algn="l"/>
              </a:tabLst>
              <a:defRPr/>
            </a:lvl4pPr>
          </a:lstStyle>
          <a:p>
            <a:pPr lvl="0"/>
            <a:r>
              <a:rPr lang="hu-HU" dirty="0" smtClean="0"/>
              <a:t>Esemény megnevezése</a:t>
            </a:r>
            <a:r>
              <a:rPr lang="it-IT" dirty="0" smtClean="0"/>
              <a:t/>
            </a:r>
            <a:br>
              <a:rPr lang="it-IT" dirty="0" smtClean="0"/>
            </a:br>
            <a:r>
              <a:rPr lang="it-IT" dirty="0" err="1" smtClean="0"/>
              <a:t>Arial</a:t>
            </a:r>
            <a:r>
              <a:rPr lang="it-IT" dirty="0" smtClean="0"/>
              <a:t> </a:t>
            </a:r>
            <a:r>
              <a:rPr lang="it-IT" dirty="0" err="1" smtClean="0"/>
              <a:t>Bold</a:t>
            </a:r>
            <a:r>
              <a:rPr lang="it-IT" dirty="0" smtClean="0"/>
              <a:t> 15/17pt </a:t>
            </a:r>
            <a:endParaRPr lang="it-IT" dirty="0"/>
          </a:p>
        </p:txBody>
      </p:sp>
    </p:spTree>
    <p:extLst>
      <p:ext uri="{BB962C8B-B14F-4D97-AF65-F5344CB8AC3E}">
        <p14:creationId xmlns:p14="http://schemas.microsoft.com/office/powerpoint/2010/main" val="41981714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lide Chart + Numeric Highlight: 2 columns ">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a:xfrm>
            <a:off x="8539204" y="273559"/>
            <a:ext cx="200167" cy="178318"/>
          </a:xfrm>
        </p:spPr>
        <p:txBody>
          <a:bodyPr lIns="0" tIns="0" rIns="0" bIns="0" anchor="t" anchorCtr="0"/>
          <a:lstStyle>
            <a:lvl1pPr algn="r">
              <a:defRPr sz="700">
                <a:solidFill>
                  <a:schemeClr val="tx2"/>
                </a:solidFill>
              </a:defRPr>
            </a:lvl1pPr>
          </a:lstStyle>
          <a:p>
            <a:fld id="{C465A074-71B0-1C47-A455-7677837C124E}" type="slidenum">
              <a:rPr lang="it-IT" smtClean="0"/>
              <a:pPr/>
              <a:t>‹#›</a:t>
            </a:fld>
            <a:endParaRPr lang="it-IT" dirty="0"/>
          </a:p>
        </p:txBody>
      </p:sp>
      <p:sp>
        <p:nvSpPr>
          <p:cNvPr id="10" name="Segnaposto piè di pagina 4"/>
          <p:cNvSpPr>
            <a:spLocks noGrp="1"/>
          </p:cNvSpPr>
          <p:nvPr>
            <p:ph type="ftr" sz="quarter" idx="11"/>
          </p:nvPr>
        </p:nvSpPr>
        <p:spPr>
          <a:xfrm>
            <a:off x="4613300" y="6459985"/>
            <a:ext cx="2895600" cy="114300"/>
          </a:xfrm>
          <a:prstGeom prst="rect">
            <a:avLst/>
          </a:prstGeom>
        </p:spPr>
        <p:txBody>
          <a:bodyPr lIns="0" tIns="0" rIns="0" bIns="0"/>
          <a:lstStyle>
            <a:lvl1pPr algn="l">
              <a:defRPr sz="700" baseline="0">
                <a:solidFill>
                  <a:schemeClr val="tx2"/>
                </a:solidFill>
              </a:defRPr>
            </a:lvl1pPr>
          </a:lstStyle>
          <a:p>
            <a:r>
              <a:rPr lang="hu-HU" dirty="0" smtClean="0"/>
              <a:t>Prezentáció címe</a:t>
            </a:r>
            <a:endParaRPr lang="it-IT" dirty="0"/>
          </a:p>
        </p:txBody>
      </p:sp>
      <p:sp>
        <p:nvSpPr>
          <p:cNvPr id="17" name="Segnaposto grafico 20"/>
          <p:cNvSpPr>
            <a:spLocks noGrp="1"/>
          </p:cNvSpPr>
          <p:nvPr>
            <p:ph type="chart" sz="quarter" idx="17"/>
          </p:nvPr>
        </p:nvSpPr>
        <p:spPr>
          <a:xfrm>
            <a:off x="347300" y="1682750"/>
            <a:ext cx="4125913" cy="4378325"/>
          </a:xfrm>
        </p:spPr>
        <p:txBody>
          <a:bodyPr/>
          <a:lstStyle/>
          <a:p>
            <a:r>
              <a:rPr lang="hu-HU" smtClean="0"/>
              <a:t>Diagram beszúrásához kattintson az ikonra</a:t>
            </a:r>
            <a:endParaRPr lang="it-IT" dirty="0"/>
          </a:p>
        </p:txBody>
      </p:sp>
      <p:sp>
        <p:nvSpPr>
          <p:cNvPr id="20" name="Segnaposto testo 2"/>
          <p:cNvSpPr>
            <a:spLocks noGrp="1"/>
          </p:cNvSpPr>
          <p:nvPr>
            <p:ph type="body" sz="quarter" idx="15" hasCustomPrompt="1"/>
          </p:nvPr>
        </p:nvSpPr>
        <p:spPr>
          <a:xfrm>
            <a:off x="4648200" y="1682750"/>
            <a:ext cx="3976334" cy="1525588"/>
          </a:xfrm>
        </p:spPr>
        <p:txBody>
          <a:bodyPr numCol="1" spcCol="144000"/>
          <a:lstStyle>
            <a:lvl1pPr>
              <a:lnSpc>
                <a:spcPts val="6300"/>
              </a:lnSpc>
              <a:spcAft>
                <a:spcPts val="1800"/>
              </a:spcAft>
              <a:defRPr sz="7200" b="1" i="0" baseline="0">
                <a:solidFill>
                  <a:srgbClr val="BD0D22"/>
                </a:solidFill>
              </a:defRPr>
            </a:lvl1pPr>
            <a:lvl2pPr marL="0" indent="0">
              <a:buFontTx/>
              <a:buNone/>
              <a:defRPr baseline="0"/>
            </a:lvl2pPr>
          </a:lstStyle>
          <a:p>
            <a:pPr lvl="0"/>
            <a:r>
              <a:rPr lang="it-IT" dirty="0" smtClean="0"/>
              <a:t>000,1%</a:t>
            </a:r>
          </a:p>
        </p:txBody>
      </p:sp>
      <p:sp>
        <p:nvSpPr>
          <p:cNvPr id="21" name="Segnaposto testo 2"/>
          <p:cNvSpPr>
            <a:spLocks noGrp="1"/>
          </p:cNvSpPr>
          <p:nvPr>
            <p:ph type="body" sz="quarter" idx="18"/>
          </p:nvPr>
        </p:nvSpPr>
        <p:spPr>
          <a:xfrm>
            <a:off x="4648200" y="3367465"/>
            <a:ext cx="3962400" cy="2693610"/>
          </a:xfrm>
        </p:spPr>
        <p:txBody>
          <a:bodyPr/>
          <a:lstStyle>
            <a:lvl1pPr>
              <a:defRPr b="1" i="0">
                <a:solidFill>
                  <a:schemeClr val="accent4"/>
                </a:solidFill>
              </a:defRPr>
            </a:lvl1pPr>
          </a:lstStyle>
          <a:p>
            <a:pPr lvl="0"/>
            <a:endParaRPr lang="it-IT" dirty="0" smtClean="0"/>
          </a:p>
        </p:txBody>
      </p:sp>
      <p:pic>
        <p:nvPicPr>
          <p:cNvPr id="23" name="Immagine 22"/>
          <p:cNvPicPr>
            <a:picLocks noChangeAspect="1"/>
          </p:cNvPicPr>
          <p:nvPr userDrawn="1"/>
        </p:nvPicPr>
        <p:blipFill>
          <a:blip r:embed="rId2"/>
          <a:stretch>
            <a:fillRect/>
          </a:stretch>
        </p:blipFill>
        <p:spPr>
          <a:xfrm>
            <a:off x="8289705" y="6216113"/>
            <a:ext cx="444281" cy="360000"/>
          </a:xfrm>
          <a:prstGeom prst="rect">
            <a:avLst/>
          </a:prstGeom>
        </p:spPr>
      </p:pic>
      <p:pic>
        <p:nvPicPr>
          <p:cNvPr id="24" name="Picture 23"/>
          <p:cNvPicPr>
            <a:picLocks noChangeAspect="1"/>
          </p:cNvPicPr>
          <p:nvPr userDrawn="1"/>
        </p:nvPicPr>
        <p:blipFill rotWithShape="1">
          <a:blip r:embed="rId3"/>
          <a:srcRect l="1" r="14959" b="85913"/>
          <a:stretch/>
        </p:blipFill>
        <p:spPr>
          <a:xfrm>
            <a:off x="0" y="0"/>
            <a:ext cx="216000" cy="966080"/>
          </a:xfrm>
          <a:prstGeom prst="rect">
            <a:avLst/>
          </a:prstGeom>
        </p:spPr>
      </p:pic>
      <p:sp>
        <p:nvSpPr>
          <p:cNvPr id="16" name="Titolo 1"/>
          <p:cNvSpPr>
            <a:spLocks noGrp="1"/>
          </p:cNvSpPr>
          <p:nvPr>
            <p:ph type="ctrTitle" hasCustomPrompt="1"/>
          </p:nvPr>
        </p:nvSpPr>
        <p:spPr>
          <a:xfrm>
            <a:off x="347300" y="451877"/>
            <a:ext cx="8386686" cy="557458"/>
          </a:xfrm>
        </p:spPr>
        <p:txBody>
          <a:bodyPr/>
          <a:lstStyle>
            <a:lvl1pPr>
              <a:lnSpc>
                <a:spcPts val="2200"/>
              </a:lnSpc>
              <a:defRPr sz="2000" b="0" i="0" baseline="0">
                <a:solidFill>
                  <a:schemeClr val="tx2"/>
                </a:solidFill>
              </a:defRPr>
            </a:lvl1pPr>
          </a:lstStyle>
          <a:p>
            <a:r>
              <a:rPr lang="it-IT" dirty="0" smtClean="0"/>
              <a:t>Slide </a:t>
            </a:r>
            <a:r>
              <a:rPr lang="hu-HU" dirty="0" smtClean="0"/>
              <a:t>címe</a:t>
            </a:r>
            <a:r>
              <a:rPr lang="it-IT" dirty="0" smtClean="0"/>
              <a:t/>
            </a:r>
            <a:br>
              <a:rPr lang="it-IT" dirty="0" smtClean="0"/>
            </a:br>
            <a:r>
              <a:rPr lang="it-IT" dirty="0" err="1" smtClean="0"/>
              <a:t>Arial</a:t>
            </a:r>
            <a:r>
              <a:rPr lang="it-IT" dirty="0" smtClean="0"/>
              <a:t> Regular 20/22pt</a:t>
            </a:r>
            <a:endParaRPr lang="it-IT" dirty="0"/>
          </a:p>
        </p:txBody>
      </p:sp>
      <p:sp>
        <p:nvSpPr>
          <p:cNvPr id="18" name="Sottotitolo 2"/>
          <p:cNvSpPr>
            <a:spLocks noGrp="1"/>
          </p:cNvSpPr>
          <p:nvPr>
            <p:ph type="subTitle" idx="1" hasCustomPrompt="1"/>
          </p:nvPr>
        </p:nvSpPr>
        <p:spPr>
          <a:xfrm>
            <a:off x="347300" y="1070623"/>
            <a:ext cx="8386686" cy="456408"/>
          </a:xfrm>
        </p:spPr>
        <p:txBody>
          <a:bodyPr lIns="0" tIns="0" rIns="0" bIns="0">
            <a:noAutofit/>
          </a:bodyPr>
          <a:lstStyle>
            <a:lvl1pPr marL="0" indent="0" algn="l">
              <a:lnSpc>
                <a:spcPts val="1700"/>
              </a:lnSpc>
              <a:spcBef>
                <a:spcPts val="0"/>
              </a:spcBef>
              <a:buNone/>
              <a:defRPr sz="1500" baseline="0">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Slide </a:t>
            </a:r>
            <a:r>
              <a:rPr lang="hu-HU" dirty="0" smtClean="0"/>
              <a:t>alcíme</a:t>
            </a:r>
            <a:r>
              <a:rPr lang="it-IT" dirty="0" smtClean="0"/>
              <a:t/>
            </a:r>
            <a:br>
              <a:rPr lang="it-IT" dirty="0" smtClean="0"/>
            </a:br>
            <a:r>
              <a:rPr lang="it-IT" dirty="0" err="1" smtClean="0"/>
              <a:t>Arial</a:t>
            </a:r>
            <a:r>
              <a:rPr lang="it-IT" dirty="0" smtClean="0"/>
              <a:t> Regular 15/17pt</a:t>
            </a:r>
            <a:endParaRPr lang="it-IT" dirty="0"/>
          </a:p>
        </p:txBody>
      </p:sp>
      <p:sp>
        <p:nvSpPr>
          <p:cNvPr id="25" name="Segnaposto testo 15"/>
          <p:cNvSpPr>
            <a:spLocks noGrp="1"/>
          </p:cNvSpPr>
          <p:nvPr>
            <p:ph type="body" sz="quarter" idx="13" hasCustomPrompt="1"/>
          </p:nvPr>
        </p:nvSpPr>
        <p:spPr>
          <a:xfrm>
            <a:off x="347300" y="273559"/>
            <a:ext cx="2223124" cy="115990"/>
          </a:xfrm>
        </p:spPr>
        <p:txBody>
          <a:bodyPr>
            <a:normAutofit/>
          </a:bodyPr>
          <a:lstStyle>
            <a:lvl1pPr>
              <a:lnSpc>
                <a:spcPts val="700"/>
              </a:lnSpc>
              <a:defRPr sz="700" baseline="0">
                <a:solidFill>
                  <a:schemeClr val="tx2"/>
                </a:solidFill>
              </a:defRPr>
            </a:lvl1pPr>
          </a:lstStyle>
          <a:p>
            <a:pPr lvl="0"/>
            <a:r>
              <a:rPr lang="hu-HU" dirty="0" smtClean="0"/>
              <a:t>Fejezet </a:t>
            </a:r>
            <a:r>
              <a:rPr lang="it-IT" dirty="0" smtClean="0"/>
              <a:t>00</a:t>
            </a:r>
            <a:endParaRPr lang="it-IT" dirty="0"/>
          </a:p>
        </p:txBody>
      </p:sp>
    </p:spTree>
    <p:extLst>
      <p:ext uri="{BB962C8B-B14F-4D97-AF65-F5344CB8AC3E}">
        <p14:creationId xmlns:p14="http://schemas.microsoft.com/office/powerpoint/2010/main" val="328016466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lide Closure">
    <p:spTree>
      <p:nvGrpSpPr>
        <p:cNvPr id="1" name=""/>
        <p:cNvGrpSpPr/>
        <p:nvPr/>
      </p:nvGrpSpPr>
      <p:grpSpPr>
        <a:xfrm>
          <a:off x="0" y="0"/>
          <a:ext cx="0" cy="0"/>
          <a:chOff x="0" y="0"/>
          <a:chExt cx="0" cy="0"/>
        </a:xfrm>
      </p:grpSpPr>
      <p:pic>
        <p:nvPicPr>
          <p:cNvPr id="18" name="Picture 17"/>
          <p:cNvPicPr>
            <a:picLocks noChangeAspect="1"/>
          </p:cNvPicPr>
          <p:nvPr userDrawn="1"/>
        </p:nvPicPr>
        <p:blipFill rotWithShape="1">
          <a:blip r:embed="rId2"/>
          <a:srcRect r="21050"/>
          <a:stretch/>
        </p:blipFill>
        <p:spPr>
          <a:xfrm>
            <a:off x="0" y="0"/>
            <a:ext cx="200533" cy="6858000"/>
          </a:xfrm>
          <a:prstGeom prst="rect">
            <a:avLst/>
          </a:prstGeom>
        </p:spPr>
      </p:pic>
      <p:pic>
        <p:nvPicPr>
          <p:cNvPr id="19" name="Immagine 11"/>
          <p:cNvPicPr>
            <a:picLocks noChangeAspect="1"/>
          </p:cNvPicPr>
          <p:nvPr userDrawn="1"/>
        </p:nvPicPr>
        <p:blipFill>
          <a:blip r:embed="rId3"/>
          <a:stretch>
            <a:fillRect/>
          </a:stretch>
        </p:blipFill>
        <p:spPr>
          <a:xfrm>
            <a:off x="347300" y="287166"/>
            <a:ext cx="864000" cy="703434"/>
          </a:xfrm>
          <a:prstGeom prst="rect">
            <a:avLst/>
          </a:prstGeom>
        </p:spPr>
      </p:pic>
      <p:sp>
        <p:nvSpPr>
          <p:cNvPr id="12" name="Segnaposto testo 3"/>
          <p:cNvSpPr>
            <a:spLocks noGrp="1"/>
          </p:cNvSpPr>
          <p:nvPr>
            <p:ph type="body" sz="quarter" idx="11" hasCustomPrompt="1"/>
          </p:nvPr>
        </p:nvSpPr>
        <p:spPr>
          <a:xfrm>
            <a:off x="347300" y="5351463"/>
            <a:ext cx="4580467" cy="168804"/>
          </a:xfrm>
        </p:spPr>
        <p:txBody>
          <a:bodyPr/>
          <a:lstStyle>
            <a:lvl1pPr>
              <a:defRPr>
                <a:solidFill>
                  <a:schemeClr val="bg1">
                    <a:lumMod val="50000"/>
                  </a:schemeClr>
                </a:solidFill>
              </a:defRPr>
            </a:lvl1pPr>
          </a:lstStyle>
          <a:p>
            <a:pPr lvl="0"/>
            <a:r>
              <a:rPr lang="it-IT" dirty="0" smtClean="0"/>
              <a:t>E-mail</a:t>
            </a:r>
          </a:p>
        </p:txBody>
      </p:sp>
      <p:sp>
        <p:nvSpPr>
          <p:cNvPr id="20" name="Segnaposto testo 3"/>
          <p:cNvSpPr>
            <a:spLocks noGrp="1"/>
          </p:cNvSpPr>
          <p:nvPr>
            <p:ph type="body" sz="quarter" idx="12" hasCustomPrompt="1"/>
          </p:nvPr>
        </p:nvSpPr>
        <p:spPr>
          <a:xfrm>
            <a:off x="347300" y="5605463"/>
            <a:ext cx="4580467" cy="168804"/>
          </a:xfrm>
        </p:spPr>
        <p:txBody>
          <a:bodyPr/>
          <a:lstStyle>
            <a:lvl1pPr>
              <a:defRPr>
                <a:solidFill>
                  <a:schemeClr val="bg1">
                    <a:lumMod val="50000"/>
                  </a:schemeClr>
                </a:solidFill>
              </a:defRPr>
            </a:lvl1pPr>
          </a:lstStyle>
          <a:p>
            <a:pPr lvl="0"/>
            <a:r>
              <a:rPr lang="hu-HU" dirty="0" smtClean="0"/>
              <a:t>Telefonszám</a:t>
            </a:r>
            <a:endParaRPr lang="it-IT" dirty="0" smtClean="0"/>
          </a:p>
        </p:txBody>
      </p:sp>
      <p:sp>
        <p:nvSpPr>
          <p:cNvPr id="21" name="Segnaposto testo 3"/>
          <p:cNvSpPr>
            <a:spLocks noGrp="1"/>
          </p:cNvSpPr>
          <p:nvPr>
            <p:ph type="body" sz="quarter" idx="13" hasCustomPrompt="1"/>
          </p:nvPr>
        </p:nvSpPr>
        <p:spPr>
          <a:xfrm>
            <a:off x="347300" y="5859463"/>
            <a:ext cx="4580467" cy="168804"/>
          </a:xfrm>
        </p:spPr>
        <p:txBody>
          <a:bodyPr/>
          <a:lstStyle>
            <a:lvl1pPr>
              <a:defRPr>
                <a:solidFill>
                  <a:schemeClr val="bg1">
                    <a:lumMod val="50000"/>
                  </a:schemeClr>
                </a:solidFill>
              </a:defRPr>
            </a:lvl1pPr>
          </a:lstStyle>
          <a:p>
            <a:pPr lvl="0"/>
            <a:r>
              <a:rPr lang="hu-HU" dirty="0" smtClean="0"/>
              <a:t>Honlap</a:t>
            </a:r>
            <a:endParaRPr lang="it-IT" dirty="0" smtClean="0"/>
          </a:p>
        </p:txBody>
      </p:sp>
      <p:sp>
        <p:nvSpPr>
          <p:cNvPr id="22" name="Segnaposto testo 3"/>
          <p:cNvSpPr>
            <a:spLocks noGrp="1"/>
          </p:cNvSpPr>
          <p:nvPr>
            <p:ph type="body" sz="quarter" idx="14" hasCustomPrompt="1"/>
          </p:nvPr>
        </p:nvSpPr>
        <p:spPr>
          <a:xfrm>
            <a:off x="347300" y="5097463"/>
            <a:ext cx="4580467" cy="168804"/>
          </a:xfrm>
        </p:spPr>
        <p:txBody>
          <a:bodyPr/>
          <a:lstStyle>
            <a:lvl1pPr>
              <a:defRPr>
                <a:solidFill>
                  <a:schemeClr val="bg1">
                    <a:lumMod val="50000"/>
                  </a:schemeClr>
                </a:solidFill>
              </a:defRPr>
            </a:lvl1pPr>
          </a:lstStyle>
          <a:p>
            <a:pPr lvl="0"/>
            <a:r>
              <a:rPr lang="hu-HU" dirty="0" smtClean="0"/>
              <a:t>Név</a:t>
            </a:r>
            <a:endParaRPr lang="it-IT" dirty="0" smtClean="0"/>
          </a:p>
        </p:txBody>
      </p:sp>
      <p:sp>
        <p:nvSpPr>
          <p:cNvPr id="23" name="Segnaposto testo 3"/>
          <p:cNvSpPr>
            <a:spLocks noGrp="1"/>
          </p:cNvSpPr>
          <p:nvPr>
            <p:ph type="body" sz="quarter" idx="15" hasCustomPrompt="1"/>
          </p:nvPr>
        </p:nvSpPr>
        <p:spPr>
          <a:xfrm>
            <a:off x="347300" y="4838077"/>
            <a:ext cx="4580467" cy="168804"/>
          </a:xfrm>
        </p:spPr>
        <p:txBody>
          <a:bodyPr/>
          <a:lstStyle>
            <a:lvl1pPr>
              <a:defRPr>
                <a:solidFill>
                  <a:schemeClr val="bg1">
                    <a:lumMod val="50000"/>
                  </a:schemeClr>
                </a:solidFill>
              </a:defRPr>
            </a:lvl1pPr>
          </a:lstStyle>
          <a:p>
            <a:pPr lvl="0"/>
            <a:r>
              <a:rPr lang="hu-HU" dirty="0" smtClean="0"/>
              <a:t>Szervezeti egység</a:t>
            </a:r>
            <a:endParaRPr lang="it-IT" dirty="0" smtClean="0"/>
          </a:p>
        </p:txBody>
      </p:sp>
    </p:spTree>
    <p:extLst>
      <p:ext uri="{BB962C8B-B14F-4D97-AF65-F5344CB8AC3E}">
        <p14:creationId xmlns:p14="http://schemas.microsoft.com/office/powerpoint/2010/main" val="378865641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Slide Back-Up">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a:xfrm>
            <a:off x="8539204" y="273559"/>
            <a:ext cx="200167" cy="178318"/>
          </a:xfrm>
        </p:spPr>
        <p:txBody>
          <a:bodyPr lIns="0" tIns="0" rIns="0" bIns="0" anchor="t" anchorCtr="0"/>
          <a:lstStyle>
            <a:lvl1pPr algn="r">
              <a:defRPr sz="700">
                <a:solidFill>
                  <a:schemeClr val="bg1">
                    <a:lumMod val="50000"/>
                  </a:schemeClr>
                </a:solidFill>
              </a:defRPr>
            </a:lvl1pPr>
          </a:lstStyle>
          <a:p>
            <a:fld id="{C465A074-71B0-1C47-A455-7677837C124E}" type="slidenum">
              <a:rPr lang="it-IT" smtClean="0"/>
              <a:pPr/>
              <a:t>‹#›</a:t>
            </a:fld>
            <a:endParaRPr lang="it-IT" dirty="0"/>
          </a:p>
        </p:txBody>
      </p:sp>
      <p:sp>
        <p:nvSpPr>
          <p:cNvPr id="7" name="Segnaposto data 3"/>
          <p:cNvSpPr>
            <a:spLocks noGrp="1"/>
          </p:cNvSpPr>
          <p:nvPr>
            <p:ph type="dt" sz="half" idx="10"/>
          </p:nvPr>
        </p:nvSpPr>
        <p:spPr>
          <a:xfrm>
            <a:off x="3679200" y="6459984"/>
            <a:ext cx="799815" cy="114300"/>
          </a:xfrm>
          <a:prstGeom prst="rect">
            <a:avLst/>
          </a:prstGeom>
        </p:spPr>
        <p:txBody>
          <a:bodyPr lIns="0" tIns="0" rIns="0" bIns="0" anchor="t" anchorCtr="0"/>
          <a:lstStyle>
            <a:lvl1pPr>
              <a:defRPr sz="700">
                <a:solidFill>
                  <a:schemeClr val="tx2"/>
                </a:solidFill>
              </a:defRPr>
            </a:lvl1pPr>
          </a:lstStyle>
          <a:p>
            <a:fld id="{6D80EE89-5913-7647-8C31-0801FAD3084B}" type="datetime4">
              <a:rPr lang="it-IT" smtClean="0"/>
              <a:t>14 aprile 2015</a:t>
            </a:fld>
            <a:endParaRPr lang="it-IT" dirty="0"/>
          </a:p>
        </p:txBody>
      </p:sp>
      <p:sp>
        <p:nvSpPr>
          <p:cNvPr id="9" name="Segnaposto piè di pagina 4"/>
          <p:cNvSpPr>
            <a:spLocks noGrp="1"/>
          </p:cNvSpPr>
          <p:nvPr>
            <p:ph type="ftr" sz="quarter" idx="11"/>
          </p:nvPr>
        </p:nvSpPr>
        <p:spPr>
          <a:xfrm>
            <a:off x="4613300" y="6459985"/>
            <a:ext cx="2895600" cy="114300"/>
          </a:xfrm>
          <a:prstGeom prst="rect">
            <a:avLst/>
          </a:prstGeom>
        </p:spPr>
        <p:txBody>
          <a:bodyPr lIns="0" tIns="0" rIns="0" bIns="0"/>
          <a:lstStyle>
            <a:lvl1pPr algn="l">
              <a:defRPr sz="700" baseline="0">
                <a:solidFill>
                  <a:schemeClr val="tx2"/>
                </a:solidFill>
              </a:defRPr>
            </a:lvl1pPr>
          </a:lstStyle>
          <a:p>
            <a:r>
              <a:rPr lang="it-IT" smtClean="0"/>
              <a:t>Presentation Title</a:t>
            </a:r>
            <a:endParaRPr lang="it-IT" dirty="0"/>
          </a:p>
        </p:txBody>
      </p:sp>
      <p:pic>
        <p:nvPicPr>
          <p:cNvPr id="18" name="Immagine 17"/>
          <p:cNvPicPr>
            <a:picLocks noChangeAspect="1"/>
          </p:cNvPicPr>
          <p:nvPr userDrawn="1"/>
        </p:nvPicPr>
        <p:blipFill>
          <a:blip r:embed="rId2"/>
          <a:stretch>
            <a:fillRect/>
          </a:stretch>
        </p:blipFill>
        <p:spPr>
          <a:xfrm>
            <a:off x="8289705" y="6216113"/>
            <a:ext cx="444281" cy="360000"/>
          </a:xfrm>
          <a:prstGeom prst="rect">
            <a:avLst/>
          </a:prstGeom>
        </p:spPr>
      </p:pic>
      <p:sp>
        <p:nvSpPr>
          <p:cNvPr id="10" name="Titolo 1"/>
          <p:cNvSpPr>
            <a:spLocks noGrp="1"/>
          </p:cNvSpPr>
          <p:nvPr>
            <p:ph type="ctrTitle" hasCustomPrompt="1"/>
          </p:nvPr>
        </p:nvSpPr>
        <p:spPr>
          <a:xfrm>
            <a:off x="347300" y="730606"/>
            <a:ext cx="8386686" cy="235474"/>
          </a:xfrm>
        </p:spPr>
        <p:txBody>
          <a:bodyPr/>
          <a:lstStyle>
            <a:lvl1pPr>
              <a:lnSpc>
                <a:spcPts val="2200"/>
              </a:lnSpc>
              <a:defRPr sz="2000" b="0" i="0" baseline="0">
                <a:solidFill>
                  <a:schemeClr val="bg1">
                    <a:lumMod val="50000"/>
                  </a:schemeClr>
                </a:solidFill>
              </a:defRPr>
            </a:lvl1pPr>
          </a:lstStyle>
          <a:p>
            <a:r>
              <a:rPr lang="it-IT" dirty="0" smtClean="0"/>
              <a:t>Back-Up</a:t>
            </a:r>
            <a:endParaRPr lang="it-IT" dirty="0"/>
          </a:p>
        </p:txBody>
      </p:sp>
      <p:sp>
        <p:nvSpPr>
          <p:cNvPr id="11" name="Sottotitolo 2"/>
          <p:cNvSpPr>
            <a:spLocks noGrp="1"/>
          </p:cNvSpPr>
          <p:nvPr>
            <p:ph type="subTitle" idx="1" hasCustomPrompt="1"/>
          </p:nvPr>
        </p:nvSpPr>
        <p:spPr>
          <a:xfrm>
            <a:off x="347300" y="3105306"/>
            <a:ext cx="8386686" cy="712269"/>
          </a:xfrm>
        </p:spPr>
        <p:txBody>
          <a:bodyPr lIns="0" tIns="0" rIns="0" bIns="0">
            <a:noAutofit/>
          </a:bodyPr>
          <a:lstStyle>
            <a:lvl1pPr marL="0" indent="0" algn="l">
              <a:lnSpc>
                <a:spcPts val="2400"/>
              </a:lnSpc>
              <a:spcBef>
                <a:spcPts val="0"/>
              </a:spcBef>
              <a:buNone/>
              <a:defRPr sz="2000" baseline="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Back-Up </a:t>
            </a:r>
            <a:r>
              <a:rPr lang="it-IT" dirty="0" err="1" smtClean="0"/>
              <a:t>Subtitle</a:t>
            </a:r>
            <a:r>
              <a:rPr lang="it-IT" dirty="0" smtClean="0"/>
              <a:t> </a:t>
            </a:r>
            <a:br>
              <a:rPr lang="it-IT" dirty="0" smtClean="0"/>
            </a:br>
            <a:r>
              <a:rPr lang="it-IT" dirty="0" err="1" smtClean="0"/>
              <a:t>Arial</a:t>
            </a:r>
            <a:r>
              <a:rPr lang="it-IT" dirty="0" smtClean="0"/>
              <a:t> Regular 20/24pt</a:t>
            </a:r>
            <a:endParaRPr lang="it-IT" dirty="0"/>
          </a:p>
        </p:txBody>
      </p:sp>
      <p:sp>
        <p:nvSpPr>
          <p:cNvPr id="12" name="Segnaposto testo 2"/>
          <p:cNvSpPr>
            <a:spLocks noGrp="1"/>
          </p:cNvSpPr>
          <p:nvPr>
            <p:ph type="body" sz="quarter" idx="13" hasCustomPrompt="1"/>
          </p:nvPr>
        </p:nvSpPr>
        <p:spPr>
          <a:xfrm>
            <a:off x="347300" y="2130426"/>
            <a:ext cx="8386686" cy="869098"/>
          </a:xfrm>
        </p:spPr>
        <p:txBody>
          <a:bodyPr/>
          <a:lstStyle>
            <a:lvl1pPr>
              <a:lnSpc>
                <a:spcPts val="3500"/>
              </a:lnSpc>
              <a:defRPr sz="3300" b="1" i="0" baseline="0">
                <a:solidFill>
                  <a:schemeClr val="bg1">
                    <a:lumMod val="50000"/>
                  </a:schemeClr>
                </a:solidFill>
              </a:defRPr>
            </a:lvl1pPr>
          </a:lstStyle>
          <a:p>
            <a:pPr lvl="0"/>
            <a:r>
              <a:rPr lang="it-IT" dirty="0" smtClean="0"/>
              <a:t>Back-Up Title </a:t>
            </a:r>
            <a:br>
              <a:rPr lang="it-IT" dirty="0" smtClean="0"/>
            </a:br>
            <a:r>
              <a:rPr lang="it-IT" dirty="0" err="1" smtClean="0"/>
              <a:t>Arial</a:t>
            </a:r>
            <a:r>
              <a:rPr lang="it-IT" dirty="0" smtClean="0"/>
              <a:t> </a:t>
            </a:r>
            <a:r>
              <a:rPr lang="it-IT" dirty="0" err="1" smtClean="0"/>
              <a:t>Bold</a:t>
            </a:r>
            <a:r>
              <a:rPr lang="it-IT" dirty="0" smtClean="0"/>
              <a:t> 33/35pt</a:t>
            </a:r>
          </a:p>
        </p:txBody>
      </p:sp>
    </p:spTree>
    <p:extLst>
      <p:ext uri="{BB962C8B-B14F-4D97-AF65-F5344CB8AC3E}">
        <p14:creationId xmlns:p14="http://schemas.microsoft.com/office/powerpoint/2010/main" val="344232696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a:xfrm>
            <a:off x="8539204" y="273559"/>
            <a:ext cx="200167" cy="178318"/>
          </a:xfrm>
        </p:spPr>
        <p:txBody>
          <a:bodyPr lIns="0" tIns="0" rIns="0" bIns="0" anchor="t" anchorCtr="0"/>
          <a:lstStyle>
            <a:lvl1pPr algn="r">
              <a:defRPr sz="700">
                <a:solidFill>
                  <a:schemeClr val="tx2"/>
                </a:solidFill>
              </a:defRPr>
            </a:lvl1pPr>
          </a:lstStyle>
          <a:p>
            <a:fld id="{C465A074-71B0-1C47-A455-7677837C124E}" type="slidenum">
              <a:rPr lang="it-IT" smtClean="0"/>
              <a:pPr/>
              <a:t>‹#›</a:t>
            </a:fld>
            <a:endParaRPr lang="it-IT" dirty="0"/>
          </a:p>
        </p:txBody>
      </p:sp>
      <p:sp>
        <p:nvSpPr>
          <p:cNvPr id="13" name="Titolo 1"/>
          <p:cNvSpPr>
            <a:spLocks noGrp="1"/>
          </p:cNvSpPr>
          <p:nvPr>
            <p:ph type="ctrTitle" hasCustomPrompt="1"/>
          </p:nvPr>
        </p:nvSpPr>
        <p:spPr>
          <a:xfrm>
            <a:off x="347300" y="730606"/>
            <a:ext cx="8386686" cy="235474"/>
          </a:xfrm>
        </p:spPr>
        <p:txBody>
          <a:bodyPr/>
          <a:lstStyle>
            <a:lvl1pPr>
              <a:lnSpc>
                <a:spcPts val="2200"/>
              </a:lnSpc>
              <a:defRPr sz="2000" b="0" i="0" baseline="0">
                <a:solidFill>
                  <a:schemeClr val="tx2"/>
                </a:solidFill>
              </a:defRPr>
            </a:lvl1pPr>
          </a:lstStyle>
          <a:p>
            <a:r>
              <a:rPr lang="hu-HU" dirty="0" smtClean="0"/>
              <a:t>Fejezet</a:t>
            </a:r>
            <a:r>
              <a:rPr lang="it-IT" dirty="0" smtClean="0"/>
              <a:t> 00</a:t>
            </a:r>
            <a:endParaRPr lang="it-IT" dirty="0"/>
          </a:p>
        </p:txBody>
      </p:sp>
      <p:sp>
        <p:nvSpPr>
          <p:cNvPr id="14" name="Sottotitolo 2"/>
          <p:cNvSpPr>
            <a:spLocks noGrp="1"/>
          </p:cNvSpPr>
          <p:nvPr>
            <p:ph type="subTitle" idx="1" hasCustomPrompt="1"/>
          </p:nvPr>
        </p:nvSpPr>
        <p:spPr>
          <a:xfrm>
            <a:off x="347300" y="3105306"/>
            <a:ext cx="8386686" cy="712269"/>
          </a:xfrm>
        </p:spPr>
        <p:txBody>
          <a:bodyPr lIns="0" tIns="0" rIns="0" bIns="0">
            <a:noAutofit/>
          </a:bodyPr>
          <a:lstStyle>
            <a:lvl1pPr marL="0" indent="0" algn="l">
              <a:lnSpc>
                <a:spcPts val="2400"/>
              </a:lnSpc>
              <a:spcBef>
                <a:spcPts val="0"/>
              </a:spcBef>
              <a:buNone/>
              <a:defRPr sz="2000" baseline="0">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dirty="0" smtClean="0"/>
              <a:t>Fejezet alcíme</a:t>
            </a:r>
            <a:r>
              <a:rPr lang="it-IT" dirty="0" smtClean="0"/>
              <a:t/>
            </a:r>
            <a:br>
              <a:rPr lang="it-IT" dirty="0" smtClean="0"/>
            </a:br>
            <a:r>
              <a:rPr lang="it-IT" dirty="0" err="1" smtClean="0"/>
              <a:t>Arial</a:t>
            </a:r>
            <a:r>
              <a:rPr lang="it-IT" dirty="0" smtClean="0"/>
              <a:t> Regular 20/24pt</a:t>
            </a:r>
            <a:endParaRPr lang="it-IT" dirty="0"/>
          </a:p>
        </p:txBody>
      </p:sp>
      <p:sp>
        <p:nvSpPr>
          <p:cNvPr id="17" name="Segnaposto testo 2"/>
          <p:cNvSpPr>
            <a:spLocks noGrp="1"/>
          </p:cNvSpPr>
          <p:nvPr>
            <p:ph type="body" sz="quarter" idx="13" hasCustomPrompt="1"/>
          </p:nvPr>
        </p:nvSpPr>
        <p:spPr>
          <a:xfrm>
            <a:off x="347300" y="2130426"/>
            <a:ext cx="8386686" cy="869098"/>
          </a:xfrm>
        </p:spPr>
        <p:txBody>
          <a:bodyPr/>
          <a:lstStyle>
            <a:lvl1pPr>
              <a:lnSpc>
                <a:spcPts val="3500"/>
              </a:lnSpc>
              <a:defRPr sz="3300" b="1" i="0" baseline="0"/>
            </a:lvl1pPr>
          </a:lstStyle>
          <a:p>
            <a:pPr lvl="0"/>
            <a:r>
              <a:rPr lang="hu-HU" dirty="0" smtClean="0"/>
              <a:t>Fejezet címe</a:t>
            </a:r>
            <a:r>
              <a:rPr lang="it-IT" dirty="0" smtClean="0"/>
              <a:t/>
            </a:r>
            <a:br>
              <a:rPr lang="it-IT" dirty="0" smtClean="0"/>
            </a:br>
            <a:r>
              <a:rPr lang="it-IT" dirty="0" err="1" smtClean="0"/>
              <a:t>Arial</a:t>
            </a:r>
            <a:r>
              <a:rPr lang="it-IT" dirty="0" smtClean="0"/>
              <a:t> </a:t>
            </a:r>
            <a:r>
              <a:rPr lang="it-IT" dirty="0" err="1" smtClean="0"/>
              <a:t>Bold</a:t>
            </a:r>
            <a:r>
              <a:rPr lang="it-IT" dirty="0" smtClean="0"/>
              <a:t> 33/35pt</a:t>
            </a:r>
          </a:p>
        </p:txBody>
      </p:sp>
      <p:pic>
        <p:nvPicPr>
          <p:cNvPr id="18" name="Immagine 17"/>
          <p:cNvPicPr>
            <a:picLocks noChangeAspect="1"/>
          </p:cNvPicPr>
          <p:nvPr userDrawn="1"/>
        </p:nvPicPr>
        <p:blipFill>
          <a:blip r:embed="rId2"/>
          <a:stretch>
            <a:fillRect/>
          </a:stretch>
        </p:blipFill>
        <p:spPr>
          <a:xfrm>
            <a:off x="8289705" y="6216113"/>
            <a:ext cx="444281" cy="360000"/>
          </a:xfrm>
          <a:prstGeom prst="rect">
            <a:avLst/>
          </a:prstGeom>
        </p:spPr>
      </p:pic>
      <p:pic>
        <p:nvPicPr>
          <p:cNvPr id="20" name="Picture 19"/>
          <p:cNvPicPr>
            <a:picLocks noChangeAspect="1"/>
          </p:cNvPicPr>
          <p:nvPr userDrawn="1"/>
        </p:nvPicPr>
        <p:blipFill rotWithShape="1">
          <a:blip r:embed="rId3"/>
          <a:srcRect l="1" r="14959" b="85913"/>
          <a:stretch/>
        </p:blipFill>
        <p:spPr>
          <a:xfrm>
            <a:off x="0" y="0"/>
            <a:ext cx="216000" cy="966080"/>
          </a:xfrm>
          <a:prstGeom prst="rect">
            <a:avLst/>
          </a:prstGeom>
        </p:spPr>
      </p:pic>
      <p:sp>
        <p:nvSpPr>
          <p:cNvPr id="9" name="Segnaposto piè di pagina 4"/>
          <p:cNvSpPr>
            <a:spLocks noGrp="1"/>
          </p:cNvSpPr>
          <p:nvPr>
            <p:ph type="ftr" sz="quarter" idx="11"/>
          </p:nvPr>
        </p:nvSpPr>
        <p:spPr>
          <a:xfrm>
            <a:off x="4613300" y="6459985"/>
            <a:ext cx="2895600" cy="114300"/>
          </a:xfrm>
          <a:prstGeom prst="rect">
            <a:avLst/>
          </a:prstGeom>
        </p:spPr>
        <p:txBody>
          <a:bodyPr lIns="0" tIns="0" rIns="0" bIns="0"/>
          <a:lstStyle>
            <a:lvl1pPr algn="l">
              <a:defRPr sz="700" baseline="0">
                <a:solidFill>
                  <a:schemeClr val="tx2"/>
                </a:solidFill>
              </a:defRPr>
            </a:lvl1pPr>
          </a:lstStyle>
          <a:p>
            <a:r>
              <a:rPr lang="hu-HU" dirty="0" smtClean="0"/>
              <a:t>Prezentáció címe</a:t>
            </a:r>
            <a:endParaRPr lang="it-IT" dirty="0"/>
          </a:p>
        </p:txBody>
      </p:sp>
    </p:spTree>
    <p:extLst>
      <p:ext uri="{BB962C8B-B14F-4D97-AF65-F5344CB8AC3E}">
        <p14:creationId xmlns:p14="http://schemas.microsoft.com/office/powerpoint/2010/main" val="36119108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a:xfrm>
            <a:off x="8539204" y="273559"/>
            <a:ext cx="200167" cy="178318"/>
          </a:xfrm>
        </p:spPr>
        <p:txBody>
          <a:bodyPr lIns="0" tIns="0" rIns="0" bIns="0" anchor="t" anchorCtr="0"/>
          <a:lstStyle>
            <a:lvl1pPr algn="r">
              <a:defRPr sz="700">
                <a:solidFill>
                  <a:schemeClr val="tx2"/>
                </a:solidFill>
              </a:defRPr>
            </a:lvl1pPr>
          </a:lstStyle>
          <a:p>
            <a:fld id="{C465A074-71B0-1C47-A455-7677837C124E}" type="slidenum">
              <a:rPr lang="it-IT" smtClean="0"/>
              <a:pPr/>
              <a:t>‹#›</a:t>
            </a:fld>
            <a:endParaRPr lang="it-IT" dirty="0"/>
          </a:p>
        </p:txBody>
      </p:sp>
      <p:sp>
        <p:nvSpPr>
          <p:cNvPr id="14" name="object 3"/>
          <p:cNvSpPr txBox="1"/>
          <p:nvPr userDrawn="1"/>
        </p:nvSpPr>
        <p:spPr>
          <a:xfrm>
            <a:off x="357774" y="716294"/>
            <a:ext cx="2931336" cy="318159"/>
          </a:xfrm>
          <a:prstGeom prst="rect">
            <a:avLst/>
          </a:prstGeom>
        </p:spPr>
        <p:txBody>
          <a:bodyPr wrap="square" lIns="0" tIns="0" rIns="0" bIns="0" rtlCol="0">
            <a:noAutofit/>
          </a:bodyPr>
          <a:lstStyle/>
          <a:p>
            <a:pPr marL="12700">
              <a:lnSpc>
                <a:spcPct val="95825"/>
              </a:lnSpc>
              <a:spcBef>
                <a:spcPts val="10"/>
              </a:spcBef>
            </a:pPr>
            <a:r>
              <a:rPr lang="hu-HU" sz="2000" b="1" spc="0" dirty="0" smtClean="0">
                <a:solidFill>
                  <a:schemeClr val="tx2"/>
                </a:solidFill>
                <a:latin typeface="Arial"/>
                <a:cs typeface="Arial"/>
              </a:rPr>
              <a:t>TARTALOMJEGYZÉK</a:t>
            </a:r>
            <a:endParaRPr sz="2000" b="1" dirty="0">
              <a:solidFill>
                <a:schemeClr val="tx2"/>
              </a:solidFill>
              <a:latin typeface="Arial"/>
              <a:cs typeface="Arial"/>
            </a:endParaRPr>
          </a:p>
        </p:txBody>
      </p:sp>
      <p:sp>
        <p:nvSpPr>
          <p:cNvPr id="3" name="Segnaposto testo 2"/>
          <p:cNvSpPr>
            <a:spLocks noGrp="1"/>
          </p:cNvSpPr>
          <p:nvPr>
            <p:ph type="body" sz="quarter" idx="13"/>
          </p:nvPr>
        </p:nvSpPr>
        <p:spPr>
          <a:xfrm>
            <a:off x="357188" y="1224439"/>
            <a:ext cx="8382000" cy="4861256"/>
          </a:xfrm>
        </p:spPr>
        <p:txBody>
          <a:bodyPr bIns="0" numCol="2" spcCol="216000">
            <a:noAutofit/>
          </a:bodyPr>
          <a:lstStyle>
            <a:lvl1pPr marL="171450" indent="-171450">
              <a:lnSpc>
                <a:spcPts val="1800"/>
              </a:lnSpc>
              <a:spcBef>
                <a:spcPts val="0"/>
              </a:spcBef>
              <a:spcAft>
                <a:spcPts val="0"/>
              </a:spcAft>
              <a:buClr>
                <a:schemeClr val="tx2"/>
              </a:buClr>
              <a:buFont typeface="Lucida Grande"/>
              <a:buChar char="-"/>
              <a:defRPr sz="1200" b="1" i="0" baseline="0"/>
            </a:lvl1pPr>
            <a:lvl2pPr>
              <a:lnSpc>
                <a:spcPts val="1800"/>
              </a:lnSpc>
              <a:spcBef>
                <a:spcPts val="0"/>
              </a:spcBef>
              <a:spcAft>
                <a:spcPts val="0"/>
              </a:spcAft>
              <a:buClr>
                <a:schemeClr val="tx1"/>
              </a:buClr>
              <a:buFont typeface="Lucida Grande"/>
              <a:buChar char="-"/>
              <a:defRPr sz="1200" baseline="0"/>
            </a:lvl2pPr>
            <a:lvl3pPr marL="540000" indent="-180000">
              <a:lnSpc>
                <a:spcPts val="1800"/>
              </a:lnSpc>
              <a:spcBef>
                <a:spcPts val="0"/>
              </a:spcBef>
              <a:spcAft>
                <a:spcPts val="0"/>
              </a:spcAft>
              <a:buFont typeface="Wingdings" charset="2"/>
              <a:buChar char="§"/>
              <a:defRPr sz="1200" baseline="0"/>
            </a:lvl3pPr>
            <a:lvl4pPr marL="734400" indent="-180000">
              <a:lnSpc>
                <a:spcPts val="1800"/>
              </a:lnSpc>
              <a:spcBef>
                <a:spcPts val="0"/>
              </a:spcBef>
              <a:spcAft>
                <a:spcPts val="0"/>
              </a:spcAft>
              <a:buSzPct val="60000"/>
              <a:buFont typeface="Wingdings" charset="2"/>
              <a:buChar char="²"/>
              <a:defRPr sz="1200" baseline="0"/>
            </a:lvl4pPr>
            <a:lvl5pPr>
              <a:lnSpc>
                <a:spcPts val="1800"/>
              </a:lnSpc>
              <a:spcBef>
                <a:spcPts val="0"/>
              </a:spcBef>
              <a:spcAft>
                <a:spcPts val="0"/>
              </a:spcAft>
              <a:buSzPct val="60000"/>
              <a:defRPr sz="1200" baseline="0"/>
            </a:lvl5p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it-IT" dirty="0"/>
          </a:p>
        </p:txBody>
      </p:sp>
      <p:pic>
        <p:nvPicPr>
          <p:cNvPr id="12" name="Immagine 11"/>
          <p:cNvPicPr>
            <a:picLocks noChangeAspect="1"/>
          </p:cNvPicPr>
          <p:nvPr userDrawn="1"/>
        </p:nvPicPr>
        <p:blipFill>
          <a:blip r:embed="rId2"/>
          <a:stretch>
            <a:fillRect/>
          </a:stretch>
        </p:blipFill>
        <p:spPr>
          <a:xfrm>
            <a:off x="8289705" y="6216113"/>
            <a:ext cx="444281" cy="360000"/>
          </a:xfrm>
          <a:prstGeom prst="rect">
            <a:avLst/>
          </a:prstGeom>
        </p:spPr>
      </p:pic>
      <p:pic>
        <p:nvPicPr>
          <p:cNvPr id="17" name="Picture 16"/>
          <p:cNvPicPr>
            <a:picLocks noChangeAspect="1"/>
          </p:cNvPicPr>
          <p:nvPr userDrawn="1"/>
        </p:nvPicPr>
        <p:blipFill rotWithShape="1">
          <a:blip r:embed="rId3"/>
          <a:srcRect l="1" r="14959" b="85913"/>
          <a:stretch/>
        </p:blipFill>
        <p:spPr>
          <a:xfrm>
            <a:off x="0" y="0"/>
            <a:ext cx="216000" cy="966080"/>
          </a:xfrm>
          <a:prstGeom prst="rect">
            <a:avLst/>
          </a:prstGeom>
        </p:spPr>
      </p:pic>
      <p:sp>
        <p:nvSpPr>
          <p:cNvPr id="10" name="Segnaposto piè di pagina 4"/>
          <p:cNvSpPr>
            <a:spLocks noGrp="1"/>
          </p:cNvSpPr>
          <p:nvPr>
            <p:ph type="ftr" sz="quarter" idx="11"/>
          </p:nvPr>
        </p:nvSpPr>
        <p:spPr>
          <a:xfrm>
            <a:off x="4613300" y="6459985"/>
            <a:ext cx="2895600" cy="114300"/>
          </a:xfrm>
          <a:prstGeom prst="rect">
            <a:avLst/>
          </a:prstGeom>
        </p:spPr>
        <p:txBody>
          <a:bodyPr lIns="0" tIns="0" rIns="0" bIns="0"/>
          <a:lstStyle>
            <a:lvl1pPr algn="l">
              <a:defRPr sz="700" baseline="0">
                <a:solidFill>
                  <a:schemeClr val="tx2"/>
                </a:solidFill>
              </a:defRPr>
            </a:lvl1pPr>
          </a:lstStyle>
          <a:p>
            <a:r>
              <a:rPr lang="hu-HU" dirty="0" smtClean="0"/>
              <a:t>Prezentáció címe</a:t>
            </a:r>
            <a:endParaRPr lang="it-IT" dirty="0"/>
          </a:p>
        </p:txBody>
      </p:sp>
    </p:spTree>
    <p:extLst>
      <p:ext uri="{BB962C8B-B14F-4D97-AF65-F5344CB8AC3E}">
        <p14:creationId xmlns:p14="http://schemas.microsoft.com/office/powerpoint/2010/main" val="1043186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Generic Slide: 1 column">
    <p:spTree>
      <p:nvGrpSpPr>
        <p:cNvPr id="1" name=""/>
        <p:cNvGrpSpPr/>
        <p:nvPr/>
      </p:nvGrpSpPr>
      <p:grpSpPr>
        <a:xfrm>
          <a:off x="0" y="0"/>
          <a:ext cx="0" cy="0"/>
          <a:chOff x="0" y="0"/>
          <a:chExt cx="0" cy="0"/>
        </a:xfrm>
      </p:grpSpPr>
      <p:sp>
        <p:nvSpPr>
          <p:cNvPr id="8" name="Segnaposto numero diapositiva 5"/>
          <p:cNvSpPr>
            <a:spLocks noGrp="1"/>
          </p:cNvSpPr>
          <p:nvPr>
            <p:ph type="sldNum" sz="quarter" idx="12"/>
          </p:nvPr>
        </p:nvSpPr>
        <p:spPr>
          <a:xfrm>
            <a:off x="8539204" y="273559"/>
            <a:ext cx="200167" cy="178318"/>
          </a:xfrm>
        </p:spPr>
        <p:txBody>
          <a:bodyPr lIns="0" tIns="0" rIns="0" bIns="0" anchor="t" anchorCtr="0"/>
          <a:lstStyle>
            <a:lvl1pPr algn="r">
              <a:defRPr sz="700">
                <a:solidFill>
                  <a:schemeClr val="tx2"/>
                </a:solidFill>
              </a:defRPr>
            </a:lvl1pPr>
          </a:lstStyle>
          <a:p>
            <a:fld id="{C465A074-71B0-1C47-A455-7677837C124E}" type="slidenum">
              <a:rPr lang="it-IT" smtClean="0"/>
              <a:pPr/>
              <a:t>‹#›</a:t>
            </a:fld>
            <a:endParaRPr lang="it-IT" dirty="0"/>
          </a:p>
        </p:txBody>
      </p:sp>
      <p:sp>
        <p:nvSpPr>
          <p:cNvPr id="12" name="Segnaposto piè di pagina 4"/>
          <p:cNvSpPr>
            <a:spLocks noGrp="1"/>
          </p:cNvSpPr>
          <p:nvPr>
            <p:ph type="ftr" sz="quarter" idx="11"/>
          </p:nvPr>
        </p:nvSpPr>
        <p:spPr>
          <a:xfrm>
            <a:off x="4613300" y="6459985"/>
            <a:ext cx="2895600" cy="114300"/>
          </a:xfrm>
          <a:prstGeom prst="rect">
            <a:avLst/>
          </a:prstGeom>
        </p:spPr>
        <p:txBody>
          <a:bodyPr lIns="0" tIns="0" rIns="0" bIns="0"/>
          <a:lstStyle>
            <a:lvl1pPr algn="l">
              <a:defRPr sz="700" baseline="0">
                <a:solidFill>
                  <a:schemeClr val="tx2"/>
                </a:solidFill>
              </a:defRPr>
            </a:lvl1pPr>
          </a:lstStyle>
          <a:p>
            <a:r>
              <a:rPr lang="hu-HU" dirty="0" smtClean="0"/>
              <a:t>Prezentáció címe</a:t>
            </a:r>
            <a:endParaRPr lang="it-IT" dirty="0"/>
          </a:p>
        </p:txBody>
      </p:sp>
      <p:sp>
        <p:nvSpPr>
          <p:cNvPr id="14" name="Titolo 1"/>
          <p:cNvSpPr>
            <a:spLocks noGrp="1"/>
          </p:cNvSpPr>
          <p:nvPr>
            <p:ph type="ctrTitle" hasCustomPrompt="1"/>
          </p:nvPr>
        </p:nvSpPr>
        <p:spPr>
          <a:xfrm>
            <a:off x="347300" y="451877"/>
            <a:ext cx="8386686" cy="557458"/>
          </a:xfrm>
        </p:spPr>
        <p:txBody>
          <a:bodyPr/>
          <a:lstStyle>
            <a:lvl1pPr>
              <a:lnSpc>
                <a:spcPts val="2200"/>
              </a:lnSpc>
              <a:defRPr sz="2000" b="0" i="0" baseline="0">
                <a:solidFill>
                  <a:schemeClr val="tx2"/>
                </a:solidFill>
              </a:defRPr>
            </a:lvl1pPr>
          </a:lstStyle>
          <a:p>
            <a:r>
              <a:rPr lang="it-IT" dirty="0" smtClean="0"/>
              <a:t>Slide </a:t>
            </a:r>
            <a:r>
              <a:rPr lang="hu-HU" dirty="0" smtClean="0"/>
              <a:t>címe</a:t>
            </a:r>
            <a:r>
              <a:rPr lang="it-IT" dirty="0" smtClean="0"/>
              <a:t/>
            </a:r>
            <a:br>
              <a:rPr lang="it-IT" dirty="0" smtClean="0"/>
            </a:br>
            <a:r>
              <a:rPr lang="it-IT" dirty="0" err="1" smtClean="0"/>
              <a:t>Arial</a:t>
            </a:r>
            <a:r>
              <a:rPr lang="it-IT" dirty="0" smtClean="0"/>
              <a:t> Regular 20/22pt</a:t>
            </a:r>
            <a:endParaRPr lang="it-IT" dirty="0"/>
          </a:p>
        </p:txBody>
      </p:sp>
      <p:sp>
        <p:nvSpPr>
          <p:cNvPr id="15" name="Sottotitolo 2"/>
          <p:cNvSpPr>
            <a:spLocks noGrp="1"/>
          </p:cNvSpPr>
          <p:nvPr>
            <p:ph type="subTitle" idx="1" hasCustomPrompt="1"/>
          </p:nvPr>
        </p:nvSpPr>
        <p:spPr>
          <a:xfrm>
            <a:off x="347300" y="1070623"/>
            <a:ext cx="8386686" cy="456408"/>
          </a:xfrm>
        </p:spPr>
        <p:txBody>
          <a:bodyPr lIns="0" tIns="0" rIns="0" bIns="0">
            <a:noAutofit/>
          </a:bodyPr>
          <a:lstStyle>
            <a:lvl1pPr marL="0" indent="0" algn="l">
              <a:lnSpc>
                <a:spcPts val="1700"/>
              </a:lnSpc>
              <a:spcBef>
                <a:spcPts val="0"/>
              </a:spcBef>
              <a:buNone/>
              <a:defRPr sz="1500" baseline="0">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Slide </a:t>
            </a:r>
            <a:r>
              <a:rPr lang="hu-HU" dirty="0" smtClean="0"/>
              <a:t>alcíme</a:t>
            </a:r>
            <a:r>
              <a:rPr lang="it-IT" dirty="0" smtClean="0"/>
              <a:t/>
            </a:r>
            <a:br>
              <a:rPr lang="it-IT" dirty="0" smtClean="0"/>
            </a:br>
            <a:r>
              <a:rPr lang="it-IT" dirty="0" err="1" smtClean="0"/>
              <a:t>Arial</a:t>
            </a:r>
            <a:r>
              <a:rPr lang="it-IT" dirty="0" smtClean="0"/>
              <a:t> Regular 15/17pt</a:t>
            </a:r>
            <a:endParaRPr lang="it-IT" dirty="0"/>
          </a:p>
        </p:txBody>
      </p:sp>
      <p:sp>
        <p:nvSpPr>
          <p:cNvPr id="18" name="Segnaposto testo 15"/>
          <p:cNvSpPr>
            <a:spLocks noGrp="1"/>
          </p:cNvSpPr>
          <p:nvPr>
            <p:ph type="body" sz="quarter" idx="13" hasCustomPrompt="1"/>
          </p:nvPr>
        </p:nvSpPr>
        <p:spPr>
          <a:xfrm>
            <a:off x="347300" y="273559"/>
            <a:ext cx="2223124" cy="115990"/>
          </a:xfrm>
        </p:spPr>
        <p:txBody>
          <a:bodyPr>
            <a:normAutofit/>
          </a:bodyPr>
          <a:lstStyle>
            <a:lvl1pPr>
              <a:lnSpc>
                <a:spcPts val="700"/>
              </a:lnSpc>
              <a:defRPr sz="700" baseline="0">
                <a:solidFill>
                  <a:schemeClr val="tx2"/>
                </a:solidFill>
              </a:defRPr>
            </a:lvl1pPr>
          </a:lstStyle>
          <a:p>
            <a:pPr lvl="0"/>
            <a:r>
              <a:rPr lang="hu-HU" dirty="0" smtClean="0"/>
              <a:t>Fejezet </a:t>
            </a:r>
            <a:r>
              <a:rPr lang="it-IT" dirty="0" smtClean="0"/>
              <a:t>00</a:t>
            </a:r>
            <a:endParaRPr lang="it-IT" dirty="0"/>
          </a:p>
        </p:txBody>
      </p:sp>
      <p:pic>
        <p:nvPicPr>
          <p:cNvPr id="13" name="Immagine 12"/>
          <p:cNvPicPr>
            <a:picLocks noChangeAspect="1"/>
          </p:cNvPicPr>
          <p:nvPr userDrawn="1"/>
        </p:nvPicPr>
        <p:blipFill>
          <a:blip r:embed="rId2"/>
          <a:stretch>
            <a:fillRect/>
          </a:stretch>
        </p:blipFill>
        <p:spPr>
          <a:xfrm>
            <a:off x="8289705" y="6216113"/>
            <a:ext cx="444281" cy="360000"/>
          </a:xfrm>
          <a:prstGeom prst="rect">
            <a:avLst/>
          </a:prstGeom>
        </p:spPr>
      </p:pic>
      <p:pic>
        <p:nvPicPr>
          <p:cNvPr id="21" name="Picture 20"/>
          <p:cNvPicPr>
            <a:picLocks noChangeAspect="1"/>
          </p:cNvPicPr>
          <p:nvPr userDrawn="1"/>
        </p:nvPicPr>
        <p:blipFill rotWithShape="1">
          <a:blip r:embed="rId3"/>
          <a:srcRect l="1" r="14959" b="85913"/>
          <a:stretch/>
        </p:blipFill>
        <p:spPr>
          <a:xfrm>
            <a:off x="0" y="0"/>
            <a:ext cx="216000" cy="966080"/>
          </a:xfrm>
          <a:prstGeom prst="rect">
            <a:avLst/>
          </a:prstGeom>
        </p:spPr>
      </p:pic>
      <p:sp>
        <p:nvSpPr>
          <p:cNvPr id="16" name="Segnaposto contenuto 2"/>
          <p:cNvSpPr>
            <a:spLocks noGrp="1"/>
          </p:cNvSpPr>
          <p:nvPr>
            <p:ph sz="quarter" idx="15"/>
          </p:nvPr>
        </p:nvSpPr>
        <p:spPr>
          <a:xfrm>
            <a:off x="347663" y="1682750"/>
            <a:ext cx="8391525" cy="4378325"/>
          </a:xfrm>
        </p:spPr>
        <p:txBody>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it-IT" dirty="0"/>
          </a:p>
        </p:txBody>
      </p:sp>
    </p:spTree>
    <p:extLst>
      <p:ext uri="{BB962C8B-B14F-4D97-AF65-F5344CB8AC3E}">
        <p14:creationId xmlns:p14="http://schemas.microsoft.com/office/powerpoint/2010/main" val="109855195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lide text: 2 columns">
    <p:spTree>
      <p:nvGrpSpPr>
        <p:cNvPr id="1" name=""/>
        <p:cNvGrpSpPr/>
        <p:nvPr/>
      </p:nvGrpSpPr>
      <p:grpSpPr>
        <a:xfrm>
          <a:off x="0" y="0"/>
          <a:ext cx="0" cy="0"/>
          <a:chOff x="0" y="0"/>
          <a:chExt cx="0" cy="0"/>
        </a:xfrm>
      </p:grpSpPr>
      <p:sp>
        <p:nvSpPr>
          <p:cNvPr id="10" name="Segnaposto numero diapositiva 5"/>
          <p:cNvSpPr>
            <a:spLocks noGrp="1"/>
          </p:cNvSpPr>
          <p:nvPr>
            <p:ph type="sldNum" sz="quarter" idx="12"/>
          </p:nvPr>
        </p:nvSpPr>
        <p:spPr>
          <a:xfrm>
            <a:off x="8539204" y="273559"/>
            <a:ext cx="200167" cy="178318"/>
          </a:xfrm>
        </p:spPr>
        <p:txBody>
          <a:bodyPr lIns="0" tIns="0" rIns="0" bIns="0" anchor="t" anchorCtr="0"/>
          <a:lstStyle>
            <a:lvl1pPr algn="r">
              <a:defRPr sz="700">
                <a:solidFill>
                  <a:schemeClr val="tx2"/>
                </a:solidFill>
              </a:defRPr>
            </a:lvl1pPr>
          </a:lstStyle>
          <a:p>
            <a:fld id="{C465A074-71B0-1C47-A455-7677837C124E}" type="slidenum">
              <a:rPr lang="it-IT" smtClean="0"/>
              <a:pPr/>
              <a:t>‹#›</a:t>
            </a:fld>
            <a:endParaRPr lang="it-IT" dirty="0"/>
          </a:p>
        </p:txBody>
      </p:sp>
      <p:sp>
        <p:nvSpPr>
          <p:cNvPr id="20" name="Segnaposto testo 18"/>
          <p:cNvSpPr>
            <a:spLocks noGrp="1"/>
          </p:cNvSpPr>
          <p:nvPr>
            <p:ph type="body" sz="quarter" idx="14"/>
          </p:nvPr>
        </p:nvSpPr>
        <p:spPr>
          <a:xfrm>
            <a:off x="347663" y="1682750"/>
            <a:ext cx="8391525" cy="4378325"/>
          </a:xfrm>
        </p:spPr>
        <p:txBody>
          <a:bodyPr numCol="2" spcCol="18000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it-IT" dirty="0"/>
          </a:p>
        </p:txBody>
      </p:sp>
      <p:pic>
        <p:nvPicPr>
          <p:cNvPr id="16" name="Immagine 15"/>
          <p:cNvPicPr>
            <a:picLocks noChangeAspect="1"/>
          </p:cNvPicPr>
          <p:nvPr userDrawn="1"/>
        </p:nvPicPr>
        <p:blipFill>
          <a:blip r:embed="rId2"/>
          <a:stretch>
            <a:fillRect/>
          </a:stretch>
        </p:blipFill>
        <p:spPr>
          <a:xfrm>
            <a:off x="8289705" y="6216113"/>
            <a:ext cx="444281" cy="360000"/>
          </a:xfrm>
          <a:prstGeom prst="rect">
            <a:avLst/>
          </a:prstGeom>
        </p:spPr>
      </p:pic>
      <p:pic>
        <p:nvPicPr>
          <p:cNvPr id="21" name="Picture 20"/>
          <p:cNvPicPr>
            <a:picLocks noChangeAspect="1"/>
          </p:cNvPicPr>
          <p:nvPr userDrawn="1"/>
        </p:nvPicPr>
        <p:blipFill rotWithShape="1">
          <a:blip r:embed="rId3"/>
          <a:srcRect l="1" r="14959" b="85913"/>
          <a:stretch/>
        </p:blipFill>
        <p:spPr>
          <a:xfrm>
            <a:off x="0" y="0"/>
            <a:ext cx="216000" cy="966080"/>
          </a:xfrm>
          <a:prstGeom prst="rect">
            <a:avLst/>
          </a:prstGeom>
        </p:spPr>
      </p:pic>
      <p:sp>
        <p:nvSpPr>
          <p:cNvPr id="13" name="Titolo 1"/>
          <p:cNvSpPr>
            <a:spLocks noGrp="1"/>
          </p:cNvSpPr>
          <p:nvPr>
            <p:ph type="ctrTitle" hasCustomPrompt="1"/>
          </p:nvPr>
        </p:nvSpPr>
        <p:spPr>
          <a:xfrm>
            <a:off x="347300" y="451877"/>
            <a:ext cx="8386686" cy="557458"/>
          </a:xfrm>
        </p:spPr>
        <p:txBody>
          <a:bodyPr/>
          <a:lstStyle>
            <a:lvl1pPr>
              <a:lnSpc>
                <a:spcPts val="2200"/>
              </a:lnSpc>
              <a:defRPr sz="2000" b="0" i="0" baseline="0">
                <a:solidFill>
                  <a:schemeClr val="tx2"/>
                </a:solidFill>
              </a:defRPr>
            </a:lvl1pPr>
          </a:lstStyle>
          <a:p>
            <a:r>
              <a:rPr lang="it-IT" dirty="0" smtClean="0"/>
              <a:t>Slide </a:t>
            </a:r>
            <a:r>
              <a:rPr lang="hu-HU" dirty="0" smtClean="0"/>
              <a:t>címe</a:t>
            </a:r>
            <a:r>
              <a:rPr lang="it-IT" dirty="0" smtClean="0"/>
              <a:t/>
            </a:r>
            <a:br>
              <a:rPr lang="it-IT" dirty="0" smtClean="0"/>
            </a:br>
            <a:r>
              <a:rPr lang="it-IT" dirty="0" err="1" smtClean="0"/>
              <a:t>Arial</a:t>
            </a:r>
            <a:r>
              <a:rPr lang="it-IT" dirty="0" smtClean="0"/>
              <a:t> Regular 20/22pt</a:t>
            </a:r>
            <a:endParaRPr lang="it-IT" dirty="0"/>
          </a:p>
        </p:txBody>
      </p:sp>
      <p:sp>
        <p:nvSpPr>
          <p:cNvPr id="18" name="Sottotitolo 2"/>
          <p:cNvSpPr>
            <a:spLocks noGrp="1"/>
          </p:cNvSpPr>
          <p:nvPr>
            <p:ph type="subTitle" idx="1" hasCustomPrompt="1"/>
          </p:nvPr>
        </p:nvSpPr>
        <p:spPr>
          <a:xfrm>
            <a:off x="347300" y="1070623"/>
            <a:ext cx="8386686" cy="456408"/>
          </a:xfrm>
        </p:spPr>
        <p:txBody>
          <a:bodyPr lIns="0" tIns="0" rIns="0" bIns="0">
            <a:noAutofit/>
          </a:bodyPr>
          <a:lstStyle>
            <a:lvl1pPr marL="0" indent="0" algn="l">
              <a:lnSpc>
                <a:spcPts val="1700"/>
              </a:lnSpc>
              <a:spcBef>
                <a:spcPts val="0"/>
              </a:spcBef>
              <a:buNone/>
              <a:defRPr sz="1500" baseline="0">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Slide </a:t>
            </a:r>
            <a:r>
              <a:rPr lang="hu-HU" dirty="0" smtClean="0"/>
              <a:t>alcíme</a:t>
            </a:r>
            <a:r>
              <a:rPr lang="it-IT" dirty="0" smtClean="0"/>
              <a:t/>
            </a:r>
            <a:br>
              <a:rPr lang="it-IT" dirty="0" smtClean="0"/>
            </a:br>
            <a:r>
              <a:rPr lang="it-IT" dirty="0" err="1" smtClean="0"/>
              <a:t>Arial</a:t>
            </a:r>
            <a:r>
              <a:rPr lang="it-IT" dirty="0" smtClean="0"/>
              <a:t> Regular 15/17pt</a:t>
            </a:r>
            <a:endParaRPr lang="it-IT" dirty="0"/>
          </a:p>
        </p:txBody>
      </p:sp>
      <p:sp>
        <p:nvSpPr>
          <p:cNvPr id="19" name="Segnaposto testo 15"/>
          <p:cNvSpPr>
            <a:spLocks noGrp="1"/>
          </p:cNvSpPr>
          <p:nvPr>
            <p:ph type="body" sz="quarter" idx="13" hasCustomPrompt="1"/>
          </p:nvPr>
        </p:nvSpPr>
        <p:spPr>
          <a:xfrm>
            <a:off x="347300" y="273559"/>
            <a:ext cx="2223124" cy="115990"/>
          </a:xfrm>
        </p:spPr>
        <p:txBody>
          <a:bodyPr>
            <a:normAutofit/>
          </a:bodyPr>
          <a:lstStyle>
            <a:lvl1pPr>
              <a:lnSpc>
                <a:spcPts val="700"/>
              </a:lnSpc>
              <a:defRPr sz="700" baseline="0">
                <a:solidFill>
                  <a:schemeClr val="tx2"/>
                </a:solidFill>
              </a:defRPr>
            </a:lvl1pPr>
          </a:lstStyle>
          <a:p>
            <a:pPr lvl="0"/>
            <a:r>
              <a:rPr lang="hu-HU" dirty="0" smtClean="0"/>
              <a:t>Fejezet </a:t>
            </a:r>
            <a:r>
              <a:rPr lang="it-IT" dirty="0" smtClean="0"/>
              <a:t>00</a:t>
            </a:r>
            <a:endParaRPr lang="it-IT" dirty="0"/>
          </a:p>
        </p:txBody>
      </p:sp>
      <p:sp>
        <p:nvSpPr>
          <p:cNvPr id="11" name="Segnaposto piè di pagina 4"/>
          <p:cNvSpPr>
            <a:spLocks noGrp="1"/>
          </p:cNvSpPr>
          <p:nvPr>
            <p:ph type="ftr" sz="quarter" idx="11"/>
          </p:nvPr>
        </p:nvSpPr>
        <p:spPr>
          <a:xfrm>
            <a:off x="4613300" y="6459985"/>
            <a:ext cx="2895600" cy="114300"/>
          </a:xfrm>
          <a:prstGeom prst="rect">
            <a:avLst/>
          </a:prstGeom>
        </p:spPr>
        <p:txBody>
          <a:bodyPr lIns="0" tIns="0" rIns="0" bIns="0"/>
          <a:lstStyle>
            <a:lvl1pPr algn="l">
              <a:defRPr sz="700" baseline="0">
                <a:solidFill>
                  <a:schemeClr val="tx2"/>
                </a:solidFill>
              </a:defRPr>
            </a:lvl1pPr>
          </a:lstStyle>
          <a:p>
            <a:r>
              <a:rPr lang="hu-HU" dirty="0" smtClean="0"/>
              <a:t>Prezentáció címe</a:t>
            </a:r>
            <a:endParaRPr lang="it-IT" dirty="0"/>
          </a:p>
        </p:txBody>
      </p:sp>
    </p:spTree>
    <p:extLst>
      <p:ext uri="{BB962C8B-B14F-4D97-AF65-F5344CB8AC3E}">
        <p14:creationId xmlns:p14="http://schemas.microsoft.com/office/powerpoint/2010/main" val="2080053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lide Bullet Points">
    <p:spTree>
      <p:nvGrpSpPr>
        <p:cNvPr id="1" name=""/>
        <p:cNvGrpSpPr/>
        <p:nvPr/>
      </p:nvGrpSpPr>
      <p:grpSpPr>
        <a:xfrm>
          <a:off x="0" y="0"/>
          <a:ext cx="0" cy="0"/>
          <a:chOff x="0" y="0"/>
          <a:chExt cx="0" cy="0"/>
        </a:xfrm>
      </p:grpSpPr>
      <p:sp>
        <p:nvSpPr>
          <p:cNvPr id="8" name="Segnaposto numero diapositiva 5"/>
          <p:cNvSpPr>
            <a:spLocks noGrp="1"/>
          </p:cNvSpPr>
          <p:nvPr>
            <p:ph type="sldNum" sz="quarter" idx="12"/>
          </p:nvPr>
        </p:nvSpPr>
        <p:spPr>
          <a:xfrm>
            <a:off x="8539204" y="273559"/>
            <a:ext cx="200167" cy="178318"/>
          </a:xfrm>
        </p:spPr>
        <p:txBody>
          <a:bodyPr lIns="0" tIns="0" rIns="0" bIns="0" anchor="t" anchorCtr="0"/>
          <a:lstStyle>
            <a:lvl1pPr algn="r">
              <a:defRPr sz="700">
                <a:solidFill>
                  <a:schemeClr val="tx2"/>
                </a:solidFill>
              </a:defRPr>
            </a:lvl1pPr>
          </a:lstStyle>
          <a:p>
            <a:fld id="{C465A074-71B0-1C47-A455-7677837C124E}" type="slidenum">
              <a:rPr lang="it-IT" smtClean="0"/>
              <a:pPr/>
              <a:t>‹#›</a:t>
            </a:fld>
            <a:endParaRPr lang="it-IT" dirty="0"/>
          </a:p>
        </p:txBody>
      </p:sp>
      <p:sp>
        <p:nvSpPr>
          <p:cNvPr id="12" name="Segnaposto piè di pagina 4"/>
          <p:cNvSpPr>
            <a:spLocks noGrp="1"/>
          </p:cNvSpPr>
          <p:nvPr>
            <p:ph type="ftr" sz="quarter" idx="11"/>
          </p:nvPr>
        </p:nvSpPr>
        <p:spPr>
          <a:xfrm>
            <a:off x="4613300" y="6459985"/>
            <a:ext cx="2895600" cy="114300"/>
          </a:xfrm>
          <a:prstGeom prst="rect">
            <a:avLst/>
          </a:prstGeom>
        </p:spPr>
        <p:txBody>
          <a:bodyPr lIns="0" tIns="0" rIns="0" bIns="0"/>
          <a:lstStyle>
            <a:lvl1pPr algn="l">
              <a:defRPr sz="700" baseline="0">
                <a:solidFill>
                  <a:schemeClr val="tx2"/>
                </a:solidFill>
              </a:defRPr>
            </a:lvl1pPr>
          </a:lstStyle>
          <a:p>
            <a:r>
              <a:rPr lang="hu-HU" dirty="0" smtClean="0"/>
              <a:t>Prezentáció címe</a:t>
            </a:r>
            <a:endParaRPr lang="it-IT" dirty="0"/>
          </a:p>
        </p:txBody>
      </p:sp>
      <p:sp>
        <p:nvSpPr>
          <p:cNvPr id="19" name="Segnaposto testo 18"/>
          <p:cNvSpPr>
            <a:spLocks noGrp="1"/>
          </p:cNvSpPr>
          <p:nvPr>
            <p:ph type="body" sz="quarter" idx="14"/>
          </p:nvPr>
        </p:nvSpPr>
        <p:spPr>
          <a:xfrm>
            <a:off x="347663" y="1682750"/>
            <a:ext cx="8391525" cy="4378325"/>
          </a:xfrm>
        </p:spPr>
        <p:txBody>
          <a:bodyPr wrap="square"/>
          <a:lstStyle>
            <a:lvl1pPr marL="0" indent="0" algn="l">
              <a:lnSpc>
                <a:spcPts val="2200"/>
              </a:lnSpc>
              <a:buClr>
                <a:schemeClr val="tx2"/>
              </a:buClr>
              <a:buFont typeface="Wingdings" charset="2"/>
              <a:buChar char="v"/>
              <a:defRPr sz="2000" b="1" i="0" baseline="0"/>
            </a:lvl1pPr>
            <a:lvl2pPr marL="0" indent="-180000">
              <a:lnSpc>
                <a:spcPts val="1600"/>
              </a:lnSpc>
              <a:spcAft>
                <a:spcPts val="0"/>
              </a:spcAft>
              <a:buClr>
                <a:schemeClr val="tx1"/>
              </a:buClr>
              <a:buFont typeface="Lucida Grande"/>
              <a:buChar char="-"/>
              <a:defRPr sz="1000" baseline="0"/>
            </a:lvl2pPr>
            <a:lvl3pPr marL="0" indent="-180000">
              <a:buFont typeface="Arial"/>
              <a:buChar char="•"/>
              <a:defRPr sz="1000"/>
            </a:lvl3pPr>
            <a:lvl4pPr marL="0" indent="-180000">
              <a:defRPr sz="1000"/>
            </a:lvl4pPr>
            <a:lvl5pPr marL="0" indent="-180000">
              <a:buFont typeface="Arial"/>
              <a:buChar char="•"/>
              <a:defRPr sz="1000"/>
            </a:lvl5p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it-IT" dirty="0"/>
          </a:p>
        </p:txBody>
      </p:sp>
      <p:pic>
        <p:nvPicPr>
          <p:cNvPr id="13" name="Immagine 12"/>
          <p:cNvPicPr>
            <a:picLocks noChangeAspect="1"/>
          </p:cNvPicPr>
          <p:nvPr userDrawn="1"/>
        </p:nvPicPr>
        <p:blipFill>
          <a:blip r:embed="rId2"/>
          <a:stretch>
            <a:fillRect/>
          </a:stretch>
        </p:blipFill>
        <p:spPr>
          <a:xfrm>
            <a:off x="8289705" y="6216113"/>
            <a:ext cx="444281" cy="360000"/>
          </a:xfrm>
          <a:prstGeom prst="rect">
            <a:avLst/>
          </a:prstGeom>
        </p:spPr>
      </p:pic>
      <p:pic>
        <p:nvPicPr>
          <p:cNvPr id="21" name="Picture 20"/>
          <p:cNvPicPr>
            <a:picLocks noChangeAspect="1"/>
          </p:cNvPicPr>
          <p:nvPr userDrawn="1"/>
        </p:nvPicPr>
        <p:blipFill rotWithShape="1">
          <a:blip r:embed="rId3"/>
          <a:srcRect l="1" r="14959" b="85913"/>
          <a:stretch/>
        </p:blipFill>
        <p:spPr>
          <a:xfrm>
            <a:off x="0" y="0"/>
            <a:ext cx="216000" cy="966080"/>
          </a:xfrm>
          <a:prstGeom prst="rect">
            <a:avLst/>
          </a:prstGeom>
        </p:spPr>
      </p:pic>
      <p:sp>
        <p:nvSpPr>
          <p:cNvPr id="17" name="Titolo 1"/>
          <p:cNvSpPr>
            <a:spLocks noGrp="1"/>
          </p:cNvSpPr>
          <p:nvPr>
            <p:ph type="ctrTitle" hasCustomPrompt="1"/>
          </p:nvPr>
        </p:nvSpPr>
        <p:spPr>
          <a:xfrm>
            <a:off x="347300" y="451877"/>
            <a:ext cx="8386686" cy="557458"/>
          </a:xfrm>
        </p:spPr>
        <p:txBody>
          <a:bodyPr/>
          <a:lstStyle>
            <a:lvl1pPr>
              <a:lnSpc>
                <a:spcPts val="2200"/>
              </a:lnSpc>
              <a:defRPr sz="2000" b="0" i="0" baseline="0">
                <a:solidFill>
                  <a:schemeClr val="tx2"/>
                </a:solidFill>
              </a:defRPr>
            </a:lvl1pPr>
          </a:lstStyle>
          <a:p>
            <a:r>
              <a:rPr lang="it-IT" dirty="0" smtClean="0"/>
              <a:t>Slide </a:t>
            </a:r>
            <a:r>
              <a:rPr lang="hu-HU" dirty="0" smtClean="0"/>
              <a:t>címe</a:t>
            </a:r>
            <a:r>
              <a:rPr lang="it-IT" dirty="0" smtClean="0"/>
              <a:t/>
            </a:r>
            <a:br>
              <a:rPr lang="it-IT" dirty="0" smtClean="0"/>
            </a:br>
            <a:r>
              <a:rPr lang="it-IT" dirty="0" err="1" smtClean="0"/>
              <a:t>Arial</a:t>
            </a:r>
            <a:r>
              <a:rPr lang="it-IT" dirty="0" smtClean="0"/>
              <a:t> Regular 20/22pt</a:t>
            </a:r>
            <a:endParaRPr lang="it-IT" dirty="0"/>
          </a:p>
        </p:txBody>
      </p:sp>
      <p:sp>
        <p:nvSpPr>
          <p:cNvPr id="20" name="Sottotitolo 2"/>
          <p:cNvSpPr>
            <a:spLocks noGrp="1"/>
          </p:cNvSpPr>
          <p:nvPr>
            <p:ph type="subTitle" idx="1" hasCustomPrompt="1"/>
          </p:nvPr>
        </p:nvSpPr>
        <p:spPr>
          <a:xfrm>
            <a:off x="347300" y="1070623"/>
            <a:ext cx="8386686" cy="456408"/>
          </a:xfrm>
        </p:spPr>
        <p:txBody>
          <a:bodyPr lIns="0" tIns="0" rIns="0" bIns="0">
            <a:noAutofit/>
          </a:bodyPr>
          <a:lstStyle>
            <a:lvl1pPr marL="0" indent="0" algn="l">
              <a:lnSpc>
                <a:spcPts val="1700"/>
              </a:lnSpc>
              <a:spcBef>
                <a:spcPts val="0"/>
              </a:spcBef>
              <a:buNone/>
              <a:defRPr sz="1500" baseline="0">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Slide </a:t>
            </a:r>
            <a:r>
              <a:rPr lang="hu-HU" dirty="0" smtClean="0"/>
              <a:t>alcíme</a:t>
            </a:r>
            <a:r>
              <a:rPr lang="it-IT" dirty="0" smtClean="0"/>
              <a:t/>
            </a:r>
            <a:br>
              <a:rPr lang="it-IT" dirty="0" smtClean="0"/>
            </a:br>
            <a:r>
              <a:rPr lang="it-IT" dirty="0" err="1" smtClean="0"/>
              <a:t>Arial</a:t>
            </a:r>
            <a:r>
              <a:rPr lang="it-IT" dirty="0" smtClean="0"/>
              <a:t> Regular 15/17pt</a:t>
            </a:r>
            <a:endParaRPr lang="it-IT" dirty="0"/>
          </a:p>
        </p:txBody>
      </p:sp>
      <p:sp>
        <p:nvSpPr>
          <p:cNvPr id="22" name="Segnaposto testo 15"/>
          <p:cNvSpPr>
            <a:spLocks noGrp="1"/>
          </p:cNvSpPr>
          <p:nvPr>
            <p:ph type="body" sz="quarter" idx="13" hasCustomPrompt="1"/>
          </p:nvPr>
        </p:nvSpPr>
        <p:spPr>
          <a:xfrm>
            <a:off x="347300" y="273559"/>
            <a:ext cx="2223124" cy="115990"/>
          </a:xfrm>
        </p:spPr>
        <p:txBody>
          <a:bodyPr>
            <a:normAutofit/>
          </a:bodyPr>
          <a:lstStyle>
            <a:lvl1pPr>
              <a:lnSpc>
                <a:spcPts val="700"/>
              </a:lnSpc>
              <a:defRPr sz="700" baseline="0">
                <a:solidFill>
                  <a:schemeClr val="tx2"/>
                </a:solidFill>
              </a:defRPr>
            </a:lvl1pPr>
          </a:lstStyle>
          <a:p>
            <a:pPr lvl="0"/>
            <a:r>
              <a:rPr lang="hu-HU" dirty="0" smtClean="0"/>
              <a:t>Fejezet </a:t>
            </a:r>
            <a:r>
              <a:rPr lang="it-IT" dirty="0" smtClean="0"/>
              <a:t>00</a:t>
            </a:r>
            <a:endParaRPr lang="it-IT" dirty="0"/>
          </a:p>
        </p:txBody>
      </p:sp>
    </p:spTree>
    <p:extLst>
      <p:ext uri="{BB962C8B-B14F-4D97-AF65-F5344CB8AC3E}">
        <p14:creationId xmlns:p14="http://schemas.microsoft.com/office/powerpoint/2010/main" val="3861648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lide Item + Text horizontal">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a:xfrm>
            <a:off x="8539204" y="273559"/>
            <a:ext cx="200167" cy="178318"/>
          </a:xfrm>
        </p:spPr>
        <p:txBody>
          <a:bodyPr lIns="0" tIns="0" rIns="0" bIns="0" anchor="t" anchorCtr="0"/>
          <a:lstStyle>
            <a:lvl1pPr algn="r">
              <a:defRPr sz="700">
                <a:solidFill>
                  <a:schemeClr val="tx2"/>
                </a:solidFill>
              </a:defRPr>
            </a:lvl1pPr>
          </a:lstStyle>
          <a:p>
            <a:fld id="{C465A074-71B0-1C47-A455-7677837C124E}" type="slidenum">
              <a:rPr lang="it-IT" smtClean="0"/>
              <a:pPr/>
              <a:t>‹#›</a:t>
            </a:fld>
            <a:endParaRPr lang="it-IT" dirty="0"/>
          </a:p>
        </p:txBody>
      </p:sp>
      <p:sp>
        <p:nvSpPr>
          <p:cNvPr id="3" name="Segnaposto testo 2"/>
          <p:cNvSpPr>
            <a:spLocks noGrp="1"/>
          </p:cNvSpPr>
          <p:nvPr>
            <p:ph type="body" sz="quarter" idx="18"/>
          </p:nvPr>
        </p:nvSpPr>
        <p:spPr>
          <a:xfrm>
            <a:off x="347663" y="4758685"/>
            <a:ext cx="8391525" cy="1302390"/>
          </a:xfrm>
        </p:spPr>
        <p:txBody>
          <a:bodyPr wrap="square" lIns="72000" tIns="72000" rIns="72000"/>
          <a:lstStyle>
            <a:lvl1pPr>
              <a:lnSpc>
                <a:spcPts val="1000"/>
              </a:lnSpc>
              <a:defRPr sz="800"/>
            </a:lvl1pPr>
            <a:lvl2pPr marL="194400" indent="-194400">
              <a:lnSpc>
                <a:spcPts val="1000"/>
              </a:lnSpc>
              <a:spcBef>
                <a:spcPts val="400"/>
              </a:spcBef>
              <a:spcAft>
                <a:spcPts val="400"/>
              </a:spcAft>
              <a:buClr>
                <a:schemeClr val="tx2"/>
              </a:buClr>
              <a:buFont typeface="Arial"/>
              <a:buChar char="•"/>
              <a:defRPr sz="800" b="0" i="0"/>
            </a:lvl2pPr>
            <a:lvl3pPr marL="460800" indent="-194400">
              <a:lnSpc>
                <a:spcPts val="1000"/>
              </a:lnSpc>
              <a:buClr>
                <a:schemeClr val="tx2"/>
              </a:buClr>
              <a:buFont typeface="Wingdings" charset="2"/>
              <a:buChar char="ü"/>
              <a:defRPr sz="800"/>
            </a:lvl3pPr>
            <a:lvl4pPr marL="460800" indent="-194400">
              <a:lnSpc>
                <a:spcPts val="1000"/>
              </a:lnSpc>
              <a:defRPr sz="800"/>
            </a:lvl4pPr>
            <a:lvl5pPr marL="460800" indent="-194400">
              <a:lnSpc>
                <a:spcPts val="1000"/>
              </a:lnSpc>
              <a:defRPr sz="8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it-IT" dirty="0"/>
          </a:p>
        </p:txBody>
      </p:sp>
      <p:sp>
        <p:nvSpPr>
          <p:cNvPr id="4" name="Rettangolo 3"/>
          <p:cNvSpPr/>
          <p:nvPr userDrawn="1"/>
        </p:nvSpPr>
        <p:spPr>
          <a:xfrm>
            <a:off x="347300" y="4758685"/>
            <a:ext cx="8392071" cy="1302390"/>
          </a:xfrm>
          <a:prstGeom prst="rect">
            <a:avLst/>
          </a:prstGeom>
          <a:no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22" name="Immagine 21"/>
          <p:cNvPicPr>
            <a:picLocks noChangeAspect="1"/>
          </p:cNvPicPr>
          <p:nvPr userDrawn="1"/>
        </p:nvPicPr>
        <p:blipFill>
          <a:blip r:embed="rId2"/>
          <a:stretch>
            <a:fillRect/>
          </a:stretch>
        </p:blipFill>
        <p:spPr>
          <a:xfrm>
            <a:off x="8289705" y="6216113"/>
            <a:ext cx="444281" cy="360000"/>
          </a:xfrm>
          <a:prstGeom prst="rect">
            <a:avLst/>
          </a:prstGeom>
        </p:spPr>
      </p:pic>
      <p:pic>
        <p:nvPicPr>
          <p:cNvPr id="23" name="Picture 22"/>
          <p:cNvPicPr>
            <a:picLocks noChangeAspect="1"/>
          </p:cNvPicPr>
          <p:nvPr userDrawn="1"/>
        </p:nvPicPr>
        <p:blipFill rotWithShape="1">
          <a:blip r:embed="rId3"/>
          <a:srcRect l="1" r="14959" b="85913"/>
          <a:stretch/>
        </p:blipFill>
        <p:spPr>
          <a:xfrm>
            <a:off x="0" y="0"/>
            <a:ext cx="216000" cy="966080"/>
          </a:xfrm>
          <a:prstGeom prst="rect">
            <a:avLst/>
          </a:prstGeom>
        </p:spPr>
      </p:pic>
      <p:sp>
        <p:nvSpPr>
          <p:cNvPr id="15" name="Titolo 1"/>
          <p:cNvSpPr>
            <a:spLocks noGrp="1"/>
          </p:cNvSpPr>
          <p:nvPr>
            <p:ph type="ctrTitle" hasCustomPrompt="1"/>
          </p:nvPr>
        </p:nvSpPr>
        <p:spPr>
          <a:xfrm>
            <a:off x="347300" y="451877"/>
            <a:ext cx="8386686" cy="557458"/>
          </a:xfrm>
        </p:spPr>
        <p:txBody>
          <a:bodyPr/>
          <a:lstStyle>
            <a:lvl1pPr>
              <a:lnSpc>
                <a:spcPts val="2200"/>
              </a:lnSpc>
              <a:defRPr sz="2000" b="0" i="0" baseline="0">
                <a:solidFill>
                  <a:schemeClr val="tx2"/>
                </a:solidFill>
              </a:defRPr>
            </a:lvl1pPr>
          </a:lstStyle>
          <a:p>
            <a:r>
              <a:rPr lang="it-IT" dirty="0" smtClean="0"/>
              <a:t>Slide </a:t>
            </a:r>
            <a:r>
              <a:rPr lang="hu-HU" dirty="0" smtClean="0"/>
              <a:t>címe</a:t>
            </a:r>
            <a:r>
              <a:rPr lang="it-IT" dirty="0" smtClean="0"/>
              <a:t/>
            </a:r>
            <a:br>
              <a:rPr lang="it-IT" dirty="0" smtClean="0"/>
            </a:br>
            <a:r>
              <a:rPr lang="it-IT" dirty="0" err="1" smtClean="0"/>
              <a:t>Arial</a:t>
            </a:r>
            <a:r>
              <a:rPr lang="it-IT" dirty="0" smtClean="0"/>
              <a:t> Regular 20/22pt</a:t>
            </a:r>
            <a:endParaRPr lang="it-IT" dirty="0"/>
          </a:p>
        </p:txBody>
      </p:sp>
      <p:sp>
        <p:nvSpPr>
          <p:cNvPr id="18" name="Sottotitolo 2"/>
          <p:cNvSpPr>
            <a:spLocks noGrp="1"/>
          </p:cNvSpPr>
          <p:nvPr>
            <p:ph type="subTitle" idx="1" hasCustomPrompt="1"/>
          </p:nvPr>
        </p:nvSpPr>
        <p:spPr>
          <a:xfrm>
            <a:off x="347300" y="1070623"/>
            <a:ext cx="8386686" cy="456408"/>
          </a:xfrm>
        </p:spPr>
        <p:txBody>
          <a:bodyPr lIns="0" tIns="0" rIns="0" bIns="0">
            <a:noAutofit/>
          </a:bodyPr>
          <a:lstStyle>
            <a:lvl1pPr marL="0" indent="0" algn="l">
              <a:lnSpc>
                <a:spcPts val="1700"/>
              </a:lnSpc>
              <a:spcBef>
                <a:spcPts val="0"/>
              </a:spcBef>
              <a:buNone/>
              <a:defRPr sz="1500" baseline="0">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Slide </a:t>
            </a:r>
            <a:r>
              <a:rPr lang="hu-HU" dirty="0" smtClean="0"/>
              <a:t>alcíme</a:t>
            </a:r>
            <a:r>
              <a:rPr lang="it-IT" dirty="0" smtClean="0"/>
              <a:t/>
            </a:r>
            <a:br>
              <a:rPr lang="it-IT" dirty="0" smtClean="0"/>
            </a:br>
            <a:r>
              <a:rPr lang="it-IT" dirty="0" err="1" smtClean="0"/>
              <a:t>Arial</a:t>
            </a:r>
            <a:r>
              <a:rPr lang="it-IT" dirty="0" smtClean="0"/>
              <a:t> Regular 15/17pt</a:t>
            </a:r>
            <a:endParaRPr lang="it-IT" dirty="0"/>
          </a:p>
        </p:txBody>
      </p:sp>
      <p:sp>
        <p:nvSpPr>
          <p:cNvPr id="19" name="Segnaposto testo 15"/>
          <p:cNvSpPr>
            <a:spLocks noGrp="1"/>
          </p:cNvSpPr>
          <p:nvPr>
            <p:ph type="body" sz="quarter" idx="13" hasCustomPrompt="1"/>
          </p:nvPr>
        </p:nvSpPr>
        <p:spPr>
          <a:xfrm>
            <a:off x="347300" y="273559"/>
            <a:ext cx="2223124" cy="115990"/>
          </a:xfrm>
        </p:spPr>
        <p:txBody>
          <a:bodyPr>
            <a:normAutofit/>
          </a:bodyPr>
          <a:lstStyle>
            <a:lvl1pPr>
              <a:lnSpc>
                <a:spcPts val="700"/>
              </a:lnSpc>
              <a:defRPr sz="700" baseline="0">
                <a:solidFill>
                  <a:schemeClr val="tx2"/>
                </a:solidFill>
              </a:defRPr>
            </a:lvl1pPr>
          </a:lstStyle>
          <a:p>
            <a:pPr lvl="0"/>
            <a:r>
              <a:rPr lang="hu-HU" dirty="0" smtClean="0"/>
              <a:t>Fejezet </a:t>
            </a:r>
            <a:r>
              <a:rPr lang="it-IT" dirty="0" smtClean="0"/>
              <a:t>00</a:t>
            </a:r>
            <a:endParaRPr lang="it-IT" dirty="0"/>
          </a:p>
        </p:txBody>
      </p:sp>
      <p:sp>
        <p:nvSpPr>
          <p:cNvPr id="17" name="Segnaposto contenuto 4"/>
          <p:cNvSpPr>
            <a:spLocks noGrp="1"/>
          </p:cNvSpPr>
          <p:nvPr>
            <p:ph sz="quarter" idx="21"/>
          </p:nvPr>
        </p:nvSpPr>
        <p:spPr>
          <a:xfrm>
            <a:off x="347663" y="1682750"/>
            <a:ext cx="8391525" cy="29765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it-IT"/>
          </a:p>
        </p:txBody>
      </p:sp>
      <p:sp>
        <p:nvSpPr>
          <p:cNvPr id="13" name="Segnaposto piè di pagina 4"/>
          <p:cNvSpPr>
            <a:spLocks noGrp="1"/>
          </p:cNvSpPr>
          <p:nvPr>
            <p:ph type="ftr" sz="quarter" idx="11"/>
          </p:nvPr>
        </p:nvSpPr>
        <p:spPr>
          <a:xfrm>
            <a:off x="4613300" y="6459985"/>
            <a:ext cx="2895600" cy="114300"/>
          </a:xfrm>
          <a:prstGeom prst="rect">
            <a:avLst/>
          </a:prstGeom>
        </p:spPr>
        <p:txBody>
          <a:bodyPr lIns="0" tIns="0" rIns="0" bIns="0"/>
          <a:lstStyle>
            <a:lvl1pPr algn="l">
              <a:defRPr sz="700" baseline="0">
                <a:solidFill>
                  <a:schemeClr val="tx2"/>
                </a:solidFill>
              </a:defRPr>
            </a:lvl1pPr>
          </a:lstStyle>
          <a:p>
            <a:r>
              <a:rPr lang="hu-HU" dirty="0" smtClean="0"/>
              <a:t>Prezentáció címe</a:t>
            </a:r>
            <a:endParaRPr lang="it-IT" dirty="0"/>
          </a:p>
        </p:txBody>
      </p:sp>
    </p:spTree>
    <p:extLst>
      <p:ext uri="{BB962C8B-B14F-4D97-AF65-F5344CB8AC3E}">
        <p14:creationId xmlns:p14="http://schemas.microsoft.com/office/powerpoint/2010/main" val="33487116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lide Text 1 + Item horizontal">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a:xfrm>
            <a:off x="8539204" y="273559"/>
            <a:ext cx="200167" cy="178318"/>
          </a:xfrm>
        </p:spPr>
        <p:txBody>
          <a:bodyPr lIns="0" tIns="0" rIns="0" bIns="0" anchor="t" anchorCtr="0"/>
          <a:lstStyle>
            <a:lvl1pPr algn="r">
              <a:defRPr sz="700">
                <a:solidFill>
                  <a:schemeClr val="tx2"/>
                </a:solidFill>
              </a:defRPr>
            </a:lvl1pPr>
          </a:lstStyle>
          <a:p>
            <a:fld id="{C465A074-71B0-1C47-A455-7677837C124E}" type="slidenum">
              <a:rPr lang="it-IT" smtClean="0"/>
              <a:pPr/>
              <a:t>‹#›</a:t>
            </a:fld>
            <a:endParaRPr lang="it-IT" dirty="0"/>
          </a:p>
        </p:txBody>
      </p:sp>
      <p:sp>
        <p:nvSpPr>
          <p:cNvPr id="17" name="Segnaposto testo 2"/>
          <p:cNvSpPr>
            <a:spLocks noGrp="1"/>
          </p:cNvSpPr>
          <p:nvPr>
            <p:ph type="body" sz="quarter" idx="20"/>
          </p:nvPr>
        </p:nvSpPr>
        <p:spPr>
          <a:xfrm>
            <a:off x="347663" y="1682750"/>
            <a:ext cx="8391525" cy="1302390"/>
          </a:xfrm>
        </p:spPr>
        <p:txBody>
          <a:bodyPr wrap="square" lIns="72000" tIns="72000" rIns="72000"/>
          <a:lstStyle>
            <a:lvl1pPr>
              <a:lnSpc>
                <a:spcPts val="1000"/>
              </a:lnSpc>
              <a:defRPr sz="800"/>
            </a:lvl1pPr>
            <a:lvl2pPr marL="194400" indent="-194400">
              <a:lnSpc>
                <a:spcPts val="1000"/>
              </a:lnSpc>
              <a:spcBef>
                <a:spcPts val="400"/>
              </a:spcBef>
              <a:spcAft>
                <a:spcPts val="400"/>
              </a:spcAft>
              <a:buClr>
                <a:schemeClr val="tx2"/>
              </a:buClr>
              <a:buFont typeface="Arial"/>
              <a:buChar char="•"/>
              <a:defRPr sz="800" b="0" i="0"/>
            </a:lvl2pPr>
            <a:lvl3pPr marL="460800" indent="-194400">
              <a:lnSpc>
                <a:spcPts val="1000"/>
              </a:lnSpc>
              <a:buClr>
                <a:schemeClr val="tx2"/>
              </a:buClr>
              <a:buFont typeface="Wingdings" charset="2"/>
              <a:buChar char="ü"/>
              <a:defRPr sz="800"/>
            </a:lvl3pPr>
            <a:lvl4pPr marL="460800" indent="-194400">
              <a:lnSpc>
                <a:spcPts val="1000"/>
              </a:lnSpc>
              <a:defRPr sz="800"/>
            </a:lvl4pPr>
            <a:lvl5pPr marL="460800" indent="-194400">
              <a:lnSpc>
                <a:spcPts val="1000"/>
              </a:lnSpc>
              <a:defRPr sz="8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it-IT" dirty="0"/>
          </a:p>
        </p:txBody>
      </p:sp>
      <p:sp>
        <p:nvSpPr>
          <p:cNvPr id="21" name="Rettangolo 20"/>
          <p:cNvSpPr/>
          <p:nvPr userDrawn="1"/>
        </p:nvSpPr>
        <p:spPr>
          <a:xfrm>
            <a:off x="347300" y="1682750"/>
            <a:ext cx="8392071" cy="1302390"/>
          </a:xfrm>
          <a:prstGeom prst="rect">
            <a:avLst/>
          </a:prstGeom>
          <a:no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24" name="Immagine 23"/>
          <p:cNvPicPr>
            <a:picLocks noChangeAspect="1"/>
          </p:cNvPicPr>
          <p:nvPr userDrawn="1"/>
        </p:nvPicPr>
        <p:blipFill>
          <a:blip r:embed="rId2"/>
          <a:stretch>
            <a:fillRect/>
          </a:stretch>
        </p:blipFill>
        <p:spPr>
          <a:xfrm>
            <a:off x="8289705" y="6216113"/>
            <a:ext cx="444281" cy="360000"/>
          </a:xfrm>
          <a:prstGeom prst="rect">
            <a:avLst/>
          </a:prstGeom>
        </p:spPr>
      </p:pic>
      <p:pic>
        <p:nvPicPr>
          <p:cNvPr id="25" name="Picture 24"/>
          <p:cNvPicPr>
            <a:picLocks noChangeAspect="1"/>
          </p:cNvPicPr>
          <p:nvPr userDrawn="1"/>
        </p:nvPicPr>
        <p:blipFill rotWithShape="1">
          <a:blip r:embed="rId3"/>
          <a:srcRect l="1" r="14959" b="85913"/>
          <a:stretch/>
        </p:blipFill>
        <p:spPr>
          <a:xfrm>
            <a:off x="0" y="0"/>
            <a:ext cx="216000" cy="966080"/>
          </a:xfrm>
          <a:prstGeom prst="rect">
            <a:avLst/>
          </a:prstGeom>
        </p:spPr>
      </p:pic>
      <p:sp>
        <p:nvSpPr>
          <p:cNvPr id="15" name="Titolo 1"/>
          <p:cNvSpPr>
            <a:spLocks noGrp="1"/>
          </p:cNvSpPr>
          <p:nvPr>
            <p:ph type="ctrTitle" hasCustomPrompt="1"/>
          </p:nvPr>
        </p:nvSpPr>
        <p:spPr>
          <a:xfrm>
            <a:off x="347300" y="451877"/>
            <a:ext cx="8386686" cy="557458"/>
          </a:xfrm>
        </p:spPr>
        <p:txBody>
          <a:bodyPr/>
          <a:lstStyle>
            <a:lvl1pPr>
              <a:lnSpc>
                <a:spcPts val="2200"/>
              </a:lnSpc>
              <a:defRPr sz="2000" b="0" i="0" baseline="0">
                <a:solidFill>
                  <a:schemeClr val="tx2"/>
                </a:solidFill>
              </a:defRPr>
            </a:lvl1pPr>
          </a:lstStyle>
          <a:p>
            <a:r>
              <a:rPr lang="it-IT" dirty="0" smtClean="0"/>
              <a:t>Slide </a:t>
            </a:r>
            <a:r>
              <a:rPr lang="hu-HU" dirty="0" smtClean="0"/>
              <a:t>címe</a:t>
            </a:r>
            <a:r>
              <a:rPr lang="it-IT" dirty="0" smtClean="0"/>
              <a:t/>
            </a:r>
            <a:br>
              <a:rPr lang="it-IT" dirty="0" smtClean="0"/>
            </a:br>
            <a:r>
              <a:rPr lang="it-IT" dirty="0" err="1" smtClean="0"/>
              <a:t>Arial</a:t>
            </a:r>
            <a:r>
              <a:rPr lang="it-IT" dirty="0" smtClean="0"/>
              <a:t> Regular 20/22pt</a:t>
            </a:r>
            <a:endParaRPr lang="it-IT" dirty="0"/>
          </a:p>
        </p:txBody>
      </p:sp>
      <p:sp>
        <p:nvSpPr>
          <p:cNvPr id="18" name="Sottotitolo 2"/>
          <p:cNvSpPr>
            <a:spLocks noGrp="1"/>
          </p:cNvSpPr>
          <p:nvPr>
            <p:ph type="subTitle" idx="1" hasCustomPrompt="1"/>
          </p:nvPr>
        </p:nvSpPr>
        <p:spPr>
          <a:xfrm>
            <a:off x="347300" y="1070623"/>
            <a:ext cx="8386686" cy="456408"/>
          </a:xfrm>
        </p:spPr>
        <p:txBody>
          <a:bodyPr lIns="0" tIns="0" rIns="0" bIns="0">
            <a:noAutofit/>
          </a:bodyPr>
          <a:lstStyle>
            <a:lvl1pPr marL="0" indent="0" algn="l">
              <a:lnSpc>
                <a:spcPts val="1700"/>
              </a:lnSpc>
              <a:spcBef>
                <a:spcPts val="0"/>
              </a:spcBef>
              <a:buNone/>
              <a:defRPr sz="1500" baseline="0">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Slide </a:t>
            </a:r>
            <a:r>
              <a:rPr lang="hu-HU" dirty="0" smtClean="0"/>
              <a:t>alcíme</a:t>
            </a:r>
            <a:r>
              <a:rPr lang="it-IT" dirty="0" smtClean="0"/>
              <a:t/>
            </a:r>
            <a:br>
              <a:rPr lang="it-IT" dirty="0" smtClean="0"/>
            </a:br>
            <a:r>
              <a:rPr lang="it-IT" dirty="0" err="1" smtClean="0"/>
              <a:t>Arial</a:t>
            </a:r>
            <a:r>
              <a:rPr lang="it-IT" dirty="0" smtClean="0"/>
              <a:t> Regular 15/17pt</a:t>
            </a:r>
            <a:endParaRPr lang="it-IT" dirty="0"/>
          </a:p>
        </p:txBody>
      </p:sp>
      <p:sp>
        <p:nvSpPr>
          <p:cNvPr id="19" name="Segnaposto testo 15"/>
          <p:cNvSpPr>
            <a:spLocks noGrp="1"/>
          </p:cNvSpPr>
          <p:nvPr>
            <p:ph type="body" sz="quarter" idx="13" hasCustomPrompt="1"/>
          </p:nvPr>
        </p:nvSpPr>
        <p:spPr>
          <a:xfrm>
            <a:off x="347300" y="273559"/>
            <a:ext cx="2223124" cy="115990"/>
          </a:xfrm>
        </p:spPr>
        <p:txBody>
          <a:bodyPr>
            <a:normAutofit/>
          </a:bodyPr>
          <a:lstStyle>
            <a:lvl1pPr>
              <a:lnSpc>
                <a:spcPts val="700"/>
              </a:lnSpc>
              <a:defRPr sz="700" baseline="0">
                <a:solidFill>
                  <a:schemeClr val="tx2"/>
                </a:solidFill>
              </a:defRPr>
            </a:lvl1pPr>
          </a:lstStyle>
          <a:p>
            <a:pPr lvl="0"/>
            <a:r>
              <a:rPr lang="hu-HU" dirty="0" smtClean="0"/>
              <a:t>Fejezet </a:t>
            </a:r>
            <a:r>
              <a:rPr lang="it-IT" dirty="0" smtClean="0"/>
              <a:t>00</a:t>
            </a:r>
            <a:endParaRPr lang="it-IT" dirty="0"/>
          </a:p>
        </p:txBody>
      </p:sp>
      <p:sp>
        <p:nvSpPr>
          <p:cNvPr id="20" name="Segnaposto contenuto 2"/>
          <p:cNvSpPr>
            <a:spLocks noGrp="1"/>
          </p:cNvSpPr>
          <p:nvPr>
            <p:ph sz="quarter" idx="22"/>
          </p:nvPr>
        </p:nvSpPr>
        <p:spPr>
          <a:xfrm>
            <a:off x="347663" y="3084513"/>
            <a:ext cx="8391525" cy="2976562"/>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it-IT"/>
          </a:p>
        </p:txBody>
      </p:sp>
      <p:sp>
        <p:nvSpPr>
          <p:cNvPr id="13" name="Segnaposto piè di pagina 4"/>
          <p:cNvSpPr>
            <a:spLocks noGrp="1"/>
          </p:cNvSpPr>
          <p:nvPr>
            <p:ph type="ftr" sz="quarter" idx="11"/>
          </p:nvPr>
        </p:nvSpPr>
        <p:spPr>
          <a:xfrm>
            <a:off x="4613300" y="6459985"/>
            <a:ext cx="2895600" cy="114300"/>
          </a:xfrm>
          <a:prstGeom prst="rect">
            <a:avLst/>
          </a:prstGeom>
        </p:spPr>
        <p:txBody>
          <a:bodyPr lIns="0" tIns="0" rIns="0" bIns="0"/>
          <a:lstStyle>
            <a:lvl1pPr algn="l">
              <a:defRPr sz="700" baseline="0">
                <a:solidFill>
                  <a:schemeClr val="tx2"/>
                </a:solidFill>
              </a:defRPr>
            </a:lvl1pPr>
          </a:lstStyle>
          <a:p>
            <a:r>
              <a:rPr lang="hu-HU" dirty="0" smtClean="0"/>
              <a:t>Prezentáció címe</a:t>
            </a:r>
            <a:endParaRPr lang="it-IT" dirty="0"/>
          </a:p>
        </p:txBody>
      </p:sp>
    </p:spTree>
    <p:extLst>
      <p:ext uri="{BB962C8B-B14F-4D97-AF65-F5344CB8AC3E}">
        <p14:creationId xmlns:p14="http://schemas.microsoft.com/office/powerpoint/2010/main" val="27258990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lide text + Item vertical">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a:xfrm>
            <a:off x="8539204" y="273559"/>
            <a:ext cx="200167" cy="178318"/>
          </a:xfrm>
        </p:spPr>
        <p:txBody>
          <a:bodyPr lIns="0" tIns="0" rIns="0" bIns="0" anchor="t" anchorCtr="0"/>
          <a:lstStyle>
            <a:lvl1pPr algn="r">
              <a:defRPr sz="700">
                <a:solidFill>
                  <a:schemeClr val="tx2"/>
                </a:solidFill>
              </a:defRPr>
            </a:lvl1pPr>
          </a:lstStyle>
          <a:p>
            <a:fld id="{C465A074-71B0-1C47-A455-7677837C124E}" type="slidenum">
              <a:rPr lang="it-IT" smtClean="0"/>
              <a:pPr/>
              <a:t>‹#›</a:t>
            </a:fld>
            <a:endParaRPr lang="it-IT" dirty="0"/>
          </a:p>
        </p:txBody>
      </p:sp>
      <p:sp>
        <p:nvSpPr>
          <p:cNvPr id="14" name="Segnaposto testo 18"/>
          <p:cNvSpPr>
            <a:spLocks noGrp="1"/>
          </p:cNvSpPr>
          <p:nvPr>
            <p:ph type="body" sz="quarter" idx="14"/>
          </p:nvPr>
        </p:nvSpPr>
        <p:spPr>
          <a:xfrm>
            <a:off x="347663" y="1682750"/>
            <a:ext cx="4132303" cy="4378325"/>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it-IT" dirty="0"/>
          </a:p>
        </p:txBody>
      </p:sp>
      <p:pic>
        <p:nvPicPr>
          <p:cNvPr id="21" name="Immagine 20"/>
          <p:cNvPicPr>
            <a:picLocks noChangeAspect="1"/>
          </p:cNvPicPr>
          <p:nvPr userDrawn="1"/>
        </p:nvPicPr>
        <p:blipFill>
          <a:blip r:embed="rId2"/>
          <a:stretch>
            <a:fillRect/>
          </a:stretch>
        </p:blipFill>
        <p:spPr>
          <a:xfrm>
            <a:off x="8289705" y="6216113"/>
            <a:ext cx="444281" cy="360000"/>
          </a:xfrm>
          <a:prstGeom prst="rect">
            <a:avLst/>
          </a:prstGeom>
        </p:spPr>
      </p:pic>
      <p:pic>
        <p:nvPicPr>
          <p:cNvPr id="22" name="Picture 21"/>
          <p:cNvPicPr>
            <a:picLocks noChangeAspect="1"/>
          </p:cNvPicPr>
          <p:nvPr userDrawn="1"/>
        </p:nvPicPr>
        <p:blipFill rotWithShape="1">
          <a:blip r:embed="rId3"/>
          <a:srcRect l="1" r="14959" b="85913"/>
          <a:stretch/>
        </p:blipFill>
        <p:spPr>
          <a:xfrm>
            <a:off x="0" y="0"/>
            <a:ext cx="216000" cy="966080"/>
          </a:xfrm>
          <a:prstGeom prst="rect">
            <a:avLst/>
          </a:prstGeom>
        </p:spPr>
      </p:pic>
      <p:sp>
        <p:nvSpPr>
          <p:cNvPr id="19" name="Titolo 1"/>
          <p:cNvSpPr>
            <a:spLocks noGrp="1"/>
          </p:cNvSpPr>
          <p:nvPr>
            <p:ph type="ctrTitle" hasCustomPrompt="1"/>
          </p:nvPr>
        </p:nvSpPr>
        <p:spPr>
          <a:xfrm>
            <a:off x="347300" y="451877"/>
            <a:ext cx="8386686" cy="557458"/>
          </a:xfrm>
        </p:spPr>
        <p:txBody>
          <a:bodyPr/>
          <a:lstStyle>
            <a:lvl1pPr>
              <a:lnSpc>
                <a:spcPts val="2200"/>
              </a:lnSpc>
              <a:defRPr sz="2000" b="0" i="0" baseline="0">
                <a:solidFill>
                  <a:schemeClr val="tx2"/>
                </a:solidFill>
              </a:defRPr>
            </a:lvl1pPr>
          </a:lstStyle>
          <a:p>
            <a:r>
              <a:rPr lang="it-IT" dirty="0" smtClean="0"/>
              <a:t>Slide </a:t>
            </a:r>
            <a:r>
              <a:rPr lang="hu-HU" dirty="0" smtClean="0"/>
              <a:t>címe</a:t>
            </a:r>
            <a:r>
              <a:rPr lang="it-IT" dirty="0" smtClean="0"/>
              <a:t/>
            </a:r>
            <a:br>
              <a:rPr lang="it-IT" dirty="0" smtClean="0"/>
            </a:br>
            <a:r>
              <a:rPr lang="it-IT" dirty="0" err="1" smtClean="0"/>
              <a:t>Arial</a:t>
            </a:r>
            <a:r>
              <a:rPr lang="it-IT" dirty="0" smtClean="0"/>
              <a:t> Regular 20/22pt</a:t>
            </a:r>
            <a:endParaRPr lang="it-IT" dirty="0"/>
          </a:p>
        </p:txBody>
      </p:sp>
      <p:sp>
        <p:nvSpPr>
          <p:cNvPr id="20" name="Sottotitolo 2"/>
          <p:cNvSpPr>
            <a:spLocks noGrp="1"/>
          </p:cNvSpPr>
          <p:nvPr>
            <p:ph type="subTitle" idx="1" hasCustomPrompt="1"/>
          </p:nvPr>
        </p:nvSpPr>
        <p:spPr>
          <a:xfrm>
            <a:off x="347300" y="1070623"/>
            <a:ext cx="8386686" cy="456408"/>
          </a:xfrm>
        </p:spPr>
        <p:txBody>
          <a:bodyPr lIns="0" tIns="0" rIns="0" bIns="0">
            <a:noAutofit/>
          </a:bodyPr>
          <a:lstStyle>
            <a:lvl1pPr marL="0" indent="0" algn="l">
              <a:lnSpc>
                <a:spcPts val="1700"/>
              </a:lnSpc>
              <a:spcBef>
                <a:spcPts val="0"/>
              </a:spcBef>
              <a:buNone/>
              <a:defRPr sz="1500" baseline="0">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Slide </a:t>
            </a:r>
            <a:r>
              <a:rPr lang="hu-HU" dirty="0" smtClean="0"/>
              <a:t>alcíme</a:t>
            </a:r>
            <a:r>
              <a:rPr lang="it-IT" dirty="0" smtClean="0"/>
              <a:t/>
            </a:r>
            <a:br>
              <a:rPr lang="it-IT" dirty="0" smtClean="0"/>
            </a:br>
            <a:r>
              <a:rPr lang="it-IT" dirty="0" err="1" smtClean="0"/>
              <a:t>Arial</a:t>
            </a:r>
            <a:r>
              <a:rPr lang="it-IT" dirty="0" smtClean="0"/>
              <a:t> Regular 15/17pt</a:t>
            </a:r>
            <a:endParaRPr lang="it-IT" dirty="0"/>
          </a:p>
        </p:txBody>
      </p:sp>
      <p:sp>
        <p:nvSpPr>
          <p:cNvPr id="23" name="Segnaposto testo 15"/>
          <p:cNvSpPr>
            <a:spLocks noGrp="1"/>
          </p:cNvSpPr>
          <p:nvPr>
            <p:ph type="body" sz="quarter" idx="13" hasCustomPrompt="1"/>
          </p:nvPr>
        </p:nvSpPr>
        <p:spPr>
          <a:xfrm>
            <a:off x="347300" y="273559"/>
            <a:ext cx="2223124" cy="115990"/>
          </a:xfrm>
        </p:spPr>
        <p:txBody>
          <a:bodyPr>
            <a:normAutofit/>
          </a:bodyPr>
          <a:lstStyle>
            <a:lvl1pPr>
              <a:lnSpc>
                <a:spcPts val="700"/>
              </a:lnSpc>
              <a:defRPr sz="700" baseline="0">
                <a:solidFill>
                  <a:schemeClr val="tx2"/>
                </a:solidFill>
              </a:defRPr>
            </a:lvl1pPr>
          </a:lstStyle>
          <a:p>
            <a:pPr lvl="0"/>
            <a:r>
              <a:rPr lang="hu-HU" dirty="0" smtClean="0"/>
              <a:t>Fejezet </a:t>
            </a:r>
            <a:r>
              <a:rPr lang="it-IT" dirty="0" smtClean="0"/>
              <a:t>00</a:t>
            </a:r>
            <a:endParaRPr lang="it-IT" dirty="0"/>
          </a:p>
        </p:txBody>
      </p:sp>
      <p:sp>
        <p:nvSpPr>
          <p:cNvPr id="15" name="Segnaposto contenuto 2"/>
          <p:cNvSpPr>
            <a:spLocks noGrp="1"/>
          </p:cNvSpPr>
          <p:nvPr>
            <p:ph sz="quarter" idx="17"/>
          </p:nvPr>
        </p:nvSpPr>
        <p:spPr>
          <a:xfrm>
            <a:off x="4613275" y="1682750"/>
            <a:ext cx="4125913" cy="4378325"/>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it-IT"/>
          </a:p>
        </p:txBody>
      </p:sp>
      <p:sp>
        <p:nvSpPr>
          <p:cNvPr id="12" name="Segnaposto piè di pagina 4"/>
          <p:cNvSpPr>
            <a:spLocks noGrp="1"/>
          </p:cNvSpPr>
          <p:nvPr>
            <p:ph type="ftr" sz="quarter" idx="11"/>
          </p:nvPr>
        </p:nvSpPr>
        <p:spPr>
          <a:xfrm>
            <a:off x="4613300" y="6459985"/>
            <a:ext cx="2895600" cy="114300"/>
          </a:xfrm>
          <a:prstGeom prst="rect">
            <a:avLst/>
          </a:prstGeom>
        </p:spPr>
        <p:txBody>
          <a:bodyPr lIns="0" tIns="0" rIns="0" bIns="0"/>
          <a:lstStyle>
            <a:lvl1pPr algn="l">
              <a:defRPr sz="700" baseline="0">
                <a:solidFill>
                  <a:schemeClr val="tx2"/>
                </a:solidFill>
              </a:defRPr>
            </a:lvl1pPr>
          </a:lstStyle>
          <a:p>
            <a:r>
              <a:rPr lang="hu-HU" dirty="0" smtClean="0"/>
              <a:t>Prezentáció címe</a:t>
            </a:r>
            <a:endParaRPr lang="it-IT" dirty="0"/>
          </a:p>
        </p:txBody>
      </p:sp>
    </p:spTree>
    <p:extLst>
      <p:ext uri="{BB962C8B-B14F-4D97-AF65-F5344CB8AC3E}">
        <p14:creationId xmlns:p14="http://schemas.microsoft.com/office/powerpoint/2010/main" val="40583218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0" tIns="0" rIns="0" bIns="0" rtlCol="0" anchor="t" anchorCtr="0">
            <a:no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numero diapositiva 5"/>
          <p:cNvSpPr>
            <a:spLocks noGrp="1"/>
          </p:cNvSpPr>
          <p:nvPr>
            <p:ph type="sldNum" sz="quarter" idx="4"/>
          </p:nvPr>
        </p:nvSpPr>
        <p:spPr>
          <a:xfrm>
            <a:off x="8266544" y="6356350"/>
            <a:ext cx="420255" cy="365125"/>
          </a:xfrm>
          <a:prstGeom prst="rect">
            <a:avLst/>
          </a:prstGeom>
        </p:spPr>
        <p:txBody>
          <a:bodyPr vert="horz" lIns="91440" tIns="45720" rIns="91440" bIns="45720" rtlCol="0" anchor="ctr"/>
          <a:lstStyle>
            <a:lvl1pPr algn="r">
              <a:defRPr sz="1200">
                <a:solidFill>
                  <a:schemeClr val="bg1">
                    <a:lumMod val="50000"/>
                  </a:schemeClr>
                </a:solidFill>
              </a:defRPr>
            </a:lvl1pPr>
          </a:lstStyle>
          <a:p>
            <a:fld id="{C465A074-71B0-1C47-A455-7677837C124E}" type="slidenum">
              <a:rPr lang="it-IT" smtClean="0"/>
              <a:pPr/>
              <a:t>‹#›</a:t>
            </a:fld>
            <a:endParaRPr lang="it-IT"/>
          </a:p>
        </p:txBody>
      </p:sp>
    </p:spTree>
    <p:extLst>
      <p:ext uri="{BB962C8B-B14F-4D97-AF65-F5344CB8AC3E}">
        <p14:creationId xmlns:p14="http://schemas.microsoft.com/office/powerpoint/2010/main" val="3198065842"/>
      </p:ext>
    </p:extLst>
  </p:cSld>
  <p:clrMap bg1="lt1" tx1="dk1" bg2="lt2" tx2="dk2" accent1="accent1" accent2="accent2" accent3="accent3" accent4="accent4" accent5="accent5" accent6="accent6" hlink="hlink" folHlink="folHlink"/>
  <p:sldLayoutIdLst>
    <p:sldLayoutId id="2147483676" r:id="rId1"/>
    <p:sldLayoutId id="2147483651" r:id="rId2"/>
    <p:sldLayoutId id="2147483660" r:id="rId3"/>
    <p:sldLayoutId id="2147483652" r:id="rId4"/>
    <p:sldLayoutId id="2147483653" r:id="rId5"/>
    <p:sldLayoutId id="2147483677" r:id="rId6"/>
    <p:sldLayoutId id="2147483663" r:id="rId7"/>
    <p:sldLayoutId id="2147483664" r:id="rId8"/>
    <p:sldLayoutId id="2147483655" r:id="rId9"/>
    <p:sldLayoutId id="2147483694" r:id="rId10"/>
    <p:sldLayoutId id="2147483666" r:id="rId11"/>
    <p:sldLayoutId id="2147483689" r:id="rId12"/>
    <p:sldLayoutId id="2147483690" r:id="rId13"/>
    <p:sldLayoutId id="2147483698" r:id="rId14"/>
    <p:sldLayoutId id="2147483678" r:id="rId15"/>
    <p:sldLayoutId id="2147483679" r:id="rId16"/>
    <p:sldLayoutId id="2147483669" r:id="rId17"/>
    <p:sldLayoutId id="2147483703" r:id="rId18"/>
    <p:sldLayoutId id="2147483704" r:id="rId19"/>
  </p:sldLayoutIdLst>
  <p:timing>
    <p:tnLst>
      <p:par>
        <p:cTn id="1" dur="indefinite" restart="never" nodeType="tmRoot"/>
      </p:par>
    </p:tnLst>
  </p:timing>
  <p:hf hdr="0"/>
  <p:txStyles>
    <p:titleStyle>
      <a:lvl1pPr algn="l" defTabSz="457200" rtl="0" eaLnBrk="1" latinLnBrk="0" hangingPunct="1">
        <a:lnSpc>
          <a:spcPts val="3200"/>
        </a:lnSpc>
        <a:spcBef>
          <a:spcPct val="0"/>
        </a:spcBef>
        <a:buNone/>
        <a:defRPr sz="3300" b="1" i="0" kern="1200">
          <a:solidFill>
            <a:schemeClr val="tx1"/>
          </a:solidFill>
          <a:latin typeface="Arial"/>
          <a:ea typeface="+mj-ea"/>
          <a:cs typeface="+mj-cs"/>
        </a:defRPr>
      </a:lvl1pPr>
    </p:titleStyle>
    <p:bodyStyle>
      <a:lvl1pPr marL="0" indent="0" algn="l" defTabSz="457200" rtl="0" eaLnBrk="1" latinLnBrk="0" hangingPunct="1">
        <a:lnSpc>
          <a:spcPts val="1200"/>
        </a:lnSpc>
        <a:spcBef>
          <a:spcPts val="0"/>
        </a:spcBef>
        <a:buFontTx/>
        <a:buNone/>
        <a:defRPr sz="1000" kern="1200">
          <a:solidFill>
            <a:schemeClr val="tx1"/>
          </a:solidFill>
          <a:latin typeface="+mn-lt"/>
          <a:ea typeface="+mn-ea"/>
          <a:cs typeface="+mn-cs"/>
        </a:defRPr>
      </a:lvl1pPr>
      <a:lvl2pPr marL="360000" indent="-180000" algn="l" defTabSz="457200" rtl="0" eaLnBrk="1" latinLnBrk="0" hangingPunct="1">
        <a:lnSpc>
          <a:spcPts val="1200"/>
        </a:lnSpc>
        <a:spcBef>
          <a:spcPts val="0"/>
        </a:spcBef>
        <a:spcAft>
          <a:spcPts val="0"/>
        </a:spcAft>
        <a:buClr>
          <a:schemeClr val="tx2"/>
        </a:buClr>
        <a:buFont typeface="Wingdings" charset="2"/>
        <a:buChar char="§"/>
        <a:defRPr sz="1000" b="0" i="0" kern="1200">
          <a:solidFill>
            <a:schemeClr val="tx1"/>
          </a:solidFill>
          <a:latin typeface="+mn-lt"/>
          <a:ea typeface="+mn-ea"/>
          <a:cs typeface="+mn-cs"/>
        </a:defRPr>
      </a:lvl2pPr>
      <a:lvl3pPr marL="540000" indent="-180000" algn="l" defTabSz="457200" rtl="0" eaLnBrk="1" latinLnBrk="0" hangingPunct="1">
        <a:lnSpc>
          <a:spcPts val="1200"/>
        </a:lnSpc>
        <a:spcBef>
          <a:spcPts val="0"/>
        </a:spcBef>
        <a:spcAft>
          <a:spcPts val="0"/>
        </a:spcAft>
        <a:buFont typeface="Lucida Grande"/>
        <a:buChar char="-"/>
        <a:defRPr sz="1000" kern="1200">
          <a:solidFill>
            <a:schemeClr val="tx1"/>
          </a:solidFill>
          <a:latin typeface="+mn-lt"/>
          <a:ea typeface="+mn-ea"/>
          <a:cs typeface="+mn-cs"/>
        </a:defRPr>
      </a:lvl3pPr>
      <a:lvl4pPr marL="734400" indent="-180000" algn="l" defTabSz="457200" rtl="0" eaLnBrk="1" latinLnBrk="0" hangingPunct="1">
        <a:lnSpc>
          <a:spcPts val="1200"/>
        </a:lnSpc>
        <a:spcBef>
          <a:spcPts val="0"/>
        </a:spcBef>
        <a:spcAft>
          <a:spcPts val="0"/>
        </a:spcAft>
        <a:buFont typeface="Arial"/>
        <a:buChar char="•"/>
        <a:defRPr sz="1000" kern="1200">
          <a:solidFill>
            <a:schemeClr val="tx1"/>
          </a:solidFill>
          <a:latin typeface="+mn-lt"/>
          <a:ea typeface="+mn-ea"/>
          <a:cs typeface="+mn-cs"/>
        </a:defRPr>
      </a:lvl4pPr>
      <a:lvl5pPr marL="910800" indent="-180000" algn="l" defTabSz="457200" rtl="0" eaLnBrk="1" latinLnBrk="0" hangingPunct="1">
        <a:lnSpc>
          <a:spcPts val="1200"/>
        </a:lnSpc>
        <a:spcBef>
          <a:spcPts val="0"/>
        </a:spcBef>
        <a:spcAft>
          <a:spcPts val="0"/>
        </a:spcAft>
        <a:buFont typeface="Wingdings" charset="2"/>
        <a:buChar char="Ø"/>
        <a:defRPr sz="1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testo 4"/>
          <p:cNvSpPr>
            <a:spLocks noGrp="1"/>
          </p:cNvSpPr>
          <p:nvPr>
            <p:ph type="body" sz="quarter" idx="11"/>
          </p:nvPr>
        </p:nvSpPr>
        <p:spPr/>
        <p:txBody>
          <a:bodyPr/>
          <a:lstStyle/>
          <a:p>
            <a:r>
              <a:rPr lang="hu-HU" dirty="0" smtClean="0"/>
              <a:t>Alkusz és Dealer Igazgatóság</a:t>
            </a:r>
            <a:endParaRPr lang="it-IT" dirty="0"/>
          </a:p>
        </p:txBody>
      </p:sp>
      <p:sp>
        <p:nvSpPr>
          <p:cNvPr id="6" name="Segnaposto testo 5"/>
          <p:cNvSpPr>
            <a:spLocks noGrp="1"/>
          </p:cNvSpPr>
          <p:nvPr>
            <p:ph type="body" sz="quarter" idx="12"/>
          </p:nvPr>
        </p:nvSpPr>
        <p:spPr/>
        <p:txBody>
          <a:bodyPr/>
          <a:lstStyle/>
          <a:p>
            <a:r>
              <a:rPr lang="hu-HU" dirty="0" smtClean="0"/>
              <a:t>Magyarország</a:t>
            </a:r>
            <a:endParaRPr lang="it-IT" dirty="0"/>
          </a:p>
        </p:txBody>
      </p:sp>
      <p:sp>
        <p:nvSpPr>
          <p:cNvPr id="7" name="Segnaposto data 3"/>
          <p:cNvSpPr txBox="1">
            <a:spLocks/>
          </p:cNvSpPr>
          <p:nvPr/>
        </p:nvSpPr>
        <p:spPr>
          <a:xfrm>
            <a:off x="349628" y="6455372"/>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 Jogi személyiség</a:t>
            </a:r>
            <a:endParaRPr lang="hu-HU" dirty="0">
              <a:latin typeface="Arial"/>
              <a:cs typeface="Arial"/>
            </a:endParaRPr>
          </a:p>
        </p:txBody>
      </p:sp>
      <p:sp>
        <p:nvSpPr>
          <p:cNvPr id="8" name="Segnaposto data 3"/>
          <p:cNvSpPr txBox="1">
            <a:spLocks/>
          </p:cNvSpPr>
          <p:nvPr/>
        </p:nvSpPr>
        <p:spPr>
          <a:xfrm>
            <a:off x="2480988" y="6457644"/>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Keltezés</a:t>
            </a:r>
            <a:endParaRPr lang="hu-HU" dirty="0">
              <a:latin typeface="Arial"/>
              <a:cs typeface="Arial"/>
            </a:endParaRPr>
          </a:p>
        </p:txBody>
      </p:sp>
      <p:sp>
        <p:nvSpPr>
          <p:cNvPr id="11" name="CasellaDiTesto 12"/>
          <p:cNvSpPr txBox="1"/>
          <p:nvPr/>
        </p:nvSpPr>
        <p:spPr>
          <a:xfrm>
            <a:off x="6337919" y="304800"/>
            <a:ext cx="1428323" cy="198581"/>
          </a:xfrm>
          <a:prstGeom prst="rect">
            <a:avLst/>
          </a:prstGeom>
          <a:noFill/>
        </p:spPr>
        <p:txBody>
          <a:bodyPr wrap="square" lIns="0" tIns="0" rIns="0" bIns="0" rtlCol="0">
            <a:noAutofit/>
          </a:bodyPr>
          <a:lstStyle/>
          <a:p>
            <a:r>
              <a:rPr lang="hu-HU" sz="1200" b="1" dirty="0" smtClean="0">
                <a:solidFill>
                  <a:schemeClr val="tx2"/>
                </a:solidFill>
              </a:rPr>
              <a:t>Szervezeti egység</a:t>
            </a:r>
            <a:r>
              <a:rPr lang="it-IT" sz="1200" b="1" dirty="0" smtClean="0">
                <a:solidFill>
                  <a:schemeClr val="tx2"/>
                </a:solidFill>
              </a:rPr>
              <a:t>:</a:t>
            </a:r>
            <a:endParaRPr lang="it-IT" sz="1200" b="1" dirty="0">
              <a:solidFill>
                <a:schemeClr val="tx2"/>
              </a:solidFill>
            </a:endParaRPr>
          </a:p>
        </p:txBody>
      </p:sp>
      <p:sp>
        <p:nvSpPr>
          <p:cNvPr id="12" name="CasellaDiTesto 13"/>
          <p:cNvSpPr txBox="1"/>
          <p:nvPr/>
        </p:nvSpPr>
        <p:spPr>
          <a:xfrm>
            <a:off x="6337919" y="889000"/>
            <a:ext cx="1428323" cy="207049"/>
          </a:xfrm>
          <a:prstGeom prst="rect">
            <a:avLst/>
          </a:prstGeom>
          <a:noFill/>
        </p:spPr>
        <p:txBody>
          <a:bodyPr wrap="square" lIns="0" tIns="0" rIns="0" bIns="0" rtlCol="0">
            <a:noAutofit/>
          </a:bodyPr>
          <a:lstStyle/>
          <a:p>
            <a:r>
              <a:rPr lang="hu-HU" sz="1200" b="1" dirty="0" smtClean="0">
                <a:solidFill>
                  <a:schemeClr val="tx2"/>
                </a:solidFill>
              </a:rPr>
              <a:t>Ország</a:t>
            </a:r>
            <a:r>
              <a:rPr lang="it-IT" sz="1200" b="1" dirty="0" smtClean="0">
                <a:solidFill>
                  <a:schemeClr val="tx2"/>
                </a:solidFill>
              </a:rPr>
              <a:t>:</a:t>
            </a:r>
            <a:endParaRPr lang="it-IT" sz="1200" b="1" dirty="0">
              <a:solidFill>
                <a:schemeClr val="tx2"/>
              </a:solidFill>
            </a:endParaRPr>
          </a:p>
        </p:txBody>
      </p:sp>
      <p:sp>
        <p:nvSpPr>
          <p:cNvPr id="13" name="Titolo 1"/>
          <p:cNvSpPr>
            <a:spLocks noGrp="1"/>
          </p:cNvSpPr>
          <p:nvPr>
            <p:ph type="ctrTitle"/>
          </p:nvPr>
        </p:nvSpPr>
        <p:spPr/>
        <p:txBody>
          <a:bodyPr/>
          <a:lstStyle/>
          <a:p>
            <a:pPr eaLnBrk="1" hangingPunct="1"/>
            <a:r>
              <a:rPr lang="hu-HU" altLang="hu-HU" dirty="0" smtClean="0">
                <a:latin typeface="Arial" pitchFamily="34" charset="0"/>
              </a:rPr>
              <a:t>Felelősség változások 2015.03.27.</a:t>
            </a:r>
            <a:endParaRPr lang="it-IT" altLang="hu-HU" dirty="0" smtClean="0">
              <a:latin typeface="Arial" pitchFamily="34" charset="0"/>
            </a:endParaRPr>
          </a:p>
        </p:txBody>
      </p:sp>
    </p:spTree>
    <p:extLst>
      <p:ext uri="{BB962C8B-B14F-4D97-AF65-F5344CB8AC3E}">
        <p14:creationId xmlns:p14="http://schemas.microsoft.com/office/powerpoint/2010/main" val="2371777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C465A074-71B0-1C47-A455-7677837C124E}" type="slidenum">
              <a:rPr lang="it-IT" smtClean="0"/>
              <a:pPr/>
              <a:t>10</a:t>
            </a:fld>
            <a:endParaRPr lang="it-IT" dirty="0"/>
          </a:p>
        </p:txBody>
      </p:sp>
      <p:sp>
        <p:nvSpPr>
          <p:cNvPr id="5" name="Cím 4"/>
          <p:cNvSpPr>
            <a:spLocks noGrp="1"/>
          </p:cNvSpPr>
          <p:nvPr>
            <p:ph type="ctrTitle"/>
          </p:nvPr>
        </p:nvSpPr>
        <p:spPr>
          <a:xfrm>
            <a:off x="262722" y="752578"/>
            <a:ext cx="8386686" cy="235474"/>
          </a:xfrm>
        </p:spPr>
        <p:txBody>
          <a:bodyPr/>
          <a:lstStyle/>
          <a:p>
            <a:r>
              <a:rPr lang="hu-HU" b="1" dirty="0" smtClean="0"/>
              <a:t>TARIFA- Általános felelősség </a:t>
            </a:r>
            <a:endParaRPr lang="hu-HU" b="1" dirty="0"/>
          </a:p>
        </p:txBody>
      </p:sp>
      <p:sp>
        <p:nvSpPr>
          <p:cNvPr id="8" name="Segnaposto data 3"/>
          <p:cNvSpPr txBox="1">
            <a:spLocks/>
          </p:cNvSpPr>
          <p:nvPr/>
        </p:nvSpPr>
        <p:spPr>
          <a:xfrm>
            <a:off x="349628" y="6455372"/>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 Jogi személyiség</a:t>
            </a:r>
            <a:endParaRPr lang="hu-HU" dirty="0">
              <a:latin typeface="Arial"/>
              <a:cs typeface="Arial"/>
            </a:endParaRPr>
          </a:p>
        </p:txBody>
      </p:sp>
      <p:sp>
        <p:nvSpPr>
          <p:cNvPr id="10" name="Segnaposto data 3"/>
          <p:cNvSpPr txBox="1">
            <a:spLocks/>
          </p:cNvSpPr>
          <p:nvPr/>
        </p:nvSpPr>
        <p:spPr>
          <a:xfrm>
            <a:off x="2480988" y="6457644"/>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Keltezés</a:t>
            </a:r>
            <a:endParaRPr lang="hu-HU" dirty="0">
              <a:latin typeface="Arial"/>
              <a:cs typeface="Arial"/>
            </a:endParaRPr>
          </a:p>
        </p:txBody>
      </p:sp>
      <p:sp>
        <p:nvSpPr>
          <p:cNvPr id="12" name="Élőláb helye 3"/>
          <p:cNvSpPr>
            <a:spLocks noGrp="1"/>
          </p:cNvSpPr>
          <p:nvPr>
            <p:ph type="ftr" sz="quarter" idx="11"/>
          </p:nvPr>
        </p:nvSpPr>
        <p:spPr>
          <a:xfrm>
            <a:off x="4613300" y="6459985"/>
            <a:ext cx="2895600" cy="114300"/>
          </a:xfrm>
        </p:spPr>
        <p:txBody>
          <a:bodyPr/>
          <a:lstStyle/>
          <a:p>
            <a:r>
              <a:rPr lang="hu-HU" dirty="0" smtClean="0"/>
              <a:t>Prezentáció címe</a:t>
            </a:r>
            <a:endParaRPr lang="it-IT" dirty="0"/>
          </a:p>
        </p:txBody>
      </p:sp>
      <p:sp>
        <p:nvSpPr>
          <p:cNvPr id="9" name="Text Box 4"/>
          <p:cNvSpPr txBox="1">
            <a:spLocks noGrp="1" noChangeArrowheads="1"/>
          </p:cNvSpPr>
          <p:nvPr>
            <p:ph type="body" sz="quarter" idx="13"/>
          </p:nvPr>
        </p:nvSpPr>
        <p:spPr bwMode="auto">
          <a:xfrm>
            <a:off x="347300" y="1228298"/>
            <a:ext cx="8386686" cy="4940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20000"/>
              </a:spcBef>
              <a:spcAft>
                <a:spcPct val="0"/>
              </a:spcAft>
              <a:defRPr sz="1200">
                <a:solidFill>
                  <a:schemeClr val="tx1"/>
                </a:solidFill>
                <a:latin typeface="Arial" charset="0"/>
              </a:defRPr>
            </a:lvl6pPr>
            <a:lvl7pPr marL="2971800" indent="-228600" eaLnBrk="0" fontAlgn="base" hangingPunct="0">
              <a:spcBef>
                <a:spcPct val="20000"/>
              </a:spcBef>
              <a:spcAft>
                <a:spcPct val="0"/>
              </a:spcAft>
              <a:defRPr sz="1200">
                <a:solidFill>
                  <a:schemeClr val="tx1"/>
                </a:solidFill>
                <a:latin typeface="Arial" charset="0"/>
              </a:defRPr>
            </a:lvl7pPr>
            <a:lvl8pPr marL="3429000" indent="-228600" eaLnBrk="0" fontAlgn="base" hangingPunct="0">
              <a:spcBef>
                <a:spcPct val="20000"/>
              </a:spcBef>
              <a:spcAft>
                <a:spcPct val="0"/>
              </a:spcAft>
              <a:defRPr sz="1200">
                <a:solidFill>
                  <a:schemeClr val="tx1"/>
                </a:solidFill>
                <a:latin typeface="Arial" charset="0"/>
              </a:defRPr>
            </a:lvl8pPr>
            <a:lvl9pPr marL="3886200" indent="-228600" eaLnBrk="0" fontAlgn="base" hangingPunct="0">
              <a:spcBef>
                <a:spcPct val="20000"/>
              </a:spcBef>
              <a:spcAft>
                <a:spcPct val="0"/>
              </a:spcAft>
              <a:defRPr sz="1200">
                <a:solidFill>
                  <a:schemeClr val="tx1"/>
                </a:solidFill>
                <a:latin typeface="Arial" charset="0"/>
              </a:defRPr>
            </a:lvl9pPr>
          </a:lstStyle>
          <a:p>
            <a:pPr lvl="0" algn="just" fontAlgn="base">
              <a:lnSpc>
                <a:spcPts val="2200"/>
              </a:lnSpc>
              <a:spcBef>
                <a:spcPct val="0"/>
              </a:spcBef>
              <a:spcAft>
                <a:spcPct val="0"/>
              </a:spcAft>
              <a:buClr>
                <a:srgbClr val="BD2027"/>
              </a:buClr>
              <a:defRPr/>
            </a:pPr>
            <a:endParaRPr lang="hu-HU" dirty="0">
              <a:solidFill>
                <a:prstClr val="black"/>
              </a:solidFill>
              <a:latin typeface="Arial Regular"/>
            </a:endParaRPr>
          </a:p>
          <a:p>
            <a:pPr lvl="0" algn="just" fontAlgn="base">
              <a:lnSpc>
                <a:spcPts val="2200"/>
              </a:lnSpc>
              <a:spcBef>
                <a:spcPct val="0"/>
              </a:spcBef>
              <a:spcAft>
                <a:spcPct val="0"/>
              </a:spcAft>
              <a:buClr>
                <a:srgbClr val="BD2027"/>
              </a:buClr>
              <a:defRPr/>
            </a:pPr>
            <a:endParaRPr lang="hu-HU" sz="2000" dirty="0" smtClean="0">
              <a:solidFill>
                <a:prstClr val="black"/>
              </a:solidFill>
              <a:latin typeface="Arial Regular"/>
            </a:endParaRPr>
          </a:p>
        </p:txBody>
      </p:sp>
      <p:sp>
        <p:nvSpPr>
          <p:cNvPr id="11" name="Téglalap 10"/>
          <p:cNvSpPr/>
          <p:nvPr/>
        </p:nvSpPr>
        <p:spPr>
          <a:xfrm>
            <a:off x="6387152" y="451877"/>
            <a:ext cx="2088044" cy="73592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hu-HU" sz="2800" b="1" dirty="0" smtClean="0">
                <a:solidFill>
                  <a:schemeClr val="tx1"/>
                </a:solidFill>
              </a:rPr>
              <a:t>Változás</a:t>
            </a:r>
            <a:endParaRPr lang="hu-HU" sz="2800" b="1" dirty="0">
              <a:solidFill>
                <a:schemeClr val="tx1"/>
              </a:solidFill>
            </a:endParaRPr>
          </a:p>
        </p:txBody>
      </p:sp>
      <p:sp>
        <p:nvSpPr>
          <p:cNvPr id="7" name="Szövegdoboz 6"/>
          <p:cNvSpPr txBox="1"/>
          <p:nvPr/>
        </p:nvSpPr>
        <p:spPr>
          <a:xfrm>
            <a:off x="262722" y="1152815"/>
            <a:ext cx="8035118" cy="369332"/>
          </a:xfrm>
          <a:prstGeom prst="rect">
            <a:avLst/>
          </a:prstGeom>
          <a:noFill/>
        </p:spPr>
        <p:txBody>
          <a:bodyPr wrap="square" rtlCol="0">
            <a:spAutoFit/>
          </a:bodyPr>
          <a:lstStyle/>
          <a:p>
            <a:pPr marL="285750" indent="-285750">
              <a:buFont typeface="Wingdings" panose="05000000000000000000" pitchFamily="2" charset="2"/>
              <a:buChar char="v"/>
            </a:pPr>
            <a:r>
              <a:rPr lang="hu-HU" b="1" dirty="0" smtClean="0"/>
              <a:t>Új biztosítási Összegek:</a:t>
            </a:r>
            <a:endParaRPr lang="hu-HU" b="1" dirty="0"/>
          </a:p>
        </p:txBody>
      </p:sp>
      <p:graphicFrame>
        <p:nvGraphicFramePr>
          <p:cNvPr id="18" name="Táblázat 17"/>
          <p:cNvGraphicFramePr>
            <a:graphicFrameLocks noGrp="1"/>
          </p:cNvGraphicFramePr>
          <p:nvPr>
            <p:extLst>
              <p:ext uri="{D42A27DB-BD31-4B8C-83A1-F6EECF244321}">
                <p14:modId xmlns:p14="http://schemas.microsoft.com/office/powerpoint/2010/main" val="2271773561"/>
              </p:ext>
            </p:extLst>
          </p:nvPr>
        </p:nvGraphicFramePr>
        <p:xfrm>
          <a:off x="262722" y="1713583"/>
          <a:ext cx="7849391" cy="1351280"/>
        </p:xfrm>
        <a:graphic>
          <a:graphicData uri="http://schemas.openxmlformats.org/drawingml/2006/table">
            <a:tbl>
              <a:tblPr>
                <a:tableStyleId>{5C22544A-7EE6-4342-B048-85BDC9FD1C3A}</a:tableStyleId>
              </a:tblPr>
              <a:tblGrid>
                <a:gridCol w="3489840"/>
                <a:gridCol w="510211"/>
                <a:gridCol w="425437"/>
                <a:gridCol w="475673"/>
                <a:gridCol w="445845"/>
                <a:gridCol w="511780"/>
                <a:gridCol w="516490"/>
                <a:gridCol w="368921"/>
                <a:gridCol w="368921"/>
                <a:gridCol w="368921"/>
                <a:gridCol w="367352"/>
              </a:tblGrid>
              <a:tr h="650240">
                <a:tc>
                  <a:txBody>
                    <a:bodyPr/>
                    <a:lstStyle/>
                    <a:p>
                      <a:pPr>
                        <a:lnSpc>
                          <a:spcPts val="1100"/>
                        </a:lnSpc>
                        <a:spcAft>
                          <a:spcPts val="0"/>
                        </a:spcAft>
                      </a:pPr>
                      <a:r>
                        <a:rPr lang="hu-HU" sz="1100" dirty="0">
                          <a:effectLst/>
                        </a:rPr>
                        <a:t>Biztosítási összeg káreseményenként (</a:t>
                      </a:r>
                      <a:r>
                        <a:rPr lang="hu-HU" sz="1100" dirty="0" err="1">
                          <a:effectLst/>
                        </a:rPr>
                        <a:t>MFt</a:t>
                      </a:r>
                      <a:r>
                        <a:rPr lang="hu-HU" sz="1100" dirty="0">
                          <a:effectLst/>
                        </a:rPr>
                        <a:t>)</a:t>
                      </a:r>
                      <a:endParaRPr lang="hu-HU" sz="1100" dirty="0">
                        <a:effectLst/>
                        <a:latin typeface="Calibri"/>
                        <a:ea typeface="Calibri"/>
                        <a:cs typeface="Times New Roman"/>
                      </a:endParaRPr>
                    </a:p>
                  </a:txBody>
                  <a:tcPr marL="0" marR="0" marT="0" marB="0" anchor="ctr"/>
                </a:tc>
                <a:tc>
                  <a:txBody>
                    <a:bodyPr/>
                    <a:lstStyle/>
                    <a:p>
                      <a:pPr algn="ctr">
                        <a:lnSpc>
                          <a:spcPct val="115000"/>
                        </a:lnSpc>
                        <a:spcBef>
                          <a:spcPts val="600"/>
                        </a:spcBef>
                        <a:spcAft>
                          <a:spcPts val="1000"/>
                        </a:spcAft>
                      </a:pPr>
                      <a:r>
                        <a:rPr lang="hu-HU" sz="800" dirty="0">
                          <a:effectLst/>
                        </a:rPr>
                        <a:t>10</a:t>
                      </a:r>
                      <a:endParaRPr lang="hu-HU" sz="1100" dirty="0">
                        <a:effectLst/>
                        <a:latin typeface="Calibri"/>
                        <a:ea typeface="Calibri"/>
                        <a:cs typeface="Times New Roman"/>
                      </a:endParaRPr>
                    </a:p>
                  </a:txBody>
                  <a:tcPr marL="0" marR="0" marT="0" marB="0"/>
                </a:tc>
                <a:tc>
                  <a:txBody>
                    <a:bodyPr/>
                    <a:lstStyle/>
                    <a:p>
                      <a:pPr algn="ctr">
                        <a:lnSpc>
                          <a:spcPct val="115000"/>
                        </a:lnSpc>
                        <a:spcBef>
                          <a:spcPts val="600"/>
                        </a:spcBef>
                        <a:spcAft>
                          <a:spcPts val="1000"/>
                        </a:spcAft>
                      </a:pPr>
                      <a:r>
                        <a:rPr lang="hu-HU" sz="800">
                          <a:effectLst/>
                        </a:rPr>
                        <a:t>10</a:t>
                      </a:r>
                      <a:endParaRPr lang="hu-HU" sz="1100">
                        <a:effectLst/>
                        <a:latin typeface="Calibri"/>
                        <a:ea typeface="Calibri"/>
                        <a:cs typeface="Times New Roman"/>
                      </a:endParaRPr>
                    </a:p>
                  </a:txBody>
                  <a:tcPr marL="0" marR="0" marT="0" marB="0"/>
                </a:tc>
                <a:tc>
                  <a:txBody>
                    <a:bodyPr/>
                    <a:lstStyle/>
                    <a:p>
                      <a:pPr algn="ctr">
                        <a:lnSpc>
                          <a:spcPct val="115000"/>
                        </a:lnSpc>
                        <a:spcBef>
                          <a:spcPts val="600"/>
                        </a:spcBef>
                        <a:spcAft>
                          <a:spcPts val="1000"/>
                        </a:spcAft>
                      </a:pPr>
                      <a:r>
                        <a:rPr lang="hu-HU" sz="800">
                          <a:effectLst/>
                        </a:rPr>
                        <a:t>15</a:t>
                      </a:r>
                      <a:endParaRPr lang="hu-HU" sz="1100">
                        <a:effectLst/>
                        <a:latin typeface="Calibri"/>
                        <a:ea typeface="Calibri"/>
                        <a:cs typeface="Times New Roman"/>
                      </a:endParaRPr>
                    </a:p>
                  </a:txBody>
                  <a:tcPr marL="0" marR="0" marT="0" marB="0"/>
                </a:tc>
                <a:tc>
                  <a:txBody>
                    <a:bodyPr/>
                    <a:lstStyle/>
                    <a:p>
                      <a:pPr algn="ctr">
                        <a:lnSpc>
                          <a:spcPct val="115000"/>
                        </a:lnSpc>
                        <a:spcBef>
                          <a:spcPts val="600"/>
                        </a:spcBef>
                        <a:spcAft>
                          <a:spcPts val="1000"/>
                        </a:spcAft>
                      </a:pPr>
                      <a:r>
                        <a:rPr lang="hu-HU" sz="800">
                          <a:effectLst/>
                        </a:rPr>
                        <a:t>20</a:t>
                      </a:r>
                      <a:endParaRPr lang="hu-HU" sz="1100">
                        <a:effectLst/>
                        <a:latin typeface="Calibri"/>
                        <a:ea typeface="Calibri"/>
                        <a:cs typeface="Times New Roman"/>
                      </a:endParaRPr>
                    </a:p>
                  </a:txBody>
                  <a:tcPr marL="0" marR="0" marT="0" marB="0"/>
                </a:tc>
                <a:tc>
                  <a:txBody>
                    <a:bodyPr/>
                    <a:lstStyle/>
                    <a:p>
                      <a:pPr algn="ctr">
                        <a:lnSpc>
                          <a:spcPct val="115000"/>
                        </a:lnSpc>
                        <a:spcBef>
                          <a:spcPts val="600"/>
                        </a:spcBef>
                        <a:spcAft>
                          <a:spcPts val="1000"/>
                        </a:spcAft>
                      </a:pPr>
                      <a:r>
                        <a:rPr lang="hu-HU" sz="800">
                          <a:effectLst/>
                        </a:rPr>
                        <a:t>25</a:t>
                      </a:r>
                      <a:endParaRPr lang="hu-HU" sz="1100">
                        <a:effectLst/>
                        <a:latin typeface="Calibri"/>
                        <a:ea typeface="Calibri"/>
                        <a:cs typeface="Times New Roman"/>
                      </a:endParaRPr>
                    </a:p>
                  </a:txBody>
                  <a:tcPr marL="0" marR="0" marT="0" marB="0"/>
                </a:tc>
                <a:tc>
                  <a:txBody>
                    <a:bodyPr/>
                    <a:lstStyle/>
                    <a:p>
                      <a:pPr algn="ctr">
                        <a:lnSpc>
                          <a:spcPct val="115000"/>
                        </a:lnSpc>
                        <a:spcBef>
                          <a:spcPts val="600"/>
                        </a:spcBef>
                        <a:spcAft>
                          <a:spcPts val="1000"/>
                        </a:spcAft>
                      </a:pPr>
                      <a:r>
                        <a:rPr lang="hu-HU" sz="800">
                          <a:effectLst/>
                        </a:rPr>
                        <a:t>30</a:t>
                      </a:r>
                      <a:endParaRPr lang="hu-HU" sz="1100">
                        <a:effectLst/>
                        <a:latin typeface="Calibri"/>
                        <a:ea typeface="Calibri"/>
                        <a:cs typeface="Times New Roman"/>
                      </a:endParaRPr>
                    </a:p>
                  </a:txBody>
                  <a:tcPr marL="0" marR="0" marT="0" marB="0"/>
                </a:tc>
                <a:tc>
                  <a:txBody>
                    <a:bodyPr/>
                    <a:lstStyle/>
                    <a:p>
                      <a:pPr algn="ctr">
                        <a:lnSpc>
                          <a:spcPct val="115000"/>
                        </a:lnSpc>
                        <a:spcBef>
                          <a:spcPts val="600"/>
                        </a:spcBef>
                        <a:spcAft>
                          <a:spcPts val="1000"/>
                        </a:spcAft>
                      </a:pPr>
                      <a:r>
                        <a:rPr lang="hu-HU" sz="800">
                          <a:effectLst/>
                        </a:rPr>
                        <a:t>40</a:t>
                      </a:r>
                      <a:endParaRPr lang="hu-HU" sz="1100">
                        <a:effectLst/>
                        <a:latin typeface="Calibri"/>
                        <a:ea typeface="Calibri"/>
                        <a:cs typeface="Times New Roman"/>
                      </a:endParaRPr>
                    </a:p>
                  </a:txBody>
                  <a:tcPr marL="0" marR="0" marT="0" marB="0"/>
                </a:tc>
                <a:tc>
                  <a:txBody>
                    <a:bodyPr/>
                    <a:lstStyle/>
                    <a:p>
                      <a:pPr algn="ctr">
                        <a:lnSpc>
                          <a:spcPct val="115000"/>
                        </a:lnSpc>
                        <a:spcBef>
                          <a:spcPts val="600"/>
                        </a:spcBef>
                        <a:spcAft>
                          <a:spcPts val="1000"/>
                        </a:spcAft>
                      </a:pPr>
                      <a:r>
                        <a:rPr lang="hu-HU" sz="800">
                          <a:effectLst/>
                        </a:rPr>
                        <a:t>40</a:t>
                      </a:r>
                      <a:endParaRPr lang="hu-HU" sz="1100">
                        <a:effectLst/>
                        <a:latin typeface="Calibri"/>
                        <a:ea typeface="Calibri"/>
                        <a:cs typeface="Times New Roman"/>
                      </a:endParaRPr>
                    </a:p>
                  </a:txBody>
                  <a:tcPr marL="0" marR="0" marT="0" marB="0"/>
                </a:tc>
                <a:tc>
                  <a:txBody>
                    <a:bodyPr/>
                    <a:lstStyle/>
                    <a:p>
                      <a:pPr algn="ctr">
                        <a:lnSpc>
                          <a:spcPct val="115000"/>
                        </a:lnSpc>
                        <a:spcBef>
                          <a:spcPts val="600"/>
                        </a:spcBef>
                        <a:spcAft>
                          <a:spcPts val="1000"/>
                        </a:spcAft>
                      </a:pPr>
                      <a:r>
                        <a:rPr lang="hu-HU" sz="800">
                          <a:effectLst/>
                        </a:rPr>
                        <a:t>60</a:t>
                      </a:r>
                      <a:endParaRPr lang="hu-HU" sz="1100">
                        <a:effectLst/>
                        <a:latin typeface="Calibri"/>
                        <a:ea typeface="Calibri"/>
                        <a:cs typeface="Times New Roman"/>
                      </a:endParaRPr>
                    </a:p>
                  </a:txBody>
                  <a:tcPr marL="0" marR="0" marT="0" marB="0"/>
                </a:tc>
                <a:tc>
                  <a:txBody>
                    <a:bodyPr/>
                    <a:lstStyle/>
                    <a:p>
                      <a:pPr algn="ctr">
                        <a:lnSpc>
                          <a:spcPct val="115000"/>
                        </a:lnSpc>
                        <a:spcBef>
                          <a:spcPts val="600"/>
                        </a:spcBef>
                        <a:spcAft>
                          <a:spcPts val="1000"/>
                        </a:spcAft>
                      </a:pPr>
                      <a:r>
                        <a:rPr lang="hu-HU" sz="800">
                          <a:effectLst/>
                        </a:rPr>
                        <a:t>60</a:t>
                      </a:r>
                      <a:endParaRPr lang="hu-HU" sz="1100">
                        <a:effectLst/>
                        <a:latin typeface="Calibri"/>
                        <a:ea typeface="Calibri"/>
                        <a:cs typeface="Times New Roman"/>
                      </a:endParaRPr>
                    </a:p>
                  </a:txBody>
                  <a:tcPr marL="0" marR="0" marT="0" marB="0"/>
                </a:tc>
              </a:tr>
              <a:tr h="701040">
                <a:tc>
                  <a:txBody>
                    <a:bodyPr/>
                    <a:lstStyle/>
                    <a:p>
                      <a:pPr>
                        <a:lnSpc>
                          <a:spcPts val="1100"/>
                        </a:lnSpc>
                        <a:spcAft>
                          <a:spcPts val="0"/>
                        </a:spcAft>
                      </a:pPr>
                      <a:r>
                        <a:rPr lang="hu-HU" sz="1100">
                          <a:effectLst/>
                        </a:rPr>
                        <a:t>Biztosítási összeg évente (MFt)</a:t>
                      </a:r>
                      <a:endParaRPr lang="hu-HU" sz="1100">
                        <a:effectLst/>
                        <a:latin typeface="Calibri"/>
                        <a:ea typeface="Calibri"/>
                        <a:cs typeface="Times New Roman"/>
                      </a:endParaRPr>
                    </a:p>
                  </a:txBody>
                  <a:tcPr marL="0" marR="0" marT="0" marB="0" anchor="ctr"/>
                </a:tc>
                <a:tc>
                  <a:txBody>
                    <a:bodyPr/>
                    <a:lstStyle/>
                    <a:p>
                      <a:pPr algn="ctr">
                        <a:lnSpc>
                          <a:spcPct val="115000"/>
                        </a:lnSpc>
                        <a:spcBef>
                          <a:spcPts val="600"/>
                        </a:spcBef>
                        <a:spcAft>
                          <a:spcPts val="1000"/>
                        </a:spcAft>
                      </a:pPr>
                      <a:r>
                        <a:rPr lang="hu-HU" sz="800">
                          <a:effectLst/>
                        </a:rPr>
                        <a:t>10</a:t>
                      </a:r>
                      <a:endParaRPr lang="hu-HU" sz="1100">
                        <a:effectLst/>
                        <a:latin typeface="Calibri"/>
                        <a:ea typeface="Calibri"/>
                        <a:cs typeface="Times New Roman"/>
                      </a:endParaRPr>
                    </a:p>
                  </a:txBody>
                  <a:tcPr marL="0" marR="0" marT="0" marB="0"/>
                </a:tc>
                <a:tc>
                  <a:txBody>
                    <a:bodyPr/>
                    <a:lstStyle/>
                    <a:p>
                      <a:pPr algn="ctr">
                        <a:lnSpc>
                          <a:spcPct val="115000"/>
                        </a:lnSpc>
                        <a:spcBef>
                          <a:spcPts val="600"/>
                        </a:spcBef>
                        <a:spcAft>
                          <a:spcPts val="1000"/>
                        </a:spcAft>
                      </a:pPr>
                      <a:r>
                        <a:rPr lang="hu-HU" sz="800">
                          <a:effectLst/>
                        </a:rPr>
                        <a:t>20</a:t>
                      </a:r>
                      <a:endParaRPr lang="hu-HU" sz="1100">
                        <a:effectLst/>
                        <a:latin typeface="Calibri"/>
                        <a:ea typeface="Calibri"/>
                        <a:cs typeface="Times New Roman"/>
                      </a:endParaRPr>
                    </a:p>
                  </a:txBody>
                  <a:tcPr marL="0" marR="0" marT="0" marB="0"/>
                </a:tc>
                <a:tc>
                  <a:txBody>
                    <a:bodyPr/>
                    <a:lstStyle/>
                    <a:p>
                      <a:pPr algn="ctr">
                        <a:lnSpc>
                          <a:spcPct val="115000"/>
                        </a:lnSpc>
                        <a:spcBef>
                          <a:spcPts val="600"/>
                        </a:spcBef>
                        <a:spcAft>
                          <a:spcPts val="1000"/>
                        </a:spcAft>
                      </a:pPr>
                      <a:r>
                        <a:rPr lang="hu-HU" sz="800">
                          <a:effectLst/>
                        </a:rPr>
                        <a:t>15</a:t>
                      </a:r>
                      <a:endParaRPr lang="hu-HU" sz="1100">
                        <a:effectLst/>
                        <a:latin typeface="Calibri"/>
                        <a:ea typeface="Calibri"/>
                        <a:cs typeface="Times New Roman"/>
                      </a:endParaRPr>
                    </a:p>
                  </a:txBody>
                  <a:tcPr marL="0" marR="0" marT="0" marB="0"/>
                </a:tc>
                <a:tc>
                  <a:txBody>
                    <a:bodyPr/>
                    <a:lstStyle/>
                    <a:p>
                      <a:pPr algn="ctr">
                        <a:lnSpc>
                          <a:spcPct val="115000"/>
                        </a:lnSpc>
                        <a:spcBef>
                          <a:spcPts val="600"/>
                        </a:spcBef>
                        <a:spcAft>
                          <a:spcPts val="1000"/>
                        </a:spcAft>
                      </a:pPr>
                      <a:r>
                        <a:rPr lang="hu-HU" sz="800">
                          <a:effectLst/>
                        </a:rPr>
                        <a:t>20</a:t>
                      </a:r>
                      <a:endParaRPr lang="hu-HU" sz="1100">
                        <a:effectLst/>
                        <a:latin typeface="Calibri"/>
                        <a:ea typeface="Calibri"/>
                        <a:cs typeface="Times New Roman"/>
                      </a:endParaRPr>
                    </a:p>
                  </a:txBody>
                  <a:tcPr marL="0" marR="0" marT="0" marB="0"/>
                </a:tc>
                <a:tc>
                  <a:txBody>
                    <a:bodyPr/>
                    <a:lstStyle/>
                    <a:p>
                      <a:pPr algn="ctr">
                        <a:lnSpc>
                          <a:spcPct val="115000"/>
                        </a:lnSpc>
                        <a:spcBef>
                          <a:spcPts val="600"/>
                        </a:spcBef>
                        <a:spcAft>
                          <a:spcPts val="1000"/>
                        </a:spcAft>
                      </a:pPr>
                      <a:r>
                        <a:rPr lang="hu-HU" sz="800">
                          <a:effectLst/>
                        </a:rPr>
                        <a:t>25</a:t>
                      </a:r>
                      <a:endParaRPr lang="hu-HU" sz="1100">
                        <a:effectLst/>
                        <a:latin typeface="Calibri"/>
                        <a:ea typeface="Calibri"/>
                        <a:cs typeface="Times New Roman"/>
                      </a:endParaRPr>
                    </a:p>
                  </a:txBody>
                  <a:tcPr marL="0" marR="0" marT="0" marB="0"/>
                </a:tc>
                <a:tc>
                  <a:txBody>
                    <a:bodyPr/>
                    <a:lstStyle/>
                    <a:p>
                      <a:pPr algn="ctr">
                        <a:lnSpc>
                          <a:spcPct val="115000"/>
                        </a:lnSpc>
                        <a:spcBef>
                          <a:spcPts val="600"/>
                        </a:spcBef>
                        <a:spcAft>
                          <a:spcPts val="1000"/>
                        </a:spcAft>
                      </a:pPr>
                      <a:r>
                        <a:rPr lang="hu-HU" sz="800">
                          <a:effectLst/>
                        </a:rPr>
                        <a:t>30</a:t>
                      </a:r>
                      <a:endParaRPr lang="hu-HU" sz="1100">
                        <a:effectLst/>
                        <a:latin typeface="Calibri"/>
                        <a:ea typeface="Calibri"/>
                        <a:cs typeface="Times New Roman"/>
                      </a:endParaRPr>
                    </a:p>
                  </a:txBody>
                  <a:tcPr marL="0" marR="0" marT="0" marB="0"/>
                </a:tc>
                <a:tc>
                  <a:txBody>
                    <a:bodyPr/>
                    <a:lstStyle/>
                    <a:p>
                      <a:pPr algn="ctr">
                        <a:lnSpc>
                          <a:spcPct val="115000"/>
                        </a:lnSpc>
                        <a:spcBef>
                          <a:spcPts val="600"/>
                        </a:spcBef>
                        <a:spcAft>
                          <a:spcPts val="1000"/>
                        </a:spcAft>
                      </a:pPr>
                      <a:r>
                        <a:rPr lang="hu-HU" sz="800">
                          <a:effectLst/>
                        </a:rPr>
                        <a:t>40</a:t>
                      </a:r>
                      <a:endParaRPr lang="hu-HU" sz="1100">
                        <a:effectLst/>
                        <a:latin typeface="Calibri"/>
                        <a:ea typeface="Calibri"/>
                        <a:cs typeface="Times New Roman"/>
                      </a:endParaRPr>
                    </a:p>
                  </a:txBody>
                  <a:tcPr marL="0" marR="0" marT="0" marB="0"/>
                </a:tc>
                <a:tc>
                  <a:txBody>
                    <a:bodyPr/>
                    <a:lstStyle/>
                    <a:p>
                      <a:pPr algn="ctr">
                        <a:lnSpc>
                          <a:spcPct val="115000"/>
                        </a:lnSpc>
                        <a:spcBef>
                          <a:spcPts val="600"/>
                        </a:spcBef>
                        <a:spcAft>
                          <a:spcPts val="1000"/>
                        </a:spcAft>
                      </a:pPr>
                      <a:r>
                        <a:rPr lang="hu-HU" sz="800">
                          <a:effectLst/>
                        </a:rPr>
                        <a:t>80</a:t>
                      </a:r>
                      <a:endParaRPr lang="hu-HU" sz="1100">
                        <a:effectLst/>
                        <a:latin typeface="Calibri"/>
                        <a:ea typeface="Calibri"/>
                        <a:cs typeface="Times New Roman"/>
                      </a:endParaRPr>
                    </a:p>
                  </a:txBody>
                  <a:tcPr marL="0" marR="0" marT="0" marB="0"/>
                </a:tc>
                <a:tc>
                  <a:txBody>
                    <a:bodyPr/>
                    <a:lstStyle/>
                    <a:p>
                      <a:pPr algn="ctr">
                        <a:lnSpc>
                          <a:spcPct val="115000"/>
                        </a:lnSpc>
                        <a:spcBef>
                          <a:spcPts val="600"/>
                        </a:spcBef>
                        <a:spcAft>
                          <a:spcPts val="1000"/>
                        </a:spcAft>
                      </a:pPr>
                      <a:r>
                        <a:rPr lang="hu-HU" sz="800">
                          <a:effectLst/>
                        </a:rPr>
                        <a:t>60</a:t>
                      </a:r>
                      <a:endParaRPr lang="hu-HU" sz="1100">
                        <a:effectLst/>
                        <a:latin typeface="Calibri"/>
                        <a:ea typeface="Calibri"/>
                        <a:cs typeface="Times New Roman"/>
                      </a:endParaRPr>
                    </a:p>
                  </a:txBody>
                  <a:tcPr marL="0" marR="0" marT="0" marB="0"/>
                </a:tc>
                <a:tc>
                  <a:txBody>
                    <a:bodyPr/>
                    <a:lstStyle/>
                    <a:p>
                      <a:pPr algn="ctr">
                        <a:lnSpc>
                          <a:spcPct val="115000"/>
                        </a:lnSpc>
                        <a:spcBef>
                          <a:spcPts val="600"/>
                        </a:spcBef>
                        <a:spcAft>
                          <a:spcPts val="1000"/>
                        </a:spcAft>
                      </a:pPr>
                      <a:r>
                        <a:rPr lang="hu-HU" sz="800" dirty="0">
                          <a:effectLst/>
                        </a:rPr>
                        <a:t>120</a:t>
                      </a:r>
                      <a:endParaRPr lang="hu-HU" sz="1100" dirty="0">
                        <a:effectLst/>
                        <a:latin typeface="Calibri"/>
                        <a:ea typeface="Calibri"/>
                        <a:cs typeface="Times New Roman"/>
                      </a:endParaRPr>
                    </a:p>
                  </a:txBody>
                  <a:tcPr marL="0" marR="0" marT="0" marB="0"/>
                </a:tc>
              </a:tr>
            </a:tbl>
          </a:graphicData>
        </a:graphic>
      </p:graphicFrame>
      <p:sp>
        <p:nvSpPr>
          <p:cNvPr id="19" name="Szövegdoboz 18"/>
          <p:cNvSpPr txBox="1"/>
          <p:nvPr/>
        </p:nvSpPr>
        <p:spPr>
          <a:xfrm>
            <a:off x="262722" y="3289111"/>
            <a:ext cx="7699264" cy="3200876"/>
          </a:xfrm>
          <a:prstGeom prst="rect">
            <a:avLst/>
          </a:prstGeom>
          <a:noFill/>
        </p:spPr>
        <p:txBody>
          <a:bodyPr wrap="square" rtlCol="0">
            <a:spAutoFit/>
          </a:bodyPr>
          <a:lstStyle/>
          <a:p>
            <a:pPr marL="285750" indent="-285750">
              <a:buFont typeface="Wingdings" panose="05000000000000000000" pitchFamily="2" charset="2"/>
              <a:buChar char="v"/>
            </a:pPr>
            <a:r>
              <a:rPr lang="hu-HU" sz="1600" b="1" dirty="0" smtClean="0"/>
              <a:t>Újabb tevékenységek kerültek „A” betűvel ellátott veszélyes kategóriába:</a:t>
            </a:r>
          </a:p>
          <a:p>
            <a:r>
              <a:rPr lang="hu-HU" sz="1400" dirty="0"/>
              <a:t>26520 Beton-, cement- és gipsztermékek gyártása</a:t>
            </a:r>
          </a:p>
          <a:p>
            <a:r>
              <a:rPr lang="hu-HU" sz="1400" dirty="0"/>
              <a:t>35000 Járművek, járműalkatrészek gyártása</a:t>
            </a:r>
          </a:p>
          <a:p>
            <a:r>
              <a:rPr lang="hu-HU" sz="1400" dirty="0"/>
              <a:t>35120 Csónak- és sporthajó gyártás</a:t>
            </a:r>
          </a:p>
          <a:p>
            <a:r>
              <a:rPr lang="hu-HU" sz="1400" dirty="0"/>
              <a:t>35930 Járműalkatrészek gyártása</a:t>
            </a:r>
          </a:p>
          <a:p>
            <a:r>
              <a:rPr lang="hu-HU" sz="1400" dirty="0"/>
              <a:t>35300 Kerékpár és motorkerékpár gyártása</a:t>
            </a:r>
          </a:p>
          <a:p>
            <a:r>
              <a:rPr lang="hu-HU" sz="1400" dirty="0"/>
              <a:t>50000 Gépjármű és üzemanyag kereskedelem</a:t>
            </a:r>
          </a:p>
          <a:p>
            <a:r>
              <a:rPr lang="hu-HU" sz="1400" dirty="0"/>
              <a:t>50311 Akkumulátor kereskedelem</a:t>
            </a:r>
          </a:p>
          <a:p>
            <a:r>
              <a:rPr lang="hu-HU" sz="1400" dirty="0"/>
              <a:t>50322 Autógumi kereskedelem</a:t>
            </a:r>
          </a:p>
          <a:p>
            <a:r>
              <a:rPr lang="hu-HU" sz="1400" dirty="0"/>
              <a:t>50321 Gépjármű alkatrész kereskedelem</a:t>
            </a:r>
          </a:p>
          <a:p>
            <a:r>
              <a:rPr lang="hu-HU" sz="1400" dirty="0"/>
              <a:t>50320 Motorkerékpár kereskedelem</a:t>
            </a:r>
          </a:p>
          <a:p>
            <a:r>
              <a:rPr lang="hu-HU" sz="1400" dirty="0"/>
              <a:t>50100 Személy és tehergépkocsi kereskedelem</a:t>
            </a:r>
          </a:p>
          <a:p>
            <a:r>
              <a:rPr lang="hu-HU" sz="1400" dirty="0"/>
              <a:t>50110 </a:t>
            </a:r>
            <a:r>
              <a:rPr lang="hu-HU" sz="1400" dirty="0" smtClean="0"/>
              <a:t>Gépjármű </a:t>
            </a:r>
            <a:r>
              <a:rPr lang="hu-HU" sz="1400" dirty="0"/>
              <a:t>márkakereskedés és </a:t>
            </a:r>
            <a:r>
              <a:rPr lang="hu-HU" sz="1400" dirty="0" err="1"/>
              <a:t>szervíz</a:t>
            </a:r>
            <a:endParaRPr lang="hu-HU" sz="1400" dirty="0"/>
          </a:p>
          <a:p>
            <a:endParaRPr lang="hu-HU" dirty="0"/>
          </a:p>
        </p:txBody>
      </p:sp>
      <p:sp>
        <p:nvSpPr>
          <p:cNvPr id="13" name="Téglalap 12"/>
          <p:cNvSpPr/>
          <p:nvPr/>
        </p:nvSpPr>
        <p:spPr>
          <a:xfrm>
            <a:off x="7961986" y="1618313"/>
            <a:ext cx="941695" cy="1446550"/>
          </a:xfrm>
          <a:prstGeom prst="rect">
            <a:avLst/>
          </a:prstGeom>
        </p:spPr>
        <p:txBody>
          <a:bodyPr wrap="square">
            <a:spAutoFit/>
          </a:bodyPr>
          <a:lstStyle/>
          <a:p>
            <a:r>
              <a:rPr lang="hu-HU" sz="8800" dirty="0">
                <a:solidFill>
                  <a:schemeClr val="tx2"/>
                </a:solidFill>
                <a:latin typeface="Times New Roman"/>
                <a:cs typeface="Times New Roman"/>
              </a:rPr>
              <a:t>☻</a:t>
            </a:r>
            <a:endParaRPr lang="hu-HU" sz="8800" dirty="0">
              <a:solidFill>
                <a:schemeClr val="tx2"/>
              </a:solidFill>
            </a:endParaRPr>
          </a:p>
        </p:txBody>
      </p:sp>
    </p:spTree>
    <p:extLst>
      <p:ext uri="{BB962C8B-B14F-4D97-AF65-F5344CB8AC3E}">
        <p14:creationId xmlns:p14="http://schemas.microsoft.com/office/powerpoint/2010/main" val="1987104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C465A074-71B0-1C47-A455-7677837C124E}" type="slidenum">
              <a:rPr lang="it-IT" smtClean="0"/>
              <a:pPr/>
              <a:t>11</a:t>
            </a:fld>
            <a:endParaRPr lang="it-IT" dirty="0"/>
          </a:p>
        </p:txBody>
      </p:sp>
      <p:sp>
        <p:nvSpPr>
          <p:cNvPr id="5" name="Cím 4"/>
          <p:cNvSpPr>
            <a:spLocks noGrp="1"/>
          </p:cNvSpPr>
          <p:nvPr>
            <p:ph type="ctrTitle"/>
          </p:nvPr>
        </p:nvSpPr>
        <p:spPr/>
        <p:txBody>
          <a:bodyPr/>
          <a:lstStyle/>
          <a:p>
            <a:r>
              <a:rPr lang="hu-HU" b="1" dirty="0"/>
              <a:t>TARIFA- Általános felelősség </a:t>
            </a:r>
          </a:p>
        </p:txBody>
      </p:sp>
      <p:sp>
        <p:nvSpPr>
          <p:cNvPr id="8" name="Segnaposto data 3"/>
          <p:cNvSpPr txBox="1">
            <a:spLocks/>
          </p:cNvSpPr>
          <p:nvPr/>
        </p:nvSpPr>
        <p:spPr>
          <a:xfrm>
            <a:off x="349628" y="6455372"/>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 Jogi személyiség</a:t>
            </a:r>
            <a:endParaRPr lang="hu-HU" dirty="0">
              <a:latin typeface="Arial"/>
              <a:cs typeface="Arial"/>
            </a:endParaRPr>
          </a:p>
        </p:txBody>
      </p:sp>
      <p:sp>
        <p:nvSpPr>
          <p:cNvPr id="10" name="Segnaposto data 3"/>
          <p:cNvSpPr txBox="1">
            <a:spLocks/>
          </p:cNvSpPr>
          <p:nvPr/>
        </p:nvSpPr>
        <p:spPr>
          <a:xfrm>
            <a:off x="2480988" y="6457644"/>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Keltezés</a:t>
            </a:r>
            <a:endParaRPr lang="hu-HU" dirty="0">
              <a:latin typeface="Arial"/>
              <a:cs typeface="Arial"/>
            </a:endParaRPr>
          </a:p>
        </p:txBody>
      </p:sp>
      <p:sp>
        <p:nvSpPr>
          <p:cNvPr id="12" name="Élőláb helye 3"/>
          <p:cNvSpPr>
            <a:spLocks noGrp="1"/>
          </p:cNvSpPr>
          <p:nvPr>
            <p:ph type="ftr" sz="quarter" idx="11"/>
          </p:nvPr>
        </p:nvSpPr>
        <p:spPr>
          <a:xfrm>
            <a:off x="4613300" y="6459985"/>
            <a:ext cx="2895600" cy="114300"/>
          </a:xfrm>
        </p:spPr>
        <p:txBody>
          <a:bodyPr/>
          <a:lstStyle/>
          <a:p>
            <a:r>
              <a:rPr lang="hu-HU" dirty="0" smtClean="0"/>
              <a:t>Prezentáció címe</a:t>
            </a:r>
            <a:endParaRPr lang="it-IT" dirty="0"/>
          </a:p>
        </p:txBody>
      </p:sp>
      <p:sp>
        <p:nvSpPr>
          <p:cNvPr id="11" name="Téglalap 10"/>
          <p:cNvSpPr/>
          <p:nvPr/>
        </p:nvSpPr>
        <p:spPr>
          <a:xfrm>
            <a:off x="6387152" y="451877"/>
            <a:ext cx="2088044" cy="73592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hu-HU" sz="2800" b="1" dirty="0" smtClean="0">
                <a:solidFill>
                  <a:schemeClr val="tx1"/>
                </a:solidFill>
              </a:rPr>
              <a:t>Változás</a:t>
            </a:r>
            <a:endParaRPr lang="hu-HU" sz="2800" b="1" dirty="0">
              <a:solidFill>
                <a:schemeClr val="tx1"/>
              </a:solidFill>
            </a:endParaRPr>
          </a:p>
        </p:txBody>
      </p:sp>
      <p:sp>
        <p:nvSpPr>
          <p:cNvPr id="3" name="Szövegdoboz 2"/>
          <p:cNvSpPr txBox="1"/>
          <p:nvPr/>
        </p:nvSpPr>
        <p:spPr>
          <a:xfrm>
            <a:off x="349628" y="1187806"/>
            <a:ext cx="8127896" cy="3416320"/>
          </a:xfrm>
          <a:prstGeom prst="rect">
            <a:avLst/>
          </a:prstGeom>
          <a:noFill/>
        </p:spPr>
        <p:txBody>
          <a:bodyPr wrap="square" rtlCol="0">
            <a:spAutoFit/>
          </a:bodyPr>
          <a:lstStyle/>
          <a:p>
            <a:pPr marL="285750" indent="-285750">
              <a:buFont typeface="Wingdings" panose="05000000000000000000" pitchFamily="2" charset="2"/>
              <a:buChar char="v"/>
            </a:pPr>
            <a:r>
              <a:rPr lang="hu-HU" b="1" dirty="0" smtClean="0"/>
              <a:t>Díjtétel változás több tevékenységnél (</a:t>
            </a:r>
            <a:r>
              <a:rPr lang="hu-HU" b="1" dirty="0" err="1" smtClean="0"/>
              <a:t>lsd</a:t>
            </a:r>
            <a:r>
              <a:rPr lang="hu-HU" b="1" dirty="0" smtClean="0"/>
              <a:t>. tarifa melléklet)</a:t>
            </a:r>
          </a:p>
          <a:p>
            <a:pPr marL="285750" indent="-285750">
              <a:buFont typeface="Wingdings" panose="05000000000000000000" pitchFamily="2" charset="2"/>
              <a:buChar char="v"/>
            </a:pPr>
            <a:r>
              <a:rPr lang="hu-HU" b="1" dirty="0" smtClean="0"/>
              <a:t>Veszélyes tevékenységek esetében limittől függő új engedélyezési körök</a:t>
            </a:r>
          </a:p>
          <a:p>
            <a:pPr marL="285750" indent="-285750">
              <a:buFont typeface="Wingdings" panose="05000000000000000000" pitchFamily="2" charset="2"/>
              <a:buChar char="v"/>
            </a:pPr>
            <a:r>
              <a:rPr lang="hu-HU" b="1" dirty="0" smtClean="0">
                <a:solidFill>
                  <a:schemeClr val="tx2"/>
                </a:solidFill>
              </a:rPr>
              <a:t>390 KF. Tisztán vagyoni károk- </a:t>
            </a:r>
            <a:r>
              <a:rPr lang="hu-HU" b="1" dirty="0" smtClean="0"/>
              <a:t>válaszható az alábbi feltételek szerint:</a:t>
            </a:r>
          </a:p>
          <a:p>
            <a:pPr marL="742950" lvl="1" indent="-285750">
              <a:buFont typeface="Wingdings" panose="05000000000000000000" pitchFamily="2" charset="2"/>
              <a:buChar char="q"/>
            </a:pPr>
            <a:r>
              <a:rPr lang="hu-HU" b="1" dirty="0"/>
              <a:t>kizárólag 50/50-es limitig</a:t>
            </a:r>
          </a:p>
          <a:p>
            <a:pPr marL="742950" lvl="1" indent="-285750">
              <a:buFont typeface="Wingdings" panose="05000000000000000000" pitchFamily="2" charset="2"/>
              <a:buChar char="q"/>
            </a:pPr>
            <a:r>
              <a:rPr lang="hu-HU" b="1" dirty="0"/>
              <a:t>limit: a választott BÖ 100%-a</a:t>
            </a:r>
          </a:p>
          <a:p>
            <a:pPr marL="742950" lvl="1" indent="-285750">
              <a:buFont typeface="Wingdings" panose="05000000000000000000" pitchFamily="2" charset="2"/>
              <a:buChar char="q"/>
            </a:pPr>
            <a:r>
              <a:rPr lang="hu-HU" b="1" dirty="0"/>
              <a:t>önrész: 10% min. 100.000 Ft</a:t>
            </a:r>
          </a:p>
          <a:p>
            <a:pPr marL="742950" lvl="1" indent="-285750">
              <a:buFont typeface="Wingdings" panose="05000000000000000000" pitchFamily="2" charset="2"/>
              <a:buChar char="q"/>
            </a:pPr>
            <a:r>
              <a:rPr lang="hu-HU" b="1" dirty="0"/>
              <a:t>szolgáltatói felelősség megkötése kötelező</a:t>
            </a:r>
          </a:p>
          <a:p>
            <a:pPr marL="742950" lvl="1" indent="-285750">
              <a:buFont typeface="Wingdings" panose="05000000000000000000" pitchFamily="2" charset="2"/>
              <a:buChar char="q"/>
            </a:pPr>
            <a:r>
              <a:rPr lang="hu-HU" b="1" dirty="0"/>
              <a:t>pótdíj: tevékenységi és szolgáltatói felelősség díjának 200%-a</a:t>
            </a:r>
          </a:p>
          <a:p>
            <a:pPr marL="742950" lvl="1" indent="-285750">
              <a:buFont typeface="Wingdings" panose="05000000000000000000" pitchFamily="2" charset="2"/>
              <a:buChar char="q"/>
            </a:pPr>
            <a:r>
              <a:rPr lang="hu-HU" b="1" dirty="0"/>
              <a:t>minimumdíj: 100.000 </a:t>
            </a:r>
            <a:r>
              <a:rPr lang="hu-HU" b="1" dirty="0" smtClean="0"/>
              <a:t>Ft</a:t>
            </a:r>
          </a:p>
          <a:p>
            <a:pPr marL="742950" lvl="1" indent="-285750">
              <a:buFont typeface="Wingdings" panose="05000000000000000000" pitchFamily="2" charset="2"/>
              <a:buChar char="q"/>
            </a:pPr>
            <a:r>
              <a:rPr lang="hu-HU" b="1" dirty="0"/>
              <a:t>kizárólag </a:t>
            </a:r>
            <a:r>
              <a:rPr lang="hu-HU" b="1" dirty="0" smtClean="0"/>
              <a:t>az alábbi tevékenységek esetén válaszható </a:t>
            </a:r>
            <a:endParaRPr lang="hu-HU" b="1" dirty="0"/>
          </a:p>
          <a:p>
            <a:endParaRPr lang="hu-HU" dirty="0"/>
          </a:p>
        </p:txBody>
      </p:sp>
      <p:graphicFrame>
        <p:nvGraphicFramePr>
          <p:cNvPr id="6" name="Táblázat 5"/>
          <p:cNvGraphicFramePr>
            <a:graphicFrameLocks noGrp="1"/>
          </p:cNvGraphicFramePr>
          <p:nvPr>
            <p:extLst>
              <p:ext uri="{D42A27DB-BD31-4B8C-83A1-F6EECF244321}">
                <p14:modId xmlns:p14="http://schemas.microsoft.com/office/powerpoint/2010/main" val="2828956588"/>
              </p:ext>
            </p:extLst>
          </p:nvPr>
        </p:nvGraphicFramePr>
        <p:xfrm>
          <a:off x="1325111" y="4703164"/>
          <a:ext cx="5580655" cy="1424664"/>
        </p:xfrm>
        <a:graphic>
          <a:graphicData uri="http://schemas.openxmlformats.org/drawingml/2006/table">
            <a:tbl>
              <a:tblPr>
                <a:tableStyleId>{5C22544A-7EE6-4342-B048-85BDC9FD1C3A}</a:tableStyleId>
              </a:tblPr>
              <a:tblGrid>
                <a:gridCol w="697828"/>
                <a:gridCol w="4882827"/>
              </a:tblGrid>
              <a:tr h="237444">
                <a:tc>
                  <a:txBody>
                    <a:bodyPr/>
                    <a:lstStyle/>
                    <a:p>
                      <a:pPr algn="r">
                        <a:lnSpc>
                          <a:spcPct val="115000"/>
                        </a:lnSpc>
                        <a:spcAft>
                          <a:spcPts val="0"/>
                        </a:spcAft>
                      </a:pPr>
                      <a:r>
                        <a:rPr lang="hu-HU" sz="1100" b="1" dirty="0">
                          <a:effectLst/>
                        </a:rPr>
                        <a:t>73000</a:t>
                      </a:r>
                      <a:endParaRPr lang="hu-HU" sz="1100" b="1" dirty="0">
                        <a:effectLst/>
                        <a:latin typeface="Calibri"/>
                        <a:ea typeface="Calibri"/>
                        <a:cs typeface="Times New Roman"/>
                      </a:endParaRPr>
                    </a:p>
                  </a:txBody>
                  <a:tcPr marL="44450" marR="44450" marT="0" marB="0" anchor="b"/>
                </a:tc>
                <a:tc>
                  <a:txBody>
                    <a:bodyPr/>
                    <a:lstStyle/>
                    <a:p>
                      <a:pPr>
                        <a:lnSpc>
                          <a:spcPct val="115000"/>
                        </a:lnSpc>
                        <a:spcAft>
                          <a:spcPts val="0"/>
                        </a:spcAft>
                      </a:pPr>
                      <a:r>
                        <a:rPr lang="hu-HU" sz="1100" b="1" dirty="0">
                          <a:effectLst/>
                        </a:rPr>
                        <a:t>kutatás és kísérleti fejlesztés</a:t>
                      </a:r>
                      <a:endParaRPr lang="hu-HU" sz="1100" b="1" dirty="0">
                        <a:effectLst/>
                        <a:latin typeface="Calibri"/>
                        <a:ea typeface="Calibri"/>
                        <a:cs typeface="Times New Roman"/>
                      </a:endParaRPr>
                    </a:p>
                  </a:txBody>
                  <a:tcPr marL="44450" marR="44450" marT="0" marB="0" anchor="b"/>
                </a:tc>
              </a:tr>
              <a:tr h="237444">
                <a:tc>
                  <a:txBody>
                    <a:bodyPr/>
                    <a:lstStyle/>
                    <a:p>
                      <a:pPr algn="r">
                        <a:lnSpc>
                          <a:spcPct val="115000"/>
                        </a:lnSpc>
                        <a:spcAft>
                          <a:spcPts val="0"/>
                        </a:spcAft>
                      </a:pPr>
                      <a:r>
                        <a:rPr lang="hu-HU" sz="900">
                          <a:effectLst/>
                        </a:rPr>
                        <a:t>73200</a:t>
                      </a:r>
                      <a:endParaRPr lang="hu-HU" sz="1100">
                        <a:effectLst/>
                        <a:latin typeface="Calibri"/>
                        <a:ea typeface="Calibri"/>
                        <a:cs typeface="Times New Roman"/>
                      </a:endParaRPr>
                    </a:p>
                  </a:txBody>
                  <a:tcPr marL="44450" marR="44450" marT="0" marB="0" anchor="b"/>
                </a:tc>
                <a:tc>
                  <a:txBody>
                    <a:bodyPr/>
                    <a:lstStyle/>
                    <a:p>
                      <a:pPr>
                        <a:lnSpc>
                          <a:spcPct val="115000"/>
                        </a:lnSpc>
                        <a:spcAft>
                          <a:spcPts val="0"/>
                        </a:spcAft>
                      </a:pPr>
                      <a:r>
                        <a:rPr lang="hu-HU" sz="900">
                          <a:effectLst/>
                        </a:rPr>
                        <a:t>humán és társadalomtudományi kutatás és kísérleti fejlesztés</a:t>
                      </a:r>
                      <a:endParaRPr lang="hu-HU" sz="1100">
                        <a:effectLst/>
                        <a:latin typeface="Calibri"/>
                        <a:ea typeface="Calibri"/>
                        <a:cs typeface="Times New Roman"/>
                      </a:endParaRPr>
                    </a:p>
                  </a:txBody>
                  <a:tcPr marL="44450" marR="44450" marT="0" marB="0" anchor="b"/>
                </a:tc>
              </a:tr>
              <a:tr h="237444">
                <a:tc>
                  <a:txBody>
                    <a:bodyPr/>
                    <a:lstStyle/>
                    <a:p>
                      <a:pPr algn="r">
                        <a:lnSpc>
                          <a:spcPct val="115000"/>
                        </a:lnSpc>
                        <a:spcAft>
                          <a:spcPts val="0"/>
                        </a:spcAft>
                      </a:pPr>
                      <a:r>
                        <a:rPr lang="hu-HU" sz="900">
                          <a:effectLst/>
                        </a:rPr>
                        <a:t>73100</a:t>
                      </a:r>
                      <a:endParaRPr lang="hu-HU" sz="1100">
                        <a:effectLst/>
                        <a:latin typeface="Calibri"/>
                        <a:ea typeface="Calibri"/>
                        <a:cs typeface="Times New Roman"/>
                      </a:endParaRPr>
                    </a:p>
                  </a:txBody>
                  <a:tcPr marL="44450" marR="44450" marT="0" marB="0" anchor="b"/>
                </a:tc>
                <a:tc>
                  <a:txBody>
                    <a:bodyPr/>
                    <a:lstStyle/>
                    <a:p>
                      <a:pPr>
                        <a:lnSpc>
                          <a:spcPct val="115000"/>
                        </a:lnSpc>
                        <a:spcAft>
                          <a:spcPts val="0"/>
                        </a:spcAft>
                      </a:pPr>
                      <a:r>
                        <a:rPr lang="hu-HU" sz="900" dirty="0">
                          <a:effectLst/>
                        </a:rPr>
                        <a:t>műszaki, természettudományi kutatás és kísérleti fejlesztés</a:t>
                      </a:r>
                      <a:endParaRPr lang="hu-HU" sz="1100" dirty="0">
                        <a:effectLst/>
                        <a:latin typeface="Calibri"/>
                        <a:ea typeface="Calibri"/>
                        <a:cs typeface="Times New Roman"/>
                      </a:endParaRPr>
                    </a:p>
                  </a:txBody>
                  <a:tcPr marL="44450" marR="44450" marT="0" marB="0" anchor="b"/>
                </a:tc>
              </a:tr>
              <a:tr h="237444">
                <a:tc>
                  <a:txBody>
                    <a:bodyPr/>
                    <a:lstStyle/>
                    <a:p>
                      <a:pPr algn="r">
                        <a:lnSpc>
                          <a:spcPct val="115000"/>
                        </a:lnSpc>
                        <a:spcAft>
                          <a:spcPts val="0"/>
                        </a:spcAft>
                      </a:pPr>
                      <a:r>
                        <a:rPr lang="hu-HU" sz="1100" b="1">
                          <a:effectLst/>
                        </a:rPr>
                        <a:t>74000</a:t>
                      </a:r>
                      <a:endParaRPr lang="hu-HU" sz="1100" b="1">
                        <a:effectLst/>
                        <a:latin typeface="Calibri"/>
                        <a:ea typeface="Calibri"/>
                        <a:cs typeface="Times New Roman"/>
                      </a:endParaRPr>
                    </a:p>
                  </a:txBody>
                  <a:tcPr marL="44450" marR="44450" marT="0" marB="0" anchor="b"/>
                </a:tc>
                <a:tc>
                  <a:txBody>
                    <a:bodyPr/>
                    <a:lstStyle/>
                    <a:p>
                      <a:pPr>
                        <a:lnSpc>
                          <a:spcPct val="115000"/>
                        </a:lnSpc>
                        <a:spcAft>
                          <a:spcPts val="0"/>
                        </a:spcAft>
                      </a:pPr>
                      <a:r>
                        <a:rPr lang="hu-HU" sz="1100" b="1" dirty="0">
                          <a:effectLst/>
                        </a:rPr>
                        <a:t>a gazdasági tevékenységet segítő szolgáltatás</a:t>
                      </a:r>
                      <a:endParaRPr lang="hu-HU" sz="1100" b="1" dirty="0">
                        <a:effectLst/>
                        <a:latin typeface="Calibri"/>
                        <a:ea typeface="Calibri"/>
                        <a:cs typeface="Times New Roman"/>
                      </a:endParaRPr>
                    </a:p>
                  </a:txBody>
                  <a:tcPr marL="44450" marR="44450" marT="0" marB="0" anchor="b"/>
                </a:tc>
              </a:tr>
              <a:tr h="237444">
                <a:tc>
                  <a:txBody>
                    <a:bodyPr/>
                    <a:lstStyle/>
                    <a:p>
                      <a:pPr algn="r">
                        <a:lnSpc>
                          <a:spcPct val="115000"/>
                        </a:lnSpc>
                        <a:spcAft>
                          <a:spcPts val="0"/>
                        </a:spcAft>
                      </a:pPr>
                      <a:r>
                        <a:rPr lang="hu-HU" sz="900">
                          <a:effectLst/>
                        </a:rPr>
                        <a:t>74230</a:t>
                      </a:r>
                      <a:endParaRPr lang="hu-HU" sz="1100">
                        <a:effectLst/>
                        <a:latin typeface="Calibri"/>
                        <a:ea typeface="Calibri"/>
                        <a:cs typeface="Times New Roman"/>
                      </a:endParaRPr>
                    </a:p>
                  </a:txBody>
                  <a:tcPr marL="44450" marR="44450" marT="0" marB="0" anchor="b"/>
                </a:tc>
                <a:tc>
                  <a:txBody>
                    <a:bodyPr/>
                    <a:lstStyle/>
                    <a:p>
                      <a:pPr>
                        <a:lnSpc>
                          <a:spcPct val="115000"/>
                        </a:lnSpc>
                        <a:spcAft>
                          <a:spcPts val="0"/>
                        </a:spcAft>
                      </a:pPr>
                      <a:r>
                        <a:rPr lang="hu-HU" sz="900">
                          <a:effectLst/>
                        </a:rPr>
                        <a:t>műszaki tesztelés és elemzés</a:t>
                      </a:r>
                      <a:endParaRPr lang="hu-HU" sz="1100">
                        <a:effectLst/>
                        <a:latin typeface="Calibri"/>
                        <a:ea typeface="Calibri"/>
                        <a:cs typeface="Times New Roman"/>
                      </a:endParaRPr>
                    </a:p>
                  </a:txBody>
                  <a:tcPr marL="44450" marR="44450" marT="0" marB="0" anchor="b"/>
                </a:tc>
              </a:tr>
              <a:tr h="237444">
                <a:tc>
                  <a:txBody>
                    <a:bodyPr/>
                    <a:lstStyle/>
                    <a:p>
                      <a:pPr algn="r">
                        <a:lnSpc>
                          <a:spcPct val="115000"/>
                        </a:lnSpc>
                        <a:spcAft>
                          <a:spcPts val="0"/>
                        </a:spcAft>
                      </a:pPr>
                      <a:r>
                        <a:rPr lang="hu-HU" sz="900">
                          <a:effectLst/>
                        </a:rPr>
                        <a:t>74220</a:t>
                      </a:r>
                      <a:endParaRPr lang="hu-HU" sz="1100">
                        <a:effectLst/>
                        <a:latin typeface="Calibri"/>
                        <a:ea typeface="Calibri"/>
                        <a:cs typeface="Times New Roman"/>
                      </a:endParaRPr>
                    </a:p>
                  </a:txBody>
                  <a:tcPr marL="44450" marR="44450" marT="0" marB="0" anchor="b"/>
                </a:tc>
                <a:tc>
                  <a:txBody>
                    <a:bodyPr/>
                    <a:lstStyle/>
                    <a:p>
                      <a:pPr>
                        <a:lnSpc>
                          <a:spcPct val="115000"/>
                        </a:lnSpc>
                        <a:spcAft>
                          <a:spcPts val="0"/>
                        </a:spcAft>
                      </a:pPr>
                      <a:r>
                        <a:rPr lang="hu-HU" sz="900" dirty="0">
                          <a:effectLst/>
                        </a:rPr>
                        <a:t>szakmai, tűz- és munkavédelmi tanácsadás</a:t>
                      </a:r>
                      <a:endParaRPr lang="hu-HU" sz="1100" dirty="0">
                        <a:effectLst/>
                        <a:latin typeface="Calibri"/>
                        <a:ea typeface="Calibri"/>
                        <a:cs typeface="Times New Roman"/>
                      </a:endParaRPr>
                    </a:p>
                  </a:txBody>
                  <a:tcPr marL="44450" marR="44450" marT="0" marB="0" anchor="b"/>
                </a:tc>
              </a:tr>
            </a:tbl>
          </a:graphicData>
        </a:graphic>
      </p:graphicFrame>
      <p:sp>
        <p:nvSpPr>
          <p:cNvPr id="7" name="Téglalap 6"/>
          <p:cNvSpPr/>
          <p:nvPr/>
        </p:nvSpPr>
        <p:spPr>
          <a:xfrm>
            <a:off x="7206018" y="4599296"/>
            <a:ext cx="941695" cy="1446550"/>
          </a:xfrm>
          <a:prstGeom prst="rect">
            <a:avLst/>
          </a:prstGeom>
        </p:spPr>
        <p:txBody>
          <a:bodyPr wrap="square">
            <a:spAutoFit/>
          </a:bodyPr>
          <a:lstStyle/>
          <a:p>
            <a:r>
              <a:rPr lang="hu-HU" sz="8800" dirty="0">
                <a:solidFill>
                  <a:schemeClr val="tx2"/>
                </a:solidFill>
                <a:latin typeface="Times New Roman"/>
                <a:cs typeface="Times New Roman"/>
              </a:rPr>
              <a:t>☻</a:t>
            </a:r>
            <a:endParaRPr lang="hu-HU" sz="8800" dirty="0">
              <a:solidFill>
                <a:schemeClr val="tx2"/>
              </a:solidFill>
            </a:endParaRPr>
          </a:p>
        </p:txBody>
      </p:sp>
    </p:spTree>
    <p:extLst>
      <p:ext uri="{BB962C8B-B14F-4D97-AF65-F5344CB8AC3E}">
        <p14:creationId xmlns:p14="http://schemas.microsoft.com/office/powerpoint/2010/main" val="12208707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C465A074-71B0-1C47-A455-7677837C124E}" type="slidenum">
              <a:rPr lang="it-IT" smtClean="0"/>
              <a:pPr/>
              <a:t>12</a:t>
            </a:fld>
            <a:endParaRPr lang="it-IT" dirty="0"/>
          </a:p>
        </p:txBody>
      </p:sp>
      <p:sp>
        <p:nvSpPr>
          <p:cNvPr id="5" name="Cím 4"/>
          <p:cNvSpPr>
            <a:spLocks noGrp="1"/>
          </p:cNvSpPr>
          <p:nvPr>
            <p:ph type="ctrTitle"/>
          </p:nvPr>
        </p:nvSpPr>
        <p:spPr>
          <a:xfrm>
            <a:off x="262722" y="752578"/>
            <a:ext cx="8386686" cy="235474"/>
          </a:xfrm>
        </p:spPr>
        <p:txBody>
          <a:bodyPr/>
          <a:lstStyle/>
          <a:p>
            <a:r>
              <a:rPr lang="hu-HU" b="1" dirty="0" smtClean="0"/>
              <a:t>TARIFA- Szakmai felelősség </a:t>
            </a:r>
            <a:endParaRPr lang="hu-HU" b="1" dirty="0"/>
          </a:p>
        </p:txBody>
      </p:sp>
      <p:sp>
        <p:nvSpPr>
          <p:cNvPr id="8" name="Segnaposto data 3"/>
          <p:cNvSpPr txBox="1">
            <a:spLocks/>
          </p:cNvSpPr>
          <p:nvPr/>
        </p:nvSpPr>
        <p:spPr>
          <a:xfrm>
            <a:off x="349628" y="6455372"/>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 Jogi személyiség</a:t>
            </a:r>
            <a:endParaRPr lang="hu-HU" dirty="0">
              <a:latin typeface="Arial"/>
              <a:cs typeface="Arial"/>
            </a:endParaRPr>
          </a:p>
        </p:txBody>
      </p:sp>
      <p:sp>
        <p:nvSpPr>
          <p:cNvPr id="10" name="Segnaposto data 3"/>
          <p:cNvSpPr txBox="1">
            <a:spLocks/>
          </p:cNvSpPr>
          <p:nvPr/>
        </p:nvSpPr>
        <p:spPr>
          <a:xfrm>
            <a:off x="2480988" y="6457644"/>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Keltezés</a:t>
            </a:r>
            <a:endParaRPr lang="hu-HU" dirty="0">
              <a:latin typeface="Arial"/>
              <a:cs typeface="Arial"/>
            </a:endParaRPr>
          </a:p>
        </p:txBody>
      </p:sp>
      <p:sp>
        <p:nvSpPr>
          <p:cNvPr id="12" name="Élőláb helye 3"/>
          <p:cNvSpPr>
            <a:spLocks noGrp="1"/>
          </p:cNvSpPr>
          <p:nvPr>
            <p:ph type="ftr" sz="quarter" idx="11"/>
          </p:nvPr>
        </p:nvSpPr>
        <p:spPr>
          <a:xfrm>
            <a:off x="4613300" y="6459985"/>
            <a:ext cx="2895600" cy="114300"/>
          </a:xfrm>
        </p:spPr>
        <p:txBody>
          <a:bodyPr/>
          <a:lstStyle/>
          <a:p>
            <a:r>
              <a:rPr lang="hu-HU" dirty="0" smtClean="0"/>
              <a:t>Prezentáció címe</a:t>
            </a:r>
            <a:endParaRPr lang="it-IT" dirty="0"/>
          </a:p>
        </p:txBody>
      </p:sp>
      <p:sp>
        <p:nvSpPr>
          <p:cNvPr id="9" name="Text Box 4"/>
          <p:cNvSpPr txBox="1">
            <a:spLocks noGrp="1" noChangeArrowheads="1"/>
          </p:cNvSpPr>
          <p:nvPr>
            <p:ph type="body" sz="quarter" idx="13"/>
          </p:nvPr>
        </p:nvSpPr>
        <p:spPr bwMode="auto">
          <a:xfrm>
            <a:off x="347300" y="1228298"/>
            <a:ext cx="8386686" cy="4940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20000"/>
              </a:spcBef>
              <a:spcAft>
                <a:spcPct val="0"/>
              </a:spcAft>
              <a:defRPr sz="1200">
                <a:solidFill>
                  <a:schemeClr val="tx1"/>
                </a:solidFill>
                <a:latin typeface="Arial" charset="0"/>
              </a:defRPr>
            </a:lvl6pPr>
            <a:lvl7pPr marL="2971800" indent="-228600" eaLnBrk="0" fontAlgn="base" hangingPunct="0">
              <a:spcBef>
                <a:spcPct val="20000"/>
              </a:spcBef>
              <a:spcAft>
                <a:spcPct val="0"/>
              </a:spcAft>
              <a:defRPr sz="1200">
                <a:solidFill>
                  <a:schemeClr val="tx1"/>
                </a:solidFill>
                <a:latin typeface="Arial" charset="0"/>
              </a:defRPr>
            </a:lvl7pPr>
            <a:lvl8pPr marL="3429000" indent="-228600" eaLnBrk="0" fontAlgn="base" hangingPunct="0">
              <a:spcBef>
                <a:spcPct val="20000"/>
              </a:spcBef>
              <a:spcAft>
                <a:spcPct val="0"/>
              </a:spcAft>
              <a:defRPr sz="1200">
                <a:solidFill>
                  <a:schemeClr val="tx1"/>
                </a:solidFill>
                <a:latin typeface="Arial" charset="0"/>
              </a:defRPr>
            </a:lvl8pPr>
            <a:lvl9pPr marL="3886200" indent="-228600" eaLnBrk="0" fontAlgn="base" hangingPunct="0">
              <a:spcBef>
                <a:spcPct val="20000"/>
              </a:spcBef>
              <a:spcAft>
                <a:spcPct val="0"/>
              </a:spcAft>
              <a:defRPr sz="1200">
                <a:solidFill>
                  <a:schemeClr val="tx1"/>
                </a:solidFill>
                <a:latin typeface="Arial" charset="0"/>
              </a:defRPr>
            </a:lvl9pPr>
          </a:lstStyle>
          <a:p>
            <a:pPr lvl="0" algn="just" fontAlgn="base">
              <a:lnSpc>
                <a:spcPts val="2200"/>
              </a:lnSpc>
              <a:spcBef>
                <a:spcPct val="0"/>
              </a:spcBef>
              <a:spcAft>
                <a:spcPct val="0"/>
              </a:spcAft>
              <a:buClr>
                <a:srgbClr val="BD2027"/>
              </a:buClr>
              <a:defRPr/>
            </a:pPr>
            <a:endParaRPr lang="hu-HU" dirty="0">
              <a:solidFill>
                <a:prstClr val="black"/>
              </a:solidFill>
              <a:latin typeface="Arial Regular"/>
            </a:endParaRPr>
          </a:p>
          <a:p>
            <a:pPr lvl="0" algn="just" fontAlgn="base">
              <a:lnSpc>
                <a:spcPts val="2200"/>
              </a:lnSpc>
              <a:spcBef>
                <a:spcPct val="0"/>
              </a:spcBef>
              <a:spcAft>
                <a:spcPct val="0"/>
              </a:spcAft>
              <a:buClr>
                <a:srgbClr val="BD2027"/>
              </a:buClr>
              <a:defRPr/>
            </a:pPr>
            <a:endParaRPr lang="hu-HU" sz="2000" dirty="0" smtClean="0">
              <a:solidFill>
                <a:prstClr val="black"/>
              </a:solidFill>
              <a:latin typeface="Arial Regular"/>
            </a:endParaRPr>
          </a:p>
        </p:txBody>
      </p:sp>
      <p:sp>
        <p:nvSpPr>
          <p:cNvPr id="11" name="Téglalap 10"/>
          <p:cNvSpPr/>
          <p:nvPr/>
        </p:nvSpPr>
        <p:spPr>
          <a:xfrm>
            <a:off x="6387152" y="451877"/>
            <a:ext cx="2088044" cy="73592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hu-HU" sz="2800" b="1" dirty="0" smtClean="0">
                <a:solidFill>
                  <a:schemeClr val="tx1"/>
                </a:solidFill>
              </a:rPr>
              <a:t>Változás</a:t>
            </a:r>
            <a:endParaRPr lang="hu-HU" sz="2800" b="1" dirty="0">
              <a:solidFill>
                <a:schemeClr val="tx1"/>
              </a:solidFill>
            </a:endParaRPr>
          </a:p>
        </p:txBody>
      </p:sp>
      <p:sp>
        <p:nvSpPr>
          <p:cNvPr id="7" name="Szövegdoboz 6"/>
          <p:cNvSpPr txBox="1"/>
          <p:nvPr/>
        </p:nvSpPr>
        <p:spPr>
          <a:xfrm>
            <a:off x="262722" y="1152815"/>
            <a:ext cx="8035118" cy="5355312"/>
          </a:xfrm>
          <a:prstGeom prst="rect">
            <a:avLst/>
          </a:prstGeom>
          <a:noFill/>
        </p:spPr>
        <p:txBody>
          <a:bodyPr wrap="square" rtlCol="0">
            <a:spAutoFit/>
          </a:bodyPr>
          <a:lstStyle/>
          <a:p>
            <a:r>
              <a:rPr lang="hu-HU" b="1" dirty="0" smtClean="0"/>
              <a:t>ETSZF-EÜ ( egészségügyi szakmai)</a:t>
            </a:r>
          </a:p>
          <a:p>
            <a:pPr marL="285750" lvl="0" indent="-285750">
              <a:buFont typeface="Wingdings" panose="05000000000000000000" pitchFamily="2" charset="2"/>
              <a:buChar char="v"/>
            </a:pPr>
            <a:r>
              <a:rPr lang="hu-HU" dirty="0"/>
              <a:t>Maximálisan </a:t>
            </a:r>
            <a:r>
              <a:rPr lang="hu-HU" dirty="0" err="1"/>
              <a:t>tarifálható</a:t>
            </a:r>
            <a:r>
              <a:rPr lang="hu-HU" dirty="0"/>
              <a:t> orvosok száma </a:t>
            </a:r>
            <a:r>
              <a:rPr lang="hu-HU" b="1" dirty="0">
                <a:solidFill>
                  <a:schemeClr val="tx2"/>
                </a:solidFill>
              </a:rPr>
              <a:t>20 főről 30 főre nő</a:t>
            </a:r>
            <a:r>
              <a:rPr lang="hu-HU" b="1" dirty="0" smtClean="0">
                <a:solidFill>
                  <a:schemeClr val="tx2"/>
                </a:solidFill>
              </a:rPr>
              <a:t>.</a:t>
            </a:r>
          </a:p>
          <a:p>
            <a:pPr marL="285750" lvl="0" indent="-285750">
              <a:buFont typeface="Wingdings" panose="05000000000000000000" pitchFamily="2" charset="2"/>
              <a:buChar char="v"/>
            </a:pPr>
            <a:r>
              <a:rPr lang="hu-HU" b="1" dirty="0">
                <a:solidFill>
                  <a:schemeClr val="tx2"/>
                </a:solidFill>
              </a:rPr>
              <a:t>Szemészeti besorolás megváltozik</a:t>
            </a:r>
            <a:r>
              <a:rPr lang="hu-HU" dirty="0"/>
              <a:t>:</a:t>
            </a:r>
          </a:p>
          <a:p>
            <a:r>
              <a:rPr lang="hu-HU" b="1" dirty="0" smtClean="0"/>
              <a:t>        A tevékenység </a:t>
            </a:r>
            <a:r>
              <a:rPr lang="hu-HU" b="1" dirty="0"/>
              <a:t>átnevezése a III. kategóriában: </a:t>
            </a:r>
            <a:endParaRPr lang="hu-HU" b="1" dirty="0" smtClean="0"/>
          </a:p>
          <a:p>
            <a:r>
              <a:rPr lang="hu-HU" dirty="0" smtClean="0"/>
              <a:t>                 szemészet </a:t>
            </a:r>
            <a:r>
              <a:rPr lang="hu-HU" dirty="0"/>
              <a:t>(csak szakrendelés, gyermek és felnőtt)</a:t>
            </a:r>
          </a:p>
          <a:p>
            <a:r>
              <a:rPr lang="hu-HU" b="1" dirty="0" smtClean="0"/>
              <a:t>        Új tevékenységként </a:t>
            </a:r>
            <a:r>
              <a:rPr lang="hu-HU" b="1" dirty="0"/>
              <a:t>a IV. </a:t>
            </a:r>
            <a:r>
              <a:rPr lang="hu-HU" b="1" dirty="0" smtClean="0"/>
              <a:t>kategóriában is:</a:t>
            </a:r>
            <a:endParaRPr lang="hu-HU" b="1" dirty="0"/>
          </a:p>
          <a:p>
            <a:r>
              <a:rPr lang="hu-HU" dirty="0" smtClean="0"/>
              <a:t>                  szemészet </a:t>
            </a:r>
            <a:r>
              <a:rPr lang="hu-HU" dirty="0"/>
              <a:t>(műtéti tevékenységgel, gyermek és felnőtt)</a:t>
            </a:r>
          </a:p>
          <a:p>
            <a:endParaRPr lang="hu-HU" b="1" dirty="0" smtClean="0"/>
          </a:p>
          <a:p>
            <a:r>
              <a:rPr lang="hu-HU" b="1" dirty="0" smtClean="0"/>
              <a:t>KTSZF (Könyvelői szakmai)</a:t>
            </a:r>
          </a:p>
          <a:p>
            <a:pPr marL="285750" lvl="0" indent="-285750">
              <a:buFont typeface="Wingdings" panose="05000000000000000000" pitchFamily="2" charset="2"/>
              <a:buChar char="v"/>
            </a:pPr>
            <a:r>
              <a:rPr lang="hu-HU" dirty="0"/>
              <a:t>Új limit és forgalom </a:t>
            </a:r>
            <a:r>
              <a:rPr lang="hu-HU" dirty="0" smtClean="0"/>
              <a:t>kategóriák </a:t>
            </a:r>
            <a:r>
              <a:rPr lang="hu-HU" b="1" dirty="0" smtClean="0"/>
              <a:t>(100 MFT/kár/év limit erejéig és 500 </a:t>
            </a:r>
            <a:r>
              <a:rPr lang="hu-HU" b="1" dirty="0" err="1" smtClean="0"/>
              <a:t>Mft</a:t>
            </a:r>
            <a:r>
              <a:rPr lang="hu-HU" b="1" dirty="0" smtClean="0"/>
              <a:t> árbevételig </a:t>
            </a:r>
            <a:r>
              <a:rPr lang="hu-HU" b="1" dirty="0" err="1" smtClean="0"/>
              <a:t>tarifálható</a:t>
            </a:r>
            <a:r>
              <a:rPr lang="hu-HU" b="1" dirty="0" smtClean="0"/>
              <a:t> </a:t>
            </a:r>
            <a:r>
              <a:rPr lang="hu-HU" b="1" dirty="0" err="1" smtClean="0"/>
              <a:t>géniusban</a:t>
            </a:r>
            <a:r>
              <a:rPr lang="hu-HU" b="1" dirty="0" smtClean="0"/>
              <a:t>)</a:t>
            </a:r>
            <a:endParaRPr lang="hu-HU" b="1" dirty="0"/>
          </a:p>
          <a:p>
            <a:pPr marL="285750" lvl="0" indent="-285750">
              <a:buFont typeface="Wingdings" panose="05000000000000000000" pitchFamily="2" charset="2"/>
              <a:buChar char="v"/>
            </a:pPr>
            <a:r>
              <a:rPr lang="hu-HU" dirty="0"/>
              <a:t>Új </a:t>
            </a:r>
            <a:r>
              <a:rPr lang="hu-HU" b="1" dirty="0">
                <a:solidFill>
                  <a:schemeClr val="tx2"/>
                </a:solidFill>
              </a:rPr>
              <a:t>önrész 3M Ft </a:t>
            </a:r>
            <a:r>
              <a:rPr lang="hu-HU" dirty="0"/>
              <a:t>bevezetése</a:t>
            </a:r>
          </a:p>
          <a:p>
            <a:pPr marL="285750" lvl="0" indent="-285750">
              <a:buFont typeface="Wingdings" panose="05000000000000000000" pitchFamily="2" charset="2"/>
              <a:buChar char="v"/>
            </a:pPr>
            <a:r>
              <a:rPr lang="hu-HU" b="1" dirty="0">
                <a:solidFill>
                  <a:schemeClr val="tx2"/>
                </a:solidFill>
              </a:rPr>
              <a:t>Időbeli hatály pótdíjának csökkentése, 30%-ról 20%-</a:t>
            </a:r>
            <a:r>
              <a:rPr lang="hu-HU" b="1" dirty="0" smtClean="0">
                <a:solidFill>
                  <a:schemeClr val="tx2"/>
                </a:solidFill>
              </a:rPr>
              <a:t>ra</a:t>
            </a:r>
          </a:p>
          <a:p>
            <a:pPr lvl="0"/>
            <a:endParaRPr lang="hu-HU" dirty="0"/>
          </a:p>
          <a:p>
            <a:pPr lvl="0"/>
            <a:r>
              <a:rPr lang="hu-HU" b="1" dirty="0" smtClean="0"/>
              <a:t>VVSZF (Vagyonvédelmi szakmai)</a:t>
            </a:r>
          </a:p>
          <a:p>
            <a:pPr marL="285750" indent="-285750">
              <a:buFont typeface="Wingdings" panose="05000000000000000000" pitchFamily="2" charset="2"/>
              <a:buChar char="v"/>
            </a:pPr>
            <a:r>
              <a:rPr lang="hu-HU" dirty="0"/>
              <a:t>Új limit és forgalom </a:t>
            </a:r>
            <a:r>
              <a:rPr lang="hu-HU" dirty="0" smtClean="0"/>
              <a:t>kategóriák </a:t>
            </a:r>
            <a:r>
              <a:rPr lang="hu-HU" b="1" dirty="0"/>
              <a:t>(100 MFT/kár/év limit erejéig és 500 </a:t>
            </a:r>
            <a:r>
              <a:rPr lang="hu-HU" b="1" dirty="0" err="1"/>
              <a:t>Mft</a:t>
            </a:r>
            <a:r>
              <a:rPr lang="hu-HU" b="1" dirty="0"/>
              <a:t> árbevételig </a:t>
            </a:r>
            <a:r>
              <a:rPr lang="hu-HU" b="1" dirty="0" err="1"/>
              <a:t>tarifálható</a:t>
            </a:r>
            <a:r>
              <a:rPr lang="hu-HU" b="1" dirty="0"/>
              <a:t> </a:t>
            </a:r>
            <a:r>
              <a:rPr lang="hu-HU" b="1" dirty="0" err="1"/>
              <a:t>géniusban</a:t>
            </a:r>
            <a:r>
              <a:rPr lang="hu-HU" b="1" dirty="0"/>
              <a:t>)</a:t>
            </a:r>
          </a:p>
          <a:p>
            <a:pPr marL="285750" lvl="0" indent="-285750">
              <a:buFont typeface="Wingdings" panose="05000000000000000000" pitchFamily="2" charset="2"/>
              <a:buChar char="v"/>
            </a:pPr>
            <a:endParaRPr lang="hu-HU" dirty="0"/>
          </a:p>
          <a:p>
            <a:endParaRPr lang="hu-HU" b="1" dirty="0"/>
          </a:p>
        </p:txBody>
      </p:sp>
      <p:sp>
        <p:nvSpPr>
          <p:cNvPr id="13" name="Téglalap 12"/>
          <p:cNvSpPr/>
          <p:nvPr/>
        </p:nvSpPr>
        <p:spPr>
          <a:xfrm>
            <a:off x="7707712" y="1678677"/>
            <a:ext cx="941695" cy="1446550"/>
          </a:xfrm>
          <a:prstGeom prst="rect">
            <a:avLst/>
          </a:prstGeom>
        </p:spPr>
        <p:txBody>
          <a:bodyPr wrap="square">
            <a:spAutoFit/>
          </a:bodyPr>
          <a:lstStyle/>
          <a:p>
            <a:r>
              <a:rPr lang="hu-HU" sz="8800" dirty="0">
                <a:solidFill>
                  <a:schemeClr val="tx2"/>
                </a:solidFill>
                <a:latin typeface="Times New Roman"/>
                <a:cs typeface="Times New Roman"/>
              </a:rPr>
              <a:t>☻</a:t>
            </a:r>
            <a:endParaRPr lang="hu-HU" sz="8800" dirty="0">
              <a:solidFill>
                <a:schemeClr val="tx2"/>
              </a:solidFill>
            </a:endParaRPr>
          </a:p>
        </p:txBody>
      </p:sp>
      <p:sp>
        <p:nvSpPr>
          <p:cNvPr id="14" name="Téglalap 13"/>
          <p:cNvSpPr/>
          <p:nvPr/>
        </p:nvSpPr>
        <p:spPr>
          <a:xfrm>
            <a:off x="7707713" y="3330952"/>
            <a:ext cx="941695" cy="1446550"/>
          </a:xfrm>
          <a:prstGeom prst="rect">
            <a:avLst/>
          </a:prstGeom>
        </p:spPr>
        <p:txBody>
          <a:bodyPr wrap="square">
            <a:spAutoFit/>
          </a:bodyPr>
          <a:lstStyle/>
          <a:p>
            <a:r>
              <a:rPr lang="hu-HU" sz="8800" dirty="0">
                <a:solidFill>
                  <a:schemeClr val="tx2"/>
                </a:solidFill>
                <a:latin typeface="Times New Roman"/>
                <a:cs typeface="Times New Roman"/>
              </a:rPr>
              <a:t>☻</a:t>
            </a:r>
            <a:endParaRPr lang="hu-HU" sz="8800" dirty="0">
              <a:solidFill>
                <a:schemeClr val="tx2"/>
              </a:solidFill>
            </a:endParaRPr>
          </a:p>
        </p:txBody>
      </p:sp>
      <p:sp>
        <p:nvSpPr>
          <p:cNvPr id="15" name="Téglalap 14"/>
          <p:cNvSpPr/>
          <p:nvPr/>
        </p:nvSpPr>
        <p:spPr>
          <a:xfrm>
            <a:off x="7797676" y="4722237"/>
            <a:ext cx="941695" cy="1446550"/>
          </a:xfrm>
          <a:prstGeom prst="rect">
            <a:avLst/>
          </a:prstGeom>
        </p:spPr>
        <p:txBody>
          <a:bodyPr wrap="square">
            <a:spAutoFit/>
          </a:bodyPr>
          <a:lstStyle/>
          <a:p>
            <a:r>
              <a:rPr lang="hu-HU" sz="8800" dirty="0">
                <a:solidFill>
                  <a:schemeClr val="tx2"/>
                </a:solidFill>
                <a:latin typeface="Times New Roman"/>
                <a:cs typeface="Times New Roman"/>
              </a:rPr>
              <a:t>☻</a:t>
            </a:r>
            <a:endParaRPr lang="hu-HU" sz="8800" dirty="0">
              <a:solidFill>
                <a:schemeClr val="tx2"/>
              </a:solidFill>
            </a:endParaRPr>
          </a:p>
        </p:txBody>
      </p:sp>
    </p:spTree>
    <p:extLst>
      <p:ext uri="{BB962C8B-B14F-4D97-AF65-F5344CB8AC3E}">
        <p14:creationId xmlns:p14="http://schemas.microsoft.com/office/powerpoint/2010/main" val="2733343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C465A074-71B0-1C47-A455-7677837C124E}" type="slidenum">
              <a:rPr lang="it-IT" smtClean="0"/>
              <a:pPr/>
              <a:t>13</a:t>
            </a:fld>
            <a:endParaRPr lang="it-IT" dirty="0"/>
          </a:p>
        </p:txBody>
      </p:sp>
      <p:sp>
        <p:nvSpPr>
          <p:cNvPr id="5" name="Cím 4"/>
          <p:cNvSpPr>
            <a:spLocks noGrp="1"/>
          </p:cNvSpPr>
          <p:nvPr>
            <p:ph type="ctrTitle"/>
          </p:nvPr>
        </p:nvSpPr>
        <p:spPr>
          <a:xfrm>
            <a:off x="262722" y="752578"/>
            <a:ext cx="8386686" cy="235474"/>
          </a:xfrm>
        </p:spPr>
        <p:txBody>
          <a:bodyPr/>
          <a:lstStyle/>
          <a:p>
            <a:r>
              <a:rPr lang="hu-HU" b="1" dirty="0" smtClean="0"/>
              <a:t>TARIFA- Szakmai felelősség </a:t>
            </a:r>
            <a:endParaRPr lang="hu-HU" b="1" dirty="0"/>
          </a:p>
        </p:txBody>
      </p:sp>
      <p:sp>
        <p:nvSpPr>
          <p:cNvPr id="8" name="Segnaposto data 3"/>
          <p:cNvSpPr txBox="1">
            <a:spLocks/>
          </p:cNvSpPr>
          <p:nvPr/>
        </p:nvSpPr>
        <p:spPr>
          <a:xfrm>
            <a:off x="349628" y="6455372"/>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 Jogi személyiség</a:t>
            </a:r>
            <a:endParaRPr lang="hu-HU" dirty="0">
              <a:latin typeface="Arial"/>
              <a:cs typeface="Arial"/>
            </a:endParaRPr>
          </a:p>
        </p:txBody>
      </p:sp>
      <p:sp>
        <p:nvSpPr>
          <p:cNvPr id="10" name="Segnaposto data 3"/>
          <p:cNvSpPr txBox="1">
            <a:spLocks/>
          </p:cNvSpPr>
          <p:nvPr/>
        </p:nvSpPr>
        <p:spPr>
          <a:xfrm>
            <a:off x="2480988" y="6457644"/>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Keltezés</a:t>
            </a:r>
            <a:endParaRPr lang="hu-HU" dirty="0">
              <a:latin typeface="Arial"/>
              <a:cs typeface="Arial"/>
            </a:endParaRPr>
          </a:p>
        </p:txBody>
      </p:sp>
      <p:sp>
        <p:nvSpPr>
          <p:cNvPr id="12" name="Élőláb helye 3"/>
          <p:cNvSpPr>
            <a:spLocks noGrp="1"/>
          </p:cNvSpPr>
          <p:nvPr>
            <p:ph type="ftr" sz="quarter" idx="11"/>
          </p:nvPr>
        </p:nvSpPr>
        <p:spPr>
          <a:xfrm>
            <a:off x="4613300" y="6459985"/>
            <a:ext cx="2895600" cy="114300"/>
          </a:xfrm>
        </p:spPr>
        <p:txBody>
          <a:bodyPr/>
          <a:lstStyle/>
          <a:p>
            <a:r>
              <a:rPr lang="hu-HU" dirty="0" smtClean="0"/>
              <a:t>Prezentáció címe</a:t>
            </a:r>
            <a:endParaRPr lang="it-IT" dirty="0"/>
          </a:p>
        </p:txBody>
      </p:sp>
      <p:sp>
        <p:nvSpPr>
          <p:cNvPr id="9" name="Text Box 4"/>
          <p:cNvSpPr txBox="1">
            <a:spLocks noGrp="1" noChangeArrowheads="1"/>
          </p:cNvSpPr>
          <p:nvPr>
            <p:ph type="body" sz="quarter" idx="13"/>
          </p:nvPr>
        </p:nvSpPr>
        <p:spPr bwMode="auto">
          <a:xfrm>
            <a:off x="347300" y="1228298"/>
            <a:ext cx="8386686" cy="4940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20000"/>
              </a:spcBef>
              <a:spcAft>
                <a:spcPct val="0"/>
              </a:spcAft>
              <a:defRPr sz="1200">
                <a:solidFill>
                  <a:schemeClr val="tx1"/>
                </a:solidFill>
                <a:latin typeface="Arial" charset="0"/>
              </a:defRPr>
            </a:lvl6pPr>
            <a:lvl7pPr marL="2971800" indent="-228600" eaLnBrk="0" fontAlgn="base" hangingPunct="0">
              <a:spcBef>
                <a:spcPct val="20000"/>
              </a:spcBef>
              <a:spcAft>
                <a:spcPct val="0"/>
              </a:spcAft>
              <a:defRPr sz="1200">
                <a:solidFill>
                  <a:schemeClr val="tx1"/>
                </a:solidFill>
                <a:latin typeface="Arial" charset="0"/>
              </a:defRPr>
            </a:lvl7pPr>
            <a:lvl8pPr marL="3429000" indent="-228600" eaLnBrk="0" fontAlgn="base" hangingPunct="0">
              <a:spcBef>
                <a:spcPct val="20000"/>
              </a:spcBef>
              <a:spcAft>
                <a:spcPct val="0"/>
              </a:spcAft>
              <a:defRPr sz="1200">
                <a:solidFill>
                  <a:schemeClr val="tx1"/>
                </a:solidFill>
                <a:latin typeface="Arial" charset="0"/>
              </a:defRPr>
            </a:lvl8pPr>
            <a:lvl9pPr marL="3886200" indent="-228600" eaLnBrk="0" fontAlgn="base" hangingPunct="0">
              <a:spcBef>
                <a:spcPct val="20000"/>
              </a:spcBef>
              <a:spcAft>
                <a:spcPct val="0"/>
              </a:spcAft>
              <a:defRPr sz="1200">
                <a:solidFill>
                  <a:schemeClr val="tx1"/>
                </a:solidFill>
                <a:latin typeface="Arial" charset="0"/>
              </a:defRPr>
            </a:lvl9pPr>
          </a:lstStyle>
          <a:p>
            <a:pPr lvl="0" algn="just" fontAlgn="base">
              <a:lnSpc>
                <a:spcPts val="2200"/>
              </a:lnSpc>
              <a:spcBef>
                <a:spcPct val="0"/>
              </a:spcBef>
              <a:spcAft>
                <a:spcPct val="0"/>
              </a:spcAft>
              <a:buClr>
                <a:srgbClr val="BD2027"/>
              </a:buClr>
              <a:defRPr/>
            </a:pPr>
            <a:endParaRPr lang="hu-HU" dirty="0">
              <a:solidFill>
                <a:prstClr val="black"/>
              </a:solidFill>
              <a:latin typeface="Arial Regular"/>
            </a:endParaRPr>
          </a:p>
          <a:p>
            <a:pPr lvl="0" algn="just" fontAlgn="base">
              <a:lnSpc>
                <a:spcPts val="2200"/>
              </a:lnSpc>
              <a:spcBef>
                <a:spcPct val="0"/>
              </a:spcBef>
              <a:spcAft>
                <a:spcPct val="0"/>
              </a:spcAft>
              <a:buClr>
                <a:srgbClr val="BD2027"/>
              </a:buClr>
              <a:defRPr/>
            </a:pPr>
            <a:endParaRPr lang="hu-HU" sz="2000" dirty="0" smtClean="0">
              <a:solidFill>
                <a:prstClr val="black"/>
              </a:solidFill>
              <a:latin typeface="Arial Regular"/>
            </a:endParaRPr>
          </a:p>
        </p:txBody>
      </p:sp>
      <p:sp>
        <p:nvSpPr>
          <p:cNvPr id="11" name="Téglalap 10"/>
          <p:cNvSpPr/>
          <p:nvPr/>
        </p:nvSpPr>
        <p:spPr>
          <a:xfrm>
            <a:off x="6387152" y="451877"/>
            <a:ext cx="2088044" cy="73592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hu-HU" sz="2800" b="1" dirty="0" smtClean="0">
                <a:solidFill>
                  <a:schemeClr val="tx1"/>
                </a:solidFill>
              </a:rPr>
              <a:t>Változás</a:t>
            </a:r>
            <a:endParaRPr lang="hu-HU" sz="2800" b="1" dirty="0">
              <a:solidFill>
                <a:schemeClr val="tx1"/>
              </a:solidFill>
            </a:endParaRPr>
          </a:p>
        </p:txBody>
      </p:sp>
      <p:sp>
        <p:nvSpPr>
          <p:cNvPr id="7" name="Szövegdoboz 6"/>
          <p:cNvSpPr txBox="1"/>
          <p:nvPr/>
        </p:nvSpPr>
        <p:spPr>
          <a:xfrm>
            <a:off x="262722" y="1152815"/>
            <a:ext cx="8035118" cy="5078313"/>
          </a:xfrm>
          <a:prstGeom prst="rect">
            <a:avLst/>
          </a:prstGeom>
          <a:noFill/>
        </p:spPr>
        <p:txBody>
          <a:bodyPr wrap="square" rtlCol="0">
            <a:spAutoFit/>
          </a:bodyPr>
          <a:lstStyle/>
          <a:p>
            <a:endParaRPr lang="hu-HU" b="1" dirty="0" smtClean="0"/>
          </a:p>
          <a:p>
            <a:endParaRPr lang="hu-HU" b="1" dirty="0"/>
          </a:p>
          <a:p>
            <a:pPr lvl="0"/>
            <a:r>
              <a:rPr lang="hu-HU" b="1" dirty="0" smtClean="0"/>
              <a:t>ÉMTSZF (Építészeti-tervezői szakmai</a:t>
            </a:r>
            <a:r>
              <a:rPr lang="hu-HU" b="1" dirty="0" smtClean="0"/>
              <a:t>)- </a:t>
            </a:r>
            <a:r>
              <a:rPr lang="hu-HU" b="1" dirty="0"/>
              <a:t>(100 MFT/kár/év limit erejéig és 500 </a:t>
            </a:r>
            <a:r>
              <a:rPr lang="hu-HU" b="1" dirty="0" err="1"/>
              <a:t>Mft</a:t>
            </a:r>
            <a:r>
              <a:rPr lang="hu-HU" b="1" dirty="0"/>
              <a:t> árbevételig </a:t>
            </a:r>
            <a:r>
              <a:rPr lang="hu-HU" b="1" dirty="0" err="1"/>
              <a:t>tarifálható</a:t>
            </a:r>
            <a:r>
              <a:rPr lang="hu-HU" b="1" dirty="0"/>
              <a:t> </a:t>
            </a:r>
            <a:r>
              <a:rPr lang="hu-HU" b="1" dirty="0" err="1"/>
              <a:t>géniusban</a:t>
            </a:r>
            <a:r>
              <a:rPr lang="hu-HU" b="1" dirty="0"/>
              <a:t>)</a:t>
            </a:r>
          </a:p>
          <a:p>
            <a:endParaRPr lang="hu-HU" b="1" dirty="0" smtClean="0"/>
          </a:p>
          <a:p>
            <a:pPr marL="285750" lvl="0" indent="-285750">
              <a:buFont typeface="Wingdings" panose="05000000000000000000" pitchFamily="2" charset="2"/>
              <a:buChar char="v"/>
            </a:pPr>
            <a:r>
              <a:rPr lang="hu-HU" dirty="0"/>
              <a:t>Új limit és forgalom kategóriák, mellékelve és pirossal jelölve a változások</a:t>
            </a:r>
          </a:p>
          <a:p>
            <a:pPr marL="285750" lvl="0" indent="-285750">
              <a:buFont typeface="Wingdings" panose="05000000000000000000" pitchFamily="2" charset="2"/>
              <a:buChar char="v"/>
            </a:pPr>
            <a:r>
              <a:rPr lang="hu-HU" b="1" dirty="0">
                <a:solidFill>
                  <a:schemeClr val="tx2"/>
                </a:solidFill>
              </a:rPr>
              <a:t>Időbeli hatály pótdíjának csökkentése:</a:t>
            </a:r>
          </a:p>
          <a:p>
            <a:pPr marL="742950" lvl="1" indent="-285750">
              <a:buFont typeface="Wingdings" panose="05000000000000000000" pitchFamily="2" charset="2"/>
              <a:buChar char="q"/>
            </a:pPr>
            <a:r>
              <a:rPr lang="hu-HU" dirty="0"/>
              <a:t>KF308: 20%-ról 10%-ra</a:t>
            </a:r>
          </a:p>
          <a:p>
            <a:pPr marL="742950" lvl="1" indent="-285750">
              <a:buFont typeface="Wingdings" panose="05000000000000000000" pitchFamily="2" charset="2"/>
              <a:buChar char="q"/>
            </a:pPr>
            <a:r>
              <a:rPr lang="hu-HU" dirty="0"/>
              <a:t>KF309: 30%-ról 20%-ra</a:t>
            </a:r>
          </a:p>
          <a:p>
            <a:pPr marL="742950" lvl="1" indent="-285750">
              <a:buFont typeface="Wingdings" panose="05000000000000000000" pitchFamily="2" charset="2"/>
              <a:buChar char="q"/>
            </a:pPr>
            <a:r>
              <a:rPr lang="hu-HU" dirty="0"/>
              <a:t>KF306: 50%-ról 30%-ra</a:t>
            </a:r>
          </a:p>
          <a:p>
            <a:pPr marL="285750" lvl="0" indent="-285750">
              <a:buFont typeface="Wingdings" panose="05000000000000000000" pitchFamily="2" charset="2"/>
              <a:buChar char="v"/>
            </a:pPr>
            <a:r>
              <a:rPr lang="hu-HU" b="1" dirty="0">
                <a:solidFill>
                  <a:schemeClr val="tx2"/>
                </a:solidFill>
              </a:rPr>
              <a:t>Új tevékenység: energetikai </a:t>
            </a:r>
            <a:r>
              <a:rPr lang="hu-HU" b="1" dirty="0" err="1">
                <a:solidFill>
                  <a:schemeClr val="tx2"/>
                </a:solidFill>
              </a:rPr>
              <a:t>auditori</a:t>
            </a:r>
            <a:r>
              <a:rPr lang="hu-HU" b="1" dirty="0">
                <a:solidFill>
                  <a:schemeClr val="tx2"/>
                </a:solidFill>
              </a:rPr>
              <a:t> tevékenység </a:t>
            </a:r>
            <a:r>
              <a:rPr lang="hu-HU" b="1" dirty="0" smtClean="0">
                <a:solidFill>
                  <a:schemeClr val="tx2"/>
                </a:solidFill>
              </a:rPr>
              <a:t>beillesztése</a:t>
            </a:r>
          </a:p>
          <a:p>
            <a:pPr marL="285750" lvl="0" indent="-285750">
              <a:buFont typeface="Wingdings" panose="05000000000000000000" pitchFamily="2" charset="2"/>
              <a:buChar char="v"/>
            </a:pPr>
            <a:endParaRPr lang="hu-HU" dirty="0"/>
          </a:p>
          <a:p>
            <a:pPr lvl="0"/>
            <a:r>
              <a:rPr lang="hu-HU" b="1" dirty="0" smtClean="0"/>
              <a:t>VKSZF </a:t>
            </a:r>
            <a:r>
              <a:rPr lang="hu-HU" b="1" dirty="0" err="1" smtClean="0"/>
              <a:t>-Szakfordítók</a:t>
            </a:r>
            <a:r>
              <a:rPr lang="hu-HU" b="1" dirty="0" smtClean="0"/>
              <a:t> szakmai </a:t>
            </a:r>
            <a:r>
              <a:rPr lang="hu-HU" b="1" dirty="0" smtClean="0"/>
              <a:t>felelőssége </a:t>
            </a:r>
            <a:endParaRPr lang="hu-HU" b="1" dirty="0" smtClean="0"/>
          </a:p>
          <a:p>
            <a:pPr marL="285750" lvl="0" indent="-285750">
              <a:buFont typeface="Wingdings" panose="05000000000000000000" pitchFamily="2" charset="2"/>
              <a:buChar char="v"/>
            </a:pPr>
            <a:r>
              <a:rPr lang="hu-HU" dirty="0"/>
              <a:t>Díjtételek csökkentése, új limit és forgalom </a:t>
            </a:r>
            <a:r>
              <a:rPr lang="hu-HU" dirty="0" smtClean="0"/>
              <a:t>kategóriák </a:t>
            </a:r>
            <a:r>
              <a:rPr lang="hu-HU" b="1" dirty="0" smtClean="0"/>
              <a:t>(20 MFT/kár és 40MFT/év </a:t>
            </a:r>
            <a:r>
              <a:rPr lang="hu-HU" b="1" dirty="0"/>
              <a:t>limit erejéig és </a:t>
            </a:r>
            <a:r>
              <a:rPr lang="hu-HU" b="1" dirty="0" smtClean="0"/>
              <a:t>100 </a:t>
            </a:r>
            <a:r>
              <a:rPr lang="hu-HU" b="1" dirty="0" err="1"/>
              <a:t>Mft</a:t>
            </a:r>
            <a:r>
              <a:rPr lang="hu-HU" b="1" dirty="0"/>
              <a:t> árbevételig </a:t>
            </a:r>
            <a:r>
              <a:rPr lang="hu-HU" b="1" dirty="0" err="1"/>
              <a:t>tarifálható</a:t>
            </a:r>
            <a:r>
              <a:rPr lang="hu-HU" b="1" dirty="0"/>
              <a:t> </a:t>
            </a:r>
            <a:r>
              <a:rPr lang="hu-HU" b="1" dirty="0" err="1"/>
              <a:t>géniusban</a:t>
            </a:r>
            <a:r>
              <a:rPr lang="hu-HU" b="1" dirty="0"/>
              <a:t>)</a:t>
            </a:r>
          </a:p>
          <a:p>
            <a:pPr marL="285750" indent="-285750">
              <a:buFont typeface="Wingdings" panose="05000000000000000000" pitchFamily="2" charset="2"/>
              <a:buChar char="v"/>
            </a:pPr>
            <a:endParaRPr lang="hu-HU" dirty="0"/>
          </a:p>
          <a:p>
            <a:pPr lvl="0"/>
            <a:endParaRPr lang="hu-HU" dirty="0"/>
          </a:p>
          <a:p>
            <a:endParaRPr lang="hu-HU" b="1" dirty="0"/>
          </a:p>
        </p:txBody>
      </p:sp>
      <p:sp>
        <p:nvSpPr>
          <p:cNvPr id="13" name="Téglalap 12"/>
          <p:cNvSpPr/>
          <p:nvPr/>
        </p:nvSpPr>
        <p:spPr>
          <a:xfrm>
            <a:off x="7792291" y="1965278"/>
            <a:ext cx="941695" cy="1446550"/>
          </a:xfrm>
          <a:prstGeom prst="rect">
            <a:avLst/>
          </a:prstGeom>
        </p:spPr>
        <p:txBody>
          <a:bodyPr wrap="square">
            <a:spAutoFit/>
          </a:bodyPr>
          <a:lstStyle/>
          <a:p>
            <a:r>
              <a:rPr lang="hu-HU" sz="8800" dirty="0">
                <a:solidFill>
                  <a:schemeClr val="tx2"/>
                </a:solidFill>
                <a:latin typeface="Times New Roman"/>
                <a:cs typeface="Times New Roman"/>
              </a:rPr>
              <a:t>☻</a:t>
            </a:r>
            <a:endParaRPr lang="hu-HU" sz="8800" dirty="0">
              <a:solidFill>
                <a:schemeClr val="tx2"/>
              </a:solidFill>
            </a:endParaRPr>
          </a:p>
        </p:txBody>
      </p:sp>
      <p:sp>
        <p:nvSpPr>
          <p:cNvPr id="14" name="Téglalap 13"/>
          <p:cNvSpPr/>
          <p:nvPr/>
        </p:nvSpPr>
        <p:spPr>
          <a:xfrm>
            <a:off x="7826992" y="3425476"/>
            <a:ext cx="941695" cy="1446550"/>
          </a:xfrm>
          <a:prstGeom prst="rect">
            <a:avLst/>
          </a:prstGeom>
        </p:spPr>
        <p:txBody>
          <a:bodyPr wrap="square">
            <a:spAutoFit/>
          </a:bodyPr>
          <a:lstStyle/>
          <a:p>
            <a:r>
              <a:rPr lang="hu-HU" sz="8800" dirty="0">
                <a:solidFill>
                  <a:schemeClr val="tx2"/>
                </a:solidFill>
                <a:latin typeface="Times New Roman"/>
                <a:cs typeface="Times New Roman"/>
              </a:rPr>
              <a:t>☻</a:t>
            </a:r>
            <a:endParaRPr lang="hu-HU" sz="8800" dirty="0">
              <a:solidFill>
                <a:schemeClr val="tx2"/>
              </a:solidFill>
            </a:endParaRPr>
          </a:p>
        </p:txBody>
      </p:sp>
    </p:spTree>
    <p:extLst>
      <p:ext uri="{BB962C8B-B14F-4D97-AF65-F5344CB8AC3E}">
        <p14:creationId xmlns:p14="http://schemas.microsoft.com/office/powerpoint/2010/main" val="3415036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C465A074-71B0-1C47-A455-7677837C124E}" type="slidenum">
              <a:rPr lang="it-IT" smtClean="0"/>
              <a:pPr/>
              <a:t>2</a:t>
            </a:fld>
            <a:endParaRPr lang="it-IT" dirty="0"/>
          </a:p>
        </p:txBody>
      </p:sp>
      <p:sp>
        <p:nvSpPr>
          <p:cNvPr id="5" name="Segnaposto data 3"/>
          <p:cNvSpPr txBox="1">
            <a:spLocks/>
          </p:cNvSpPr>
          <p:nvPr/>
        </p:nvSpPr>
        <p:spPr>
          <a:xfrm>
            <a:off x="349628" y="6455372"/>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 Jogi személyiség</a:t>
            </a:r>
            <a:endParaRPr lang="hu-HU" dirty="0">
              <a:latin typeface="Arial"/>
              <a:cs typeface="Arial"/>
            </a:endParaRPr>
          </a:p>
        </p:txBody>
      </p:sp>
      <p:sp>
        <p:nvSpPr>
          <p:cNvPr id="6" name="Segnaposto data 3"/>
          <p:cNvSpPr txBox="1">
            <a:spLocks/>
          </p:cNvSpPr>
          <p:nvPr/>
        </p:nvSpPr>
        <p:spPr>
          <a:xfrm>
            <a:off x="2480988" y="6457644"/>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Keltezés</a:t>
            </a:r>
            <a:endParaRPr lang="hu-HU" dirty="0">
              <a:latin typeface="Arial"/>
              <a:cs typeface="Arial"/>
            </a:endParaRPr>
          </a:p>
        </p:txBody>
      </p:sp>
      <p:sp>
        <p:nvSpPr>
          <p:cNvPr id="7" name="Élőláb helye 3"/>
          <p:cNvSpPr>
            <a:spLocks noGrp="1"/>
          </p:cNvSpPr>
          <p:nvPr>
            <p:ph type="ftr" sz="quarter" idx="11"/>
          </p:nvPr>
        </p:nvSpPr>
        <p:spPr>
          <a:xfrm>
            <a:off x="4613300" y="6459985"/>
            <a:ext cx="2895600" cy="114300"/>
          </a:xfrm>
        </p:spPr>
        <p:txBody>
          <a:bodyPr/>
          <a:lstStyle/>
          <a:p>
            <a:r>
              <a:rPr lang="hu-HU" dirty="0" smtClean="0"/>
              <a:t>Prezentáció címe</a:t>
            </a:r>
            <a:endParaRPr lang="it-IT" dirty="0"/>
          </a:p>
        </p:txBody>
      </p:sp>
      <p:sp>
        <p:nvSpPr>
          <p:cNvPr id="8" name="Rectangle 2"/>
          <p:cNvSpPr>
            <a:spLocks noGrp="1" noChangeArrowheads="1"/>
          </p:cNvSpPr>
          <p:nvPr>
            <p:ph type="body" sz="quarter" idx="13"/>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90500" indent="-190500" defTabSz="381000">
              <a:lnSpc>
                <a:spcPct val="140000"/>
              </a:lnSpc>
              <a:buFontTx/>
              <a:buChar char="•"/>
              <a:tabLst>
                <a:tab pos="381000" algn="l"/>
              </a:tabLst>
              <a:defRPr/>
            </a:pPr>
            <a:r>
              <a:rPr lang="hu-HU" sz="1600" dirty="0" smtClean="0">
                <a:solidFill>
                  <a:srgbClr val="000000"/>
                </a:solidFill>
              </a:rPr>
              <a:t>Általános és szakmai felelősségbiztosítási feltételek módosítása (2015.03.27.)</a:t>
            </a:r>
          </a:p>
          <a:p>
            <a:pPr marL="190500" indent="-190500" defTabSz="381000">
              <a:lnSpc>
                <a:spcPct val="140000"/>
              </a:lnSpc>
              <a:buFontTx/>
              <a:buChar char="•"/>
              <a:tabLst>
                <a:tab pos="381000" algn="l"/>
              </a:tabLst>
              <a:defRPr/>
            </a:pPr>
            <a:r>
              <a:rPr lang="hu-HU" sz="1600" dirty="0" smtClean="0">
                <a:solidFill>
                  <a:srgbClr val="000000"/>
                </a:solidFill>
              </a:rPr>
              <a:t>Tarifaváltás – általános felelősség</a:t>
            </a:r>
          </a:p>
          <a:p>
            <a:pPr marL="190500" indent="-190500" defTabSz="381000">
              <a:lnSpc>
                <a:spcPct val="140000"/>
              </a:lnSpc>
              <a:buFontTx/>
              <a:buChar char="•"/>
              <a:tabLst>
                <a:tab pos="381000" algn="l"/>
              </a:tabLst>
              <a:defRPr/>
            </a:pPr>
            <a:r>
              <a:rPr lang="hu-HU" sz="1600" dirty="0" smtClean="0">
                <a:solidFill>
                  <a:srgbClr val="000000"/>
                </a:solidFill>
              </a:rPr>
              <a:t>Tarifaválás- szakmai felelősség</a:t>
            </a:r>
          </a:p>
          <a:p>
            <a:pPr marL="190500" indent="-190500" defTabSz="381000">
              <a:lnSpc>
                <a:spcPct val="140000"/>
              </a:lnSpc>
              <a:buFontTx/>
              <a:buChar char="•"/>
              <a:tabLst>
                <a:tab pos="381000" algn="l"/>
              </a:tabLst>
              <a:defRPr/>
            </a:pPr>
            <a:endParaRPr lang="hu-HU" sz="1600" dirty="0">
              <a:solidFill>
                <a:srgbClr val="000000"/>
              </a:solidFill>
            </a:endParaRPr>
          </a:p>
          <a:p>
            <a:pPr marL="190500" indent="-190500" defTabSz="381000">
              <a:buFontTx/>
              <a:buChar char="•"/>
              <a:tabLst>
                <a:tab pos="381000" algn="l"/>
              </a:tabLst>
              <a:defRPr/>
            </a:pPr>
            <a:endParaRPr lang="hu-HU" sz="2400" dirty="0">
              <a:solidFill>
                <a:srgbClr val="000000"/>
              </a:solidFill>
            </a:endParaRPr>
          </a:p>
        </p:txBody>
      </p:sp>
    </p:spTree>
    <p:extLst>
      <p:ext uri="{BB962C8B-B14F-4D97-AF65-F5344CB8AC3E}">
        <p14:creationId xmlns:p14="http://schemas.microsoft.com/office/powerpoint/2010/main" val="3980915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C465A074-71B0-1C47-A455-7677837C124E}" type="slidenum">
              <a:rPr lang="it-IT" smtClean="0"/>
              <a:pPr/>
              <a:t>3</a:t>
            </a:fld>
            <a:endParaRPr lang="it-IT" dirty="0"/>
          </a:p>
        </p:txBody>
      </p:sp>
      <p:sp>
        <p:nvSpPr>
          <p:cNvPr id="5" name="Cím 4"/>
          <p:cNvSpPr>
            <a:spLocks noGrp="1"/>
          </p:cNvSpPr>
          <p:nvPr>
            <p:ph type="ctrTitle"/>
          </p:nvPr>
        </p:nvSpPr>
        <p:spPr/>
        <p:txBody>
          <a:bodyPr/>
          <a:lstStyle/>
          <a:p>
            <a:r>
              <a:rPr lang="hu-HU" b="1" dirty="0" smtClean="0"/>
              <a:t>Általános felelősség feltétel </a:t>
            </a:r>
            <a:endParaRPr lang="hu-HU" b="1" dirty="0"/>
          </a:p>
        </p:txBody>
      </p:sp>
      <p:sp>
        <p:nvSpPr>
          <p:cNvPr id="8" name="Segnaposto data 3"/>
          <p:cNvSpPr txBox="1">
            <a:spLocks/>
          </p:cNvSpPr>
          <p:nvPr/>
        </p:nvSpPr>
        <p:spPr>
          <a:xfrm>
            <a:off x="349628" y="6455372"/>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 Jogi személyiség</a:t>
            </a:r>
            <a:endParaRPr lang="hu-HU" dirty="0">
              <a:latin typeface="Arial"/>
              <a:cs typeface="Arial"/>
            </a:endParaRPr>
          </a:p>
        </p:txBody>
      </p:sp>
      <p:sp>
        <p:nvSpPr>
          <p:cNvPr id="10" name="Segnaposto data 3"/>
          <p:cNvSpPr txBox="1">
            <a:spLocks/>
          </p:cNvSpPr>
          <p:nvPr/>
        </p:nvSpPr>
        <p:spPr>
          <a:xfrm>
            <a:off x="2480988" y="6457644"/>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Keltezés</a:t>
            </a:r>
            <a:endParaRPr lang="hu-HU" dirty="0">
              <a:latin typeface="Arial"/>
              <a:cs typeface="Arial"/>
            </a:endParaRPr>
          </a:p>
        </p:txBody>
      </p:sp>
      <p:sp>
        <p:nvSpPr>
          <p:cNvPr id="12" name="Élőláb helye 3"/>
          <p:cNvSpPr>
            <a:spLocks noGrp="1"/>
          </p:cNvSpPr>
          <p:nvPr>
            <p:ph type="ftr" sz="quarter" idx="11"/>
          </p:nvPr>
        </p:nvSpPr>
        <p:spPr>
          <a:xfrm>
            <a:off x="4613300" y="6459985"/>
            <a:ext cx="2895600" cy="114300"/>
          </a:xfrm>
        </p:spPr>
        <p:txBody>
          <a:bodyPr/>
          <a:lstStyle/>
          <a:p>
            <a:r>
              <a:rPr lang="hu-HU" dirty="0" smtClean="0"/>
              <a:t>Prezentáció címe</a:t>
            </a:r>
            <a:endParaRPr lang="it-IT" dirty="0"/>
          </a:p>
        </p:txBody>
      </p:sp>
      <p:sp>
        <p:nvSpPr>
          <p:cNvPr id="9" name="Text Box 4"/>
          <p:cNvSpPr txBox="1">
            <a:spLocks noGrp="1" noChangeArrowheads="1"/>
          </p:cNvSpPr>
          <p:nvPr>
            <p:ph type="body" sz="quarter" idx="13"/>
          </p:nvPr>
        </p:nvSpPr>
        <p:spPr bwMode="auto">
          <a:xfrm>
            <a:off x="347300" y="1228298"/>
            <a:ext cx="8386686" cy="4940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20000"/>
              </a:spcBef>
              <a:spcAft>
                <a:spcPct val="0"/>
              </a:spcAft>
              <a:defRPr sz="1200">
                <a:solidFill>
                  <a:schemeClr val="tx1"/>
                </a:solidFill>
                <a:latin typeface="Arial" charset="0"/>
              </a:defRPr>
            </a:lvl6pPr>
            <a:lvl7pPr marL="2971800" indent="-228600" eaLnBrk="0" fontAlgn="base" hangingPunct="0">
              <a:spcBef>
                <a:spcPct val="20000"/>
              </a:spcBef>
              <a:spcAft>
                <a:spcPct val="0"/>
              </a:spcAft>
              <a:defRPr sz="1200">
                <a:solidFill>
                  <a:schemeClr val="tx1"/>
                </a:solidFill>
                <a:latin typeface="Arial" charset="0"/>
              </a:defRPr>
            </a:lvl7pPr>
            <a:lvl8pPr marL="3429000" indent="-228600" eaLnBrk="0" fontAlgn="base" hangingPunct="0">
              <a:spcBef>
                <a:spcPct val="20000"/>
              </a:spcBef>
              <a:spcAft>
                <a:spcPct val="0"/>
              </a:spcAft>
              <a:defRPr sz="1200">
                <a:solidFill>
                  <a:schemeClr val="tx1"/>
                </a:solidFill>
                <a:latin typeface="Arial" charset="0"/>
              </a:defRPr>
            </a:lvl8pPr>
            <a:lvl9pPr marL="3886200" indent="-228600" eaLnBrk="0" fontAlgn="base" hangingPunct="0">
              <a:spcBef>
                <a:spcPct val="20000"/>
              </a:spcBef>
              <a:spcAft>
                <a:spcPct val="0"/>
              </a:spcAft>
              <a:defRPr sz="1200">
                <a:solidFill>
                  <a:schemeClr val="tx1"/>
                </a:solidFill>
                <a:latin typeface="Arial" charset="0"/>
              </a:defRPr>
            </a:lvl9pPr>
          </a:lstStyle>
          <a:p>
            <a:pPr marL="171450" indent="-171450">
              <a:lnSpc>
                <a:spcPct val="150000"/>
              </a:lnSpc>
              <a:spcBef>
                <a:spcPct val="50000"/>
              </a:spcBef>
              <a:buFont typeface="Arial" panose="020B0604020202020204" pitchFamily="34" charset="0"/>
              <a:buChar char="•"/>
            </a:pPr>
            <a:r>
              <a:rPr lang="hu-HU" sz="1600" dirty="0" smtClean="0"/>
              <a:t>Az </a:t>
            </a:r>
            <a:r>
              <a:rPr lang="hu-HU" sz="1800" dirty="0" err="1" smtClean="0">
                <a:solidFill>
                  <a:schemeClr val="tx2"/>
                </a:solidFill>
              </a:rPr>
              <a:t>Ügyféltájékoztató</a:t>
            </a:r>
            <a:r>
              <a:rPr lang="hu-HU" sz="1600" dirty="0" smtClean="0">
                <a:solidFill>
                  <a:schemeClr val="tx2"/>
                </a:solidFill>
              </a:rPr>
              <a:t> </a:t>
            </a:r>
            <a:r>
              <a:rPr lang="hu-HU" sz="1600" dirty="0" smtClean="0"/>
              <a:t>( minden feltétel mellé) és a </a:t>
            </a:r>
            <a:r>
              <a:rPr lang="hu-HU" sz="1800" dirty="0">
                <a:solidFill>
                  <a:schemeClr val="tx2"/>
                </a:solidFill>
              </a:rPr>
              <a:t>B</a:t>
            </a:r>
            <a:r>
              <a:rPr lang="hu-HU" sz="1800" dirty="0" smtClean="0">
                <a:solidFill>
                  <a:schemeClr val="tx2"/>
                </a:solidFill>
              </a:rPr>
              <a:t>iztosítási feltételek </a:t>
            </a:r>
            <a:r>
              <a:rPr lang="hu-HU" sz="1600" dirty="0" smtClean="0"/>
              <a:t>külön dokumentumot képeznek</a:t>
            </a:r>
          </a:p>
          <a:p>
            <a:pPr marL="171450" indent="-171450">
              <a:lnSpc>
                <a:spcPct val="150000"/>
              </a:lnSpc>
              <a:spcBef>
                <a:spcPct val="50000"/>
              </a:spcBef>
              <a:buFont typeface="Arial" panose="020B0604020202020204" pitchFamily="34" charset="0"/>
              <a:buChar char="•"/>
            </a:pPr>
            <a:r>
              <a:rPr lang="hu-HU" sz="1600" dirty="0"/>
              <a:t>MNB határozat miatti módosítások (minden </a:t>
            </a:r>
            <a:r>
              <a:rPr lang="hu-HU" sz="1600" dirty="0" smtClean="0"/>
              <a:t>feltétel)</a:t>
            </a:r>
            <a:endParaRPr lang="hu-HU" sz="1600" dirty="0"/>
          </a:p>
          <a:p>
            <a:pPr>
              <a:lnSpc>
                <a:spcPct val="150000"/>
              </a:lnSpc>
              <a:spcBef>
                <a:spcPct val="50000"/>
              </a:spcBef>
            </a:pPr>
            <a:r>
              <a:rPr lang="hu-HU" sz="1600" dirty="0" smtClean="0"/>
              <a:t>                                         a </a:t>
            </a:r>
            <a:r>
              <a:rPr lang="hu-HU" sz="1600" dirty="0"/>
              <a:t>Ptk. vonatkozó rendelkezéseit kellett szó szerint </a:t>
            </a:r>
            <a:r>
              <a:rPr lang="hu-HU" sz="1600" dirty="0" smtClean="0"/>
              <a:t>betenni:</a:t>
            </a:r>
          </a:p>
          <a:p>
            <a:pPr>
              <a:lnSpc>
                <a:spcPct val="150000"/>
              </a:lnSpc>
              <a:spcBef>
                <a:spcPct val="50000"/>
              </a:spcBef>
            </a:pPr>
            <a:r>
              <a:rPr lang="hu-HU" sz="1600" dirty="0" smtClean="0">
                <a:solidFill>
                  <a:schemeClr val="tx2"/>
                </a:solidFill>
              </a:rPr>
              <a:t> 1. A biztosítási díjfizetés elmulasztásának következményeinek pontosítása</a:t>
            </a:r>
          </a:p>
          <a:p>
            <a:pPr marL="285750" indent="-285750">
              <a:lnSpc>
                <a:spcPct val="100000"/>
              </a:lnSpc>
              <a:spcBef>
                <a:spcPct val="50000"/>
              </a:spcBef>
              <a:buFont typeface="Wingdings" panose="05000000000000000000" pitchFamily="2" charset="2"/>
              <a:buChar char="v"/>
            </a:pPr>
            <a:r>
              <a:rPr lang="hu-HU" sz="1600" dirty="0"/>
              <a:t>VI.6.3. Ha az esedékes díjnak csak egy részét fizették meg, a szerződés változatlan biztosítási összeggel, a befizetett díjjal arányos időtartamra marad fenn.</a:t>
            </a:r>
          </a:p>
          <a:p>
            <a:pPr>
              <a:lnSpc>
                <a:spcPct val="150000"/>
              </a:lnSpc>
              <a:spcBef>
                <a:spcPct val="50000"/>
              </a:spcBef>
            </a:pPr>
            <a:r>
              <a:rPr lang="hu-HU" sz="1600" dirty="0"/>
              <a:t> </a:t>
            </a:r>
            <a:r>
              <a:rPr lang="hu-HU" sz="1600" dirty="0" smtClean="0">
                <a:solidFill>
                  <a:schemeClr val="tx2"/>
                </a:solidFill>
              </a:rPr>
              <a:t>2.  Felek együttműködése- </a:t>
            </a:r>
            <a:r>
              <a:rPr lang="hu-HU" sz="1600" dirty="0" err="1" smtClean="0">
                <a:solidFill>
                  <a:schemeClr val="tx2"/>
                </a:solidFill>
              </a:rPr>
              <a:t>Változásbejelentési</a:t>
            </a:r>
            <a:r>
              <a:rPr lang="hu-HU" sz="1600" dirty="0" smtClean="0">
                <a:solidFill>
                  <a:schemeClr val="tx2"/>
                </a:solidFill>
              </a:rPr>
              <a:t> kötelezettség</a:t>
            </a:r>
          </a:p>
          <a:p>
            <a:pPr marL="285750" indent="-285750">
              <a:lnSpc>
                <a:spcPct val="100000"/>
              </a:lnSpc>
              <a:spcBef>
                <a:spcPct val="50000"/>
              </a:spcBef>
              <a:buFont typeface="Wingdings" panose="05000000000000000000" pitchFamily="2" charset="2"/>
              <a:buChar char="v"/>
            </a:pPr>
            <a:r>
              <a:rPr lang="hu-HU" sz="1600" dirty="0"/>
              <a:t>VII.2.3. A szerződő és a biztosított nem védekezhet olyan körülmény vagy változás nem tudásával, amelyet bármelyikük elmulasztott a biztosítóval közölni, vagy neki bejelenteni, noha arról tudnia kellett, és a közlésre, illetőleg bejelentésre köteles lett volna.</a:t>
            </a:r>
          </a:p>
          <a:p>
            <a:pPr>
              <a:lnSpc>
                <a:spcPct val="150000"/>
              </a:lnSpc>
              <a:spcBef>
                <a:spcPct val="50000"/>
              </a:spcBef>
            </a:pPr>
            <a:endParaRPr lang="hu-HU" sz="1600" dirty="0" smtClean="0"/>
          </a:p>
          <a:p>
            <a:pPr marL="171450" indent="-171450">
              <a:spcBef>
                <a:spcPct val="50000"/>
              </a:spcBef>
              <a:buFont typeface="Arial" panose="020B0604020202020204" pitchFamily="34" charset="0"/>
              <a:buChar char="•"/>
            </a:pPr>
            <a:endParaRPr lang="hu-HU" dirty="0"/>
          </a:p>
          <a:p>
            <a:pPr>
              <a:spcBef>
                <a:spcPct val="50000"/>
              </a:spcBef>
            </a:pPr>
            <a:endParaRPr lang="hu-HU" dirty="0">
              <a:solidFill>
                <a:schemeClr val="accent1"/>
              </a:solidFill>
            </a:endParaRPr>
          </a:p>
        </p:txBody>
      </p:sp>
      <p:sp>
        <p:nvSpPr>
          <p:cNvPr id="11" name="Téglalap 10"/>
          <p:cNvSpPr/>
          <p:nvPr/>
        </p:nvSpPr>
        <p:spPr>
          <a:xfrm>
            <a:off x="6387152" y="451877"/>
            <a:ext cx="2088044" cy="73592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hu-HU" sz="2800" b="1" dirty="0" smtClean="0">
                <a:solidFill>
                  <a:schemeClr val="tx1"/>
                </a:solidFill>
              </a:rPr>
              <a:t>Változás</a:t>
            </a:r>
            <a:endParaRPr lang="hu-HU" sz="2800" b="1" dirty="0">
              <a:solidFill>
                <a:schemeClr val="tx1"/>
              </a:solidFill>
            </a:endParaRPr>
          </a:p>
        </p:txBody>
      </p:sp>
    </p:spTree>
    <p:extLst>
      <p:ext uri="{BB962C8B-B14F-4D97-AF65-F5344CB8AC3E}">
        <p14:creationId xmlns:p14="http://schemas.microsoft.com/office/powerpoint/2010/main" val="286820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C465A074-71B0-1C47-A455-7677837C124E}" type="slidenum">
              <a:rPr lang="it-IT" smtClean="0"/>
              <a:pPr/>
              <a:t>4</a:t>
            </a:fld>
            <a:endParaRPr lang="it-IT" dirty="0"/>
          </a:p>
        </p:txBody>
      </p:sp>
      <p:sp>
        <p:nvSpPr>
          <p:cNvPr id="5" name="Cím 4"/>
          <p:cNvSpPr>
            <a:spLocks noGrp="1"/>
          </p:cNvSpPr>
          <p:nvPr>
            <p:ph type="ctrTitle"/>
          </p:nvPr>
        </p:nvSpPr>
        <p:spPr/>
        <p:txBody>
          <a:bodyPr/>
          <a:lstStyle/>
          <a:p>
            <a:r>
              <a:rPr lang="hu-HU" b="1" dirty="0" smtClean="0"/>
              <a:t>Általános felelősség feltétel </a:t>
            </a:r>
            <a:endParaRPr lang="hu-HU" b="1" dirty="0"/>
          </a:p>
        </p:txBody>
      </p:sp>
      <p:sp>
        <p:nvSpPr>
          <p:cNvPr id="8" name="Segnaposto data 3"/>
          <p:cNvSpPr txBox="1">
            <a:spLocks/>
          </p:cNvSpPr>
          <p:nvPr/>
        </p:nvSpPr>
        <p:spPr>
          <a:xfrm>
            <a:off x="349628" y="6455372"/>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 Jogi személyiség</a:t>
            </a:r>
            <a:endParaRPr lang="hu-HU" dirty="0">
              <a:latin typeface="Arial"/>
              <a:cs typeface="Arial"/>
            </a:endParaRPr>
          </a:p>
        </p:txBody>
      </p:sp>
      <p:sp>
        <p:nvSpPr>
          <p:cNvPr id="10" name="Segnaposto data 3"/>
          <p:cNvSpPr txBox="1">
            <a:spLocks/>
          </p:cNvSpPr>
          <p:nvPr/>
        </p:nvSpPr>
        <p:spPr>
          <a:xfrm>
            <a:off x="2480988" y="6457644"/>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Keltezés</a:t>
            </a:r>
            <a:endParaRPr lang="hu-HU" dirty="0">
              <a:latin typeface="Arial"/>
              <a:cs typeface="Arial"/>
            </a:endParaRPr>
          </a:p>
        </p:txBody>
      </p:sp>
      <p:sp>
        <p:nvSpPr>
          <p:cNvPr id="12" name="Élőláb helye 3"/>
          <p:cNvSpPr>
            <a:spLocks noGrp="1"/>
          </p:cNvSpPr>
          <p:nvPr>
            <p:ph type="ftr" sz="quarter" idx="11"/>
          </p:nvPr>
        </p:nvSpPr>
        <p:spPr>
          <a:xfrm>
            <a:off x="4613300" y="6459985"/>
            <a:ext cx="2895600" cy="114300"/>
          </a:xfrm>
        </p:spPr>
        <p:txBody>
          <a:bodyPr/>
          <a:lstStyle/>
          <a:p>
            <a:r>
              <a:rPr lang="hu-HU" dirty="0" smtClean="0"/>
              <a:t>Prezentáció címe</a:t>
            </a:r>
            <a:endParaRPr lang="it-IT" dirty="0"/>
          </a:p>
        </p:txBody>
      </p:sp>
      <p:sp>
        <p:nvSpPr>
          <p:cNvPr id="9" name="Text Box 4"/>
          <p:cNvSpPr txBox="1">
            <a:spLocks noGrp="1" noChangeArrowheads="1"/>
          </p:cNvSpPr>
          <p:nvPr>
            <p:ph type="body" sz="quarter" idx="13"/>
          </p:nvPr>
        </p:nvSpPr>
        <p:spPr bwMode="auto">
          <a:xfrm>
            <a:off x="347300" y="1228298"/>
            <a:ext cx="8386686" cy="4940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20000"/>
              </a:spcBef>
              <a:spcAft>
                <a:spcPct val="0"/>
              </a:spcAft>
              <a:defRPr sz="1200">
                <a:solidFill>
                  <a:schemeClr val="tx1"/>
                </a:solidFill>
                <a:latin typeface="Arial" charset="0"/>
              </a:defRPr>
            </a:lvl6pPr>
            <a:lvl7pPr marL="2971800" indent="-228600" eaLnBrk="0" fontAlgn="base" hangingPunct="0">
              <a:spcBef>
                <a:spcPct val="20000"/>
              </a:spcBef>
              <a:spcAft>
                <a:spcPct val="0"/>
              </a:spcAft>
              <a:defRPr sz="1200">
                <a:solidFill>
                  <a:schemeClr val="tx1"/>
                </a:solidFill>
                <a:latin typeface="Arial" charset="0"/>
              </a:defRPr>
            </a:lvl7pPr>
            <a:lvl8pPr marL="3429000" indent="-228600" eaLnBrk="0" fontAlgn="base" hangingPunct="0">
              <a:spcBef>
                <a:spcPct val="20000"/>
              </a:spcBef>
              <a:spcAft>
                <a:spcPct val="0"/>
              </a:spcAft>
              <a:defRPr sz="1200">
                <a:solidFill>
                  <a:schemeClr val="tx1"/>
                </a:solidFill>
                <a:latin typeface="Arial" charset="0"/>
              </a:defRPr>
            </a:lvl8pPr>
            <a:lvl9pPr marL="3886200" indent="-228600" eaLnBrk="0" fontAlgn="base" hangingPunct="0">
              <a:spcBef>
                <a:spcPct val="20000"/>
              </a:spcBef>
              <a:spcAft>
                <a:spcPct val="0"/>
              </a:spcAft>
              <a:defRPr sz="1200">
                <a:solidFill>
                  <a:schemeClr val="tx1"/>
                </a:solidFill>
                <a:latin typeface="Arial" charset="0"/>
              </a:defRPr>
            </a:lvl9pPr>
          </a:lstStyle>
          <a:p>
            <a:pPr marL="285750" indent="-285750" algn="just">
              <a:lnSpc>
                <a:spcPct val="100000"/>
              </a:lnSpc>
              <a:spcBef>
                <a:spcPct val="50000"/>
              </a:spcBef>
              <a:buFont typeface="Wingdings" panose="05000000000000000000" pitchFamily="2" charset="2"/>
              <a:buChar char="v"/>
            </a:pPr>
            <a:r>
              <a:rPr lang="hu-HU" sz="1600" dirty="0"/>
              <a:t>Ha a szerződés egyidejűleg több vagyontárgyra vagy személyre vonatkozik, és a biztosítási kockázat jelentős megnövekedése ezek közül csak egyesekkel összefüggésben merül fel, a biztosító a fentiekben meghatározott jogait a többi vagyontárgy vagy személy vonatkozásában nem gyakorolhatja</a:t>
            </a:r>
            <a:r>
              <a:rPr lang="hu-HU" sz="1600" dirty="0" smtClean="0"/>
              <a:t>.</a:t>
            </a:r>
          </a:p>
          <a:p>
            <a:pPr marL="285750" indent="-285750">
              <a:lnSpc>
                <a:spcPct val="100000"/>
              </a:lnSpc>
              <a:spcBef>
                <a:spcPct val="50000"/>
              </a:spcBef>
              <a:buFont typeface="Wingdings" panose="05000000000000000000" pitchFamily="2" charset="2"/>
              <a:buChar char="v"/>
            </a:pPr>
            <a:endParaRPr lang="hu-HU" sz="1600" dirty="0" smtClean="0"/>
          </a:p>
          <a:p>
            <a:pPr>
              <a:lnSpc>
                <a:spcPct val="150000"/>
              </a:lnSpc>
              <a:spcBef>
                <a:spcPct val="50000"/>
              </a:spcBef>
            </a:pPr>
            <a:r>
              <a:rPr lang="hu-HU" sz="1600" dirty="0"/>
              <a:t> </a:t>
            </a:r>
            <a:r>
              <a:rPr lang="hu-HU" sz="1600" dirty="0" smtClean="0"/>
              <a:t>  </a:t>
            </a:r>
            <a:r>
              <a:rPr lang="hu-HU" sz="1600" dirty="0" smtClean="0">
                <a:solidFill>
                  <a:schemeClr val="tx2"/>
                </a:solidFill>
              </a:rPr>
              <a:t>3. PTK- </a:t>
            </a:r>
            <a:r>
              <a:rPr lang="hu-HU" sz="1600" dirty="0" err="1" smtClean="0">
                <a:solidFill>
                  <a:schemeClr val="tx2"/>
                </a:solidFill>
              </a:rPr>
              <a:t>tól</a:t>
            </a:r>
            <a:r>
              <a:rPr lang="hu-HU" sz="1600" dirty="0" smtClean="0">
                <a:solidFill>
                  <a:schemeClr val="tx2"/>
                </a:solidFill>
              </a:rPr>
              <a:t> eltérő rendelkezésekbe új pont : </a:t>
            </a:r>
          </a:p>
          <a:p>
            <a:pPr marL="285750" indent="-285750" algn="just">
              <a:lnSpc>
                <a:spcPct val="100000"/>
              </a:lnSpc>
              <a:buFont typeface="Wingdings" panose="05000000000000000000" pitchFamily="2" charset="2"/>
              <a:buChar char="v"/>
            </a:pPr>
            <a:r>
              <a:rPr lang="hu-HU" sz="1600" dirty="0"/>
              <a:t>XII.2.5. A biztosítási szolgáltatás egyoldalú leszállítási jogának kikötése a díjszámítás alapját képező adatokra vonatkozó közlési és </a:t>
            </a:r>
            <a:r>
              <a:rPr lang="hu-HU" sz="1600" dirty="0" err="1"/>
              <a:t>változásbejelentési</a:t>
            </a:r>
            <a:r>
              <a:rPr lang="hu-HU" sz="1600" dirty="0"/>
              <a:t> kötelezettség megsértése </a:t>
            </a:r>
            <a:r>
              <a:rPr lang="hu-HU" sz="1600" dirty="0" smtClean="0"/>
              <a:t>esetén</a:t>
            </a:r>
          </a:p>
          <a:p>
            <a:pPr algn="just">
              <a:lnSpc>
                <a:spcPct val="100000"/>
              </a:lnSpc>
            </a:pPr>
            <a:endParaRPr lang="hu-HU" sz="1600" dirty="0"/>
          </a:p>
          <a:p>
            <a:pPr marL="285750" indent="-285750" algn="just">
              <a:lnSpc>
                <a:spcPct val="100000"/>
              </a:lnSpc>
              <a:buFont typeface="Wingdings" panose="05000000000000000000" pitchFamily="2" charset="2"/>
              <a:buChar char="v"/>
            </a:pPr>
            <a:r>
              <a:rPr lang="hu-HU" sz="1600" dirty="0"/>
              <a:t> Amennyiben szerződő a közlési és változás-bejelentési kötelezettségét azzal sérti meg, hogy a biztosítási díj számításához helytelen adatokat szolgáltat vagy nem tesz eleget a díjszámítás alapját képező adatok változására vonatkozó bejelentési kötelezettségének, abban az esetben káresemény bekövetkeztekor – jelen feltétel VI.5.1.7. pontja alapján, eltérően a Ptk. 6:446.§</a:t>
            </a:r>
            <a:r>
              <a:rPr lang="hu-HU" sz="1600" dirty="0" err="1"/>
              <a:t>-ától</a:t>
            </a:r>
            <a:r>
              <a:rPr lang="hu-HU" sz="1600" dirty="0"/>
              <a:t> – a biztosító csak a megállapított kár akkora részének a térítésére köteles, amekkora része a befizetett díj annak a díjnak, amelyet a szerződő helyes adatszolgáltatása esetén fel kellett volna számolni.</a:t>
            </a:r>
          </a:p>
          <a:p>
            <a:pPr algn="just">
              <a:lnSpc>
                <a:spcPct val="150000"/>
              </a:lnSpc>
              <a:spcBef>
                <a:spcPct val="50000"/>
              </a:spcBef>
            </a:pPr>
            <a:endParaRPr lang="hu-HU" sz="1600" dirty="0" smtClean="0">
              <a:solidFill>
                <a:schemeClr val="tx2"/>
              </a:solidFill>
            </a:endParaRPr>
          </a:p>
          <a:p>
            <a:pPr marL="171450" indent="-171450">
              <a:spcBef>
                <a:spcPct val="50000"/>
              </a:spcBef>
              <a:buFont typeface="Arial" panose="020B0604020202020204" pitchFamily="34" charset="0"/>
              <a:buChar char="•"/>
            </a:pPr>
            <a:endParaRPr lang="hu-HU" dirty="0"/>
          </a:p>
          <a:p>
            <a:pPr>
              <a:spcBef>
                <a:spcPct val="50000"/>
              </a:spcBef>
            </a:pPr>
            <a:endParaRPr lang="hu-HU" dirty="0">
              <a:solidFill>
                <a:schemeClr val="accent1"/>
              </a:solidFill>
            </a:endParaRPr>
          </a:p>
        </p:txBody>
      </p:sp>
      <p:sp>
        <p:nvSpPr>
          <p:cNvPr id="11" name="Téglalap 10"/>
          <p:cNvSpPr/>
          <p:nvPr/>
        </p:nvSpPr>
        <p:spPr>
          <a:xfrm>
            <a:off x="6387152" y="451877"/>
            <a:ext cx="2088044" cy="73592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hu-HU" sz="2800" b="1" dirty="0" smtClean="0">
                <a:solidFill>
                  <a:schemeClr val="tx1"/>
                </a:solidFill>
              </a:rPr>
              <a:t>Változás</a:t>
            </a:r>
            <a:endParaRPr lang="hu-HU" sz="2800" b="1" dirty="0">
              <a:solidFill>
                <a:schemeClr val="tx1"/>
              </a:solidFill>
            </a:endParaRPr>
          </a:p>
        </p:txBody>
      </p:sp>
    </p:spTree>
    <p:extLst>
      <p:ext uri="{BB962C8B-B14F-4D97-AF65-F5344CB8AC3E}">
        <p14:creationId xmlns:p14="http://schemas.microsoft.com/office/powerpoint/2010/main" val="2015694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C465A074-71B0-1C47-A455-7677837C124E}" type="slidenum">
              <a:rPr lang="it-IT" smtClean="0"/>
              <a:pPr/>
              <a:t>5</a:t>
            </a:fld>
            <a:endParaRPr lang="it-IT" dirty="0"/>
          </a:p>
        </p:txBody>
      </p:sp>
      <p:sp>
        <p:nvSpPr>
          <p:cNvPr id="5" name="Cím 4"/>
          <p:cNvSpPr>
            <a:spLocks noGrp="1"/>
          </p:cNvSpPr>
          <p:nvPr>
            <p:ph type="ctrTitle"/>
          </p:nvPr>
        </p:nvSpPr>
        <p:spPr/>
        <p:txBody>
          <a:bodyPr/>
          <a:lstStyle/>
          <a:p>
            <a:r>
              <a:rPr lang="hu-HU" b="1" dirty="0"/>
              <a:t>Általános felelősség feltétel </a:t>
            </a:r>
            <a:endParaRPr lang="hu-HU" dirty="0"/>
          </a:p>
        </p:txBody>
      </p:sp>
      <p:sp>
        <p:nvSpPr>
          <p:cNvPr id="8" name="Segnaposto data 3"/>
          <p:cNvSpPr txBox="1">
            <a:spLocks/>
          </p:cNvSpPr>
          <p:nvPr/>
        </p:nvSpPr>
        <p:spPr>
          <a:xfrm>
            <a:off x="349628" y="6455372"/>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 Jogi személyiség</a:t>
            </a:r>
            <a:endParaRPr lang="hu-HU" dirty="0">
              <a:latin typeface="Arial"/>
              <a:cs typeface="Arial"/>
            </a:endParaRPr>
          </a:p>
        </p:txBody>
      </p:sp>
      <p:sp>
        <p:nvSpPr>
          <p:cNvPr id="10" name="Segnaposto data 3"/>
          <p:cNvSpPr txBox="1">
            <a:spLocks/>
          </p:cNvSpPr>
          <p:nvPr/>
        </p:nvSpPr>
        <p:spPr>
          <a:xfrm>
            <a:off x="2480988" y="6457644"/>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Keltezés</a:t>
            </a:r>
            <a:endParaRPr lang="hu-HU" dirty="0">
              <a:latin typeface="Arial"/>
              <a:cs typeface="Arial"/>
            </a:endParaRPr>
          </a:p>
        </p:txBody>
      </p:sp>
      <p:sp>
        <p:nvSpPr>
          <p:cNvPr id="12" name="Élőláb helye 3"/>
          <p:cNvSpPr>
            <a:spLocks noGrp="1"/>
          </p:cNvSpPr>
          <p:nvPr>
            <p:ph type="ftr" sz="quarter" idx="11"/>
          </p:nvPr>
        </p:nvSpPr>
        <p:spPr>
          <a:xfrm>
            <a:off x="4613300" y="6459985"/>
            <a:ext cx="2895600" cy="114300"/>
          </a:xfrm>
        </p:spPr>
        <p:txBody>
          <a:bodyPr/>
          <a:lstStyle/>
          <a:p>
            <a:r>
              <a:rPr lang="hu-HU" dirty="0" smtClean="0"/>
              <a:t>Prezentáció címe</a:t>
            </a:r>
            <a:endParaRPr lang="it-IT" dirty="0"/>
          </a:p>
        </p:txBody>
      </p:sp>
      <p:sp>
        <p:nvSpPr>
          <p:cNvPr id="9" name="Text Box 4"/>
          <p:cNvSpPr txBox="1">
            <a:spLocks noGrp="1" noChangeArrowheads="1"/>
          </p:cNvSpPr>
          <p:nvPr>
            <p:ph type="body" sz="quarter" idx="13"/>
          </p:nvPr>
        </p:nvSpPr>
        <p:spPr bwMode="auto">
          <a:xfrm>
            <a:off x="347300" y="1228298"/>
            <a:ext cx="8386686" cy="4940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20000"/>
              </a:spcBef>
              <a:spcAft>
                <a:spcPct val="0"/>
              </a:spcAft>
              <a:defRPr sz="1200">
                <a:solidFill>
                  <a:schemeClr val="tx1"/>
                </a:solidFill>
                <a:latin typeface="Arial" charset="0"/>
              </a:defRPr>
            </a:lvl6pPr>
            <a:lvl7pPr marL="2971800" indent="-228600" eaLnBrk="0" fontAlgn="base" hangingPunct="0">
              <a:spcBef>
                <a:spcPct val="20000"/>
              </a:spcBef>
              <a:spcAft>
                <a:spcPct val="0"/>
              </a:spcAft>
              <a:defRPr sz="1200">
                <a:solidFill>
                  <a:schemeClr val="tx1"/>
                </a:solidFill>
                <a:latin typeface="Arial" charset="0"/>
              </a:defRPr>
            </a:lvl7pPr>
            <a:lvl8pPr marL="3429000" indent="-228600" eaLnBrk="0" fontAlgn="base" hangingPunct="0">
              <a:spcBef>
                <a:spcPct val="20000"/>
              </a:spcBef>
              <a:spcAft>
                <a:spcPct val="0"/>
              </a:spcAft>
              <a:defRPr sz="1200">
                <a:solidFill>
                  <a:schemeClr val="tx1"/>
                </a:solidFill>
                <a:latin typeface="Arial" charset="0"/>
              </a:defRPr>
            </a:lvl8pPr>
            <a:lvl9pPr marL="3886200" indent="-228600" eaLnBrk="0" fontAlgn="base" hangingPunct="0">
              <a:spcBef>
                <a:spcPct val="20000"/>
              </a:spcBef>
              <a:spcAft>
                <a:spcPct val="0"/>
              </a:spcAft>
              <a:defRPr sz="1200">
                <a:solidFill>
                  <a:schemeClr val="tx1"/>
                </a:solidFill>
                <a:latin typeface="Arial" charset="0"/>
              </a:defRPr>
            </a:lvl9pPr>
          </a:lstStyle>
          <a:p>
            <a:pPr lvl="0" algn="just" fontAlgn="base">
              <a:lnSpc>
                <a:spcPts val="2200"/>
              </a:lnSpc>
              <a:spcBef>
                <a:spcPct val="0"/>
              </a:spcBef>
              <a:spcAft>
                <a:spcPct val="0"/>
              </a:spcAft>
              <a:buClr>
                <a:srgbClr val="BD2027"/>
              </a:buClr>
              <a:defRPr/>
            </a:pPr>
            <a:endParaRPr lang="hu-HU" sz="2000" dirty="0">
              <a:solidFill>
                <a:prstClr val="black"/>
              </a:solidFill>
              <a:latin typeface="Arial Regular"/>
            </a:endParaRPr>
          </a:p>
          <a:p>
            <a:pPr lvl="0" algn="just" fontAlgn="base">
              <a:lnSpc>
                <a:spcPts val="2200"/>
              </a:lnSpc>
              <a:spcBef>
                <a:spcPct val="0"/>
              </a:spcBef>
              <a:spcAft>
                <a:spcPct val="0"/>
              </a:spcAft>
              <a:buClr>
                <a:srgbClr val="BD2027"/>
              </a:buClr>
              <a:defRPr/>
            </a:pPr>
            <a:endParaRPr lang="hu-HU" sz="2000" dirty="0" smtClean="0">
              <a:solidFill>
                <a:prstClr val="black"/>
              </a:solidFill>
              <a:latin typeface="Arial Regular"/>
            </a:endParaRPr>
          </a:p>
          <a:p>
            <a:pPr lvl="0" algn="just" fontAlgn="base">
              <a:lnSpc>
                <a:spcPts val="2200"/>
              </a:lnSpc>
              <a:spcBef>
                <a:spcPct val="0"/>
              </a:spcBef>
              <a:spcAft>
                <a:spcPct val="0"/>
              </a:spcAft>
              <a:buClr>
                <a:srgbClr val="BD2027"/>
              </a:buClr>
              <a:defRPr/>
            </a:pPr>
            <a:r>
              <a:rPr lang="hu-HU" sz="2000" dirty="0" smtClean="0">
                <a:solidFill>
                  <a:schemeClr val="tx2"/>
                </a:solidFill>
                <a:latin typeface="Arial Regular"/>
              </a:rPr>
              <a:t>				</a:t>
            </a:r>
            <a:r>
              <a:rPr lang="hu-HU" sz="2800" dirty="0" smtClean="0">
                <a:solidFill>
                  <a:schemeClr val="tx2"/>
                </a:solidFill>
                <a:latin typeface="Arial Regular"/>
              </a:rPr>
              <a:t>Új kizárás </a:t>
            </a:r>
            <a:r>
              <a:rPr lang="hu-HU" sz="2800" dirty="0" smtClean="0">
                <a:solidFill>
                  <a:prstClr val="black"/>
                </a:solidFill>
                <a:latin typeface="Arial Regular"/>
              </a:rPr>
              <a:t>(minden feltételben)</a:t>
            </a:r>
          </a:p>
          <a:p>
            <a:pPr lvl="0" algn="just" fontAlgn="base">
              <a:lnSpc>
                <a:spcPts val="2200"/>
              </a:lnSpc>
              <a:spcBef>
                <a:spcPct val="0"/>
              </a:spcBef>
              <a:spcAft>
                <a:spcPct val="0"/>
              </a:spcAft>
              <a:buClr>
                <a:srgbClr val="BD2027"/>
              </a:buClr>
              <a:defRPr/>
            </a:pPr>
            <a:endParaRPr lang="hu-HU" sz="2000" dirty="0">
              <a:solidFill>
                <a:prstClr val="black"/>
              </a:solidFill>
              <a:latin typeface="Arial Regular"/>
            </a:endParaRPr>
          </a:p>
          <a:p>
            <a:pPr lvl="0" algn="just" fontAlgn="base">
              <a:lnSpc>
                <a:spcPts val="2200"/>
              </a:lnSpc>
              <a:spcBef>
                <a:spcPct val="0"/>
              </a:spcBef>
              <a:spcAft>
                <a:spcPct val="0"/>
              </a:spcAft>
              <a:buClr>
                <a:srgbClr val="BD2027"/>
              </a:buClr>
              <a:defRPr/>
            </a:pPr>
            <a:endParaRPr lang="hu-HU" sz="2000" dirty="0" smtClean="0">
              <a:solidFill>
                <a:prstClr val="black"/>
              </a:solidFill>
              <a:latin typeface="Arial Regular"/>
            </a:endParaRPr>
          </a:p>
          <a:p>
            <a:pPr lvl="0" algn="just" fontAlgn="base">
              <a:lnSpc>
                <a:spcPts val="2200"/>
              </a:lnSpc>
              <a:spcBef>
                <a:spcPct val="0"/>
              </a:spcBef>
              <a:spcAft>
                <a:spcPct val="0"/>
              </a:spcAft>
              <a:buClr>
                <a:srgbClr val="BD2027"/>
              </a:buClr>
              <a:defRPr/>
            </a:pPr>
            <a:endParaRPr lang="hu-HU" sz="2000" dirty="0" smtClean="0">
              <a:solidFill>
                <a:prstClr val="black"/>
              </a:solidFill>
              <a:latin typeface="Arial Regular"/>
            </a:endParaRPr>
          </a:p>
          <a:p>
            <a:pPr lvl="0" algn="just" fontAlgn="base">
              <a:lnSpc>
                <a:spcPts val="2200"/>
              </a:lnSpc>
              <a:spcBef>
                <a:spcPct val="0"/>
              </a:spcBef>
              <a:spcAft>
                <a:spcPct val="0"/>
              </a:spcAft>
              <a:buClr>
                <a:srgbClr val="BD2027"/>
              </a:buClr>
              <a:defRPr/>
            </a:pPr>
            <a:endParaRPr lang="hu-HU" sz="2000" dirty="0">
              <a:solidFill>
                <a:prstClr val="black"/>
              </a:solidFill>
              <a:latin typeface="Arial Regular"/>
            </a:endParaRPr>
          </a:p>
          <a:p>
            <a:pPr algn="just" fontAlgn="base">
              <a:lnSpc>
                <a:spcPts val="2200"/>
              </a:lnSpc>
              <a:spcBef>
                <a:spcPct val="0"/>
              </a:spcBef>
              <a:spcAft>
                <a:spcPct val="0"/>
              </a:spcAft>
              <a:buClr>
                <a:srgbClr val="BD2027"/>
              </a:buClr>
              <a:defRPr/>
            </a:pPr>
            <a:r>
              <a:rPr lang="hu-HU" sz="1600" dirty="0"/>
              <a:t>Nem fedezi a biztosítás azon kockázatokat, károkat és követeléseket, amelyek az ENSZ, az Egyesült Királyság, az Európai Unió vagy az Amerikai Egyesült Államok által alkalmazott embargóba vagy ezen szervezetek, országok egyéb gazdasági, kereskedelmi vagy pénzügyi tiltó vagy korlátozó rendelkezéseibe ütköző magatartásból, tevékenységből erednek vagy azzal bármely módon összefüggésbe hozhatók.</a:t>
            </a:r>
          </a:p>
          <a:p>
            <a:pPr lvl="0" algn="just" fontAlgn="base">
              <a:lnSpc>
                <a:spcPts val="2200"/>
              </a:lnSpc>
              <a:spcBef>
                <a:spcPct val="0"/>
              </a:spcBef>
              <a:spcAft>
                <a:spcPct val="0"/>
              </a:spcAft>
              <a:buClr>
                <a:srgbClr val="BD2027"/>
              </a:buClr>
              <a:defRPr/>
            </a:pPr>
            <a:endParaRPr lang="hu-HU" sz="1600" dirty="0"/>
          </a:p>
        </p:txBody>
      </p:sp>
      <p:sp>
        <p:nvSpPr>
          <p:cNvPr id="3" name="Lefelé nyíl 2"/>
          <p:cNvSpPr/>
          <p:nvPr/>
        </p:nvSpPr>
        <p:spPr>
          <a:xfrm>
            <a:off x="3907985" y="2183642"/>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hu-HU"/>
          </a:p>
        </p:txBody>
      </p:sp>
      <p:sp>
        <p:nvSpPr>
          <p:cNvPr id="11" name="Téglalap 10"/>
          <p:cNvSpPr/>
          <p:nvPr/>
        </p:nvSpPr>
        <p:spPr>
          <a:xfrm>
            <a:off x="6387152" y="451877"/>
            <a:ext cx="2088044" cy="73592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hu-HU" sz="2800" b="1" dirty="0" smtClean="0">
                <a:solidFill>
                  <a:schemeClr val="tx1"/>
                </a:solidFill>
              </a:rPr>
              <a:t>Változás</a:t>
            </a:r>
            <a:endParaRPr lang="hu-HU" sz="2800" b="1" dirty="0">
              <a:solidFill>
                <a:schemeClr val="tx1"/>
              </a:solidFill>
            </a:endParaRPr>
          </a:p>
        </p:txBody>
      </p:sp>
      <p:sp>
        <p:nvSpPr>
          <p:cNvPr id="4" name="Téglalap 3"/>
          <p:cNvSpPr/>
          <p:nvPr/>
        </p:nvSpPr>
        <p:spPr>
          <a:xfrm>
            <a:off x="3698899" y="4872251"/>
            <a:ext cx="2060455"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hu-HU" b="1" dirty="0" smtClean="0">
                <a:solidFill>
                  <a:schemeClr val="tx1"/>
                </a:solidFill>
              </a:rPr>
              <a:t>Prágai felettes kockázatvállalói kérés</a:t>
            </a:r>
            <a:endParaRPr lang="hu-HU" b="1" dirty="0">
              <a:solidFill>
                <a:schemeClr val="tx1"/>
              </a:solidFill>
            </a:endParaRPr>
          </a:p>
        </p:txBody>
      </p:sp>
    </p:spTree>
    <p:extLst>
      <p:ext uri="{BB962C8B-B14F-4D97-AF65-F5344CB8AC3E}">
        <p14:creationId xmlns:p14="http://schemas.microsoft.com/office/powerpoint/2010/main" val="2713331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C465A074-71B0-1C47-A455-7677837C124E}" type="slidenum">
              <a:rPr lang="it-IT" smtClean="0"/>
              <a:pPr/>
              <a:t>6</a:t>
            </a:fld>
            <a:endParaRPr lang="it-IT" dirty="0"/>
          </a:p>
        </p:txBody>
      </p:sp>
      <p:sp>
        <p:nvSpPr>
          <p:cNvPr id="5" name="Cím 4"/>
          <p:cNvSpPr>
            <a:spLocks noGrp="1"/>
          </p:cNvSpPr>
          <p:nvPr>
            <p:ph type="ctrTitle"/>
          </p:nvPr>
        </p:nvSpPr>
        <p:spPr/>
        <p:txBody>
          <a:bodyPr/>
          <a:lstStyle/>
          <a:p>
            <a:r>
              <a:rPr lang="hu-HU" b="1" dirty="0"/>
              <a:t>Általános felelősség feltétel </a:t>
            </a:r>
            <a:endParaRPr lang="hu-HU" dirty="0"/>
          </a:p>
        </p:txBody>
      </p:sp>
      <p:sp>
        <p:nvSpPr>
          <p:cNvPr id="8" name="Segnaposto data 3"/>
          <p:cNvSpPr txBox="1">
            <a:spLocks/>
          </p:cNvSpPr>
          <p:nvPr/>
        </p:nvSpPr>
        <p:spPr>
          <a:xfrm>
            <a:off x="349628" y="6455372"/>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 Jogi személyiség</a:t>
            </a:r>
            <a:endParaRPr lang="hu-HU" dirty="0">
              <a:latin typeface="Arial"/>
              <a:cs typeface="Arial"/>
            </a:endParaRPr>
          </a:p>
        </p:txBody>
      </p:sp>
      <p:sp>
        <p:nvSpPr>
          <p:cNvPr id="10" name="Segnaposto data 3"/>
          <p:cNvSpPr txBox="1">
            <a:spLocks/>
          </p:cNvSpPr>
          <p:nvPr/>
        </p:nvSpPr>
        <p:spPr>
          <a:xfrm>
            <a:off x="2480988" y="6457644"/>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Keltezés</a:t>
            </a:r>
            <a:endParaRPr lang="hu-HU" dirty="0">
              <a:latin typeface="Arial"/>
              <a:cs typeface="Arial"/>
            </a:endParaRPr>
          </a:p>
        </p:txBody>
      </p:sp>
      <p:sp>
        <p:nvSpPr>
          <p:cNvPr id="12" name="Élőláb helye 3"/>
          <p:cNvSpPr>
            <a:spLocks noGrp="1"/>
          </p:cNvSpPr>
          <p:nvPr>
            <p:ph type="ftr" sz="quarter" idx="11"/>
          </p:nvPr>
        </p:nvSpPr>
        <p:spPr>
          <a:xfrm>
            <a:off x="4613300" y="6459985"/>
            <a:ext cx="2895600" cy="114300"/>
          </a:xfrm>
        </p:spPr>
        <p:txBody>
          <a:bodyPr/>
          <a:lstStyle/>
          <a:p>
            <a:r>
              <a:rPr lang="hu-HU" dirty="0" smtClean="0"/>
              <a:t>Prezentáció címe</a:t>
            </a:r>
            <a:endParaRPr lang="it-IT" dirty="0"/>
          </a:p>
        </p:txBody>
      </p:sp>
      <p:sp>
        <p:nvSpPr>
          <p:cNvPr id="9" name="Text Box 4"/>
          <p:cNvSpPr txBox="1">
            <a:spLocks noGrp="1" noChangeArrowheads="1"/>
          </p:cNvSpPr>
          <p:nvPr>
            <p:ph type="body" sz="quarter" idx="13"/>
          </p:nvPr>
        </p:nvSpPr>
        <p:spPr bwMode="auto">
          <a:xfrm>
            <a:off x="347300" y="966080"/>
            <a:ext cx="8386686" cy="5202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20000"/>
              </a:spcBef>
              <a:spcAft>
                <a:spcPct val="0"/>
              </a:spcAft>
              <a:defRPr sz="1200">
                <a:solidFill>
                  <a:schemeClr val="tx1"/>
                </a:solidFill>
                <a:latin typeface="Arial" charset="0"/>
              </a:defRPr>
            </a:lvl6pPr>
            <a:lvl7pPr marL="2971800" indent="-228600" eaLnBrk="0" fontAlgn="base" hangingPunct="0">
              <a:spcBef>
                <a:spcPct val="20000"/>
              </a:spcBef>
              <a:spcAft>
                <a:spcPct val="0"/>
              </a:spcAft>
              <a:defRPr sz="1200">
                <a:solidFill>
                  <a:schemeClr val="tx1"/>
                </a:solidFill>
                <a:latin typeface="Arial" charset="0"/>
              </a:defRPr>
            </a:lvl7pPr>
            <a:lvl8pPr marL="3429000" indent="-228600" eaLnBrk="0" fontAlgn="base" hangingPunct="0">
              <a:spcBef>
                <a:spcPct val="20000"/>
              </a:spcBef>
              <a:spcAft>
                <a:spcPct val="0"/>
              </a:spcAft>
              <a:defRPr sz="1200">
                <a:solidFill>
                  <a:schemeClr val="tx1"/>
                </a:solidFill>
                <a:latin typeface="Arial" charset="0"/>
              </a:defRPr>
            </a:lvl8pPr>
            <a:lvl9pPr marL="3886200" indent="-228600" eaLnBrk="0" fontAlgn="base" hangingPunct="0">
              <a:spcBef>
                <a:spcPct val="20000"/>
              </a:spcBef>
              <a:spcAft>
                <a:spcPct val="0"/>
              </a:spcAft>
              <a:defRPr sz="1200">
                <a:solidFill>
                  <a:schemeClr val="tx1"/>
                </a:solidFill>
                <a:latin typeface="Arial" charset="0"/>
              </a:defRPr>
            </a:lvl9pPr>
          </a:lstStyle>
          <a:p>
            <a:pPr lvl="0" algn="just" fontAlgn="base">
              <a:lnSpc>
                <a:spcPts val="2200"/>
              </a:lnSpc>
              <a:spcBef>
                <a:spcPct val="0"/>
              </a:spcBef>
              <a:spcAft>
                <a:spcPct val="0"/>
              </a:spcAft>
              <a:buClr>
                <a:srgbClr val="BD2027"/>
              </a:buClr>
              <a:defRPr/>
            </a:pPr>
            <a:endParaRPr lang="hu-HU" sz="2000" dirty="0">
              <a:solidFill>
                <a:prstClr val="black"/>
              </a:solidFill>
              <a:latin typeface="Arial Regular"/>
            </a:endParaRPr>
          </a:p>
          <a:p>
            <a:pPr lvl="0" algn="just" fontAlgn="base">
              <a:lnSpc>
                <a:spcPts val="2200"/>
              </a:lnSpc>
              <a:spcBef>
                <a:spcPct val="0"/>
              </a:spcBef>
              <a:spcAft>
                <a:spcPct val="0"/>
              </a:spcAft>
              <a:buClr>
                <a:srgbClr val="BD2027"/>
              </a:buClr>
              <a:defRPr/>
            </a:pPr>
            <a:r>
              <a:rPr lang="hu-HU" sz="1600" dirty="0" smtClean="0">
                <a:solidFill>
                  <a:schemeClr val="tx2"/>
                </a:solidFill>
                <a:latin typeface="Arial Regular"/>
              </a:rPr>
              <a:t>Termékfelelősség területi hatályának kiterjesztésére </a:t>
            </a:r>
            <a:r>
              <a:rPr lang="hu-HU" sz="1600" dirty="0" smtClean="0">
                <a:solidFill>
                  <a:prstClr val="black"/>
                </a:solidFill>
                <a:latin typeface="Arial Regular"/>
              </a:rPr>
              <a:t>vonatkozó változások, mely szabályozza a </a:t>
            </a:r>
            <a:r>
              <a:rPr lang="hu-HU" sz="1600" dirty="0" smtClean="0">
                <a:solidFill>
                  <a:schemeClr val="tx2"/>
                </a:solidFill>
                <a:latin typeface="Arial Regular"/>
              </a:rPr>
              <a:t>329. KF ( bővített termékfelelősség</a:t>
            </a:r>
            <a:r>
              <a:rPr lang="hu-HU" sz="1600" dirty="0" smtClean="0">
                <a:solidFill>
                  <a:prstClr val="black"/>
                </a:solidFill>
                <a:latin typeface="Arial Regular"/>
              </a:rPr>
              <a:t>) területi hatályának kiterjesztését is!</a:t>
            </a:r>
          </a:p>
          <a:p>
            <a:pPr lvl="0" algn="just" fontAlgn="base">
              <a:lnSpc>
                <a:spcPts val="2200"/>
              </a:lnSpc>
              <a:spcBef>
                <a:spcPct val="0"/>
              </a:spcBef>
              <a:spcAft>
                <a:spcPct val="0"/>
              </a:spcAft>
              <a:buClr>
                <a:srgbClr val="BD2027"/>
              </a:buClr>
              <a:defRPr/>
            </a:pPr>
            <a:endParaRPr lang="hu-HU" sz="2000" dirty="0" smtClean="0">
              <a:solidFill>
                <a:prstClr val="black"/>
              </a:solidFill>
              <a:latin typeface="Arial Regular"/>
            </a:endParaRPr>
          </a:p>
          <a:p>
            <a:pPr>
              <a:lnSpc>
                <a:spcPct val="100000"/>
              </a:lnSpc>
            </a:pPr>
            <a:r>
              <a:rPr lang="hu-HU" sz="1800" dirty="0" smtClean="0">
                <a:solidFill>
                  <a:schemeClr val="tx2"/>
                </a:solidFill>
              </a:rPr>
              <a:t>300</a:t>
            </a:r>
            <a:r>
              <a:rPr lang="hu-HU" sz="1800" dirty="0">
                <a:solidFill>
                  <a:schemeClr val="tx2"/>
                </a:solidFill>
              </a:rPr>
              <a:t>. </a:t>
            </a:r>
            <a:r>
              <a:rPr lang="hu-HU" sz="1800" dirty="0" smtClean="0">
                <a:solidFill>
                  <a:schemeClr val="tx2"/>
                </a:solidFill>
              </a:rPr>
              <a:t>KF-(</a:t>
            </a:r>
            <a:r>
              <a:rPr lang="hu-HU" sz="1400" dirty="0" smtClean="0">
                <a:solidFill>
                  <a:schemeClr val="tx2"/>
                </a:solidFill>
              </a:rPr>
              <a:t>Termékfelelősség területi hatályának kiterjesztése Európára</a:t>
            </a:r>
            <a:r>
              <a:rPr lang="hu-HU" sz="1800" dirty="0" smtClean="0">
                <a:solidFill>
                  <a:schemeClr val="tx2"/>
                </a:solidFill>
              </a:rPr>
              <a:t>) </a:t>
            </a:r>
            <a:r>
              <a:rPr lang="hu-HU" sz="1400" dirty="0"/>
              <a:t>Jelen külön feltétel alapján a termékfelelősség-biztosítási fedezet </a:t>
            </a:r>
            <a:r>
              <a:rPr lang="hu-HU" sz="1400" u="sng" dirty="0"/>
              <a:t>– </a:t>
            </a:r>
            <a:r>
              <a:rPr lang="hu-HU" sz="1400" i="1" u="sng" dirty="0"/>
              <a:t>illetve a 329. sz. külön feltétellel kiegészített felelősségbiztosítási szerződés esetén –</a:t>
            </a:r>
            <a:r>
              <a:rPr lang="hu-HU" sz="1400" i="1" dirty="0"/>
              <a:t> a bővített termékfelelősség-biztosítási fedezet</a:t>
            </a:r>
            <a:r>
              <a:rPr lang="hu-HU" sz="1400" dirty="0"/>
              <a:t> kiterjed az Európa területén okozott, bekövetkezett és érvényesített károkra</a:t>
            </a:r>
            <a:r>
              <a:rPr lang="hu-HU" sz="1600" dirty="0" smtClean="0">
                <a:solidFill>
                  <a:schemeClr val="tx2"/>
                </a:solidFill>
              </a:rPr>
              <a:t>.                </a:t>
            </a:r>
          </a:p>
          <a:p>
            <a:pPr>
              <a:lnSpc>
                <a:spcPct val="100000"/>
              </a:lnSpc>
            </a:pPr>
            <a:r>
              <a:rPr lang="hu-HU" sz="1600" dirty="0" smtClean="0">
                <a:solidFill>
                  <a:schemeClr val="tx2"/>
                </a:solidFill>
              </a:rPr>
              <a:t> </a:t>
            </a:r>
            <a:r>
              <a:rPr lang="hu-HU" sz="1800" dirty="0" smtClean="0">
                <a:solidFill>
                  <a:schemeClr val="tx2"/>
                </a:solidFill>
              </a:rPr>
              <a:t>AUTOMATIKUS KITERJESZTÉS</a:t>
            </a:r>
          </a:p>
          <a:p>
            <a:pPr>
              <a:lnSpc>
                <a:spcPct val="150000"/>
              </a:lnSpc>
            </a:pPr>
            <a:r>
              <a:rPr lang="hu-HU" sz="1100" dirty="0">
                <a:solidFill>
                  <a:schemeClr val="tx2"/>
                </a:solidFill>
              </a:rPr>
              <a:t> </a:t>
            </a:r>
            <a:endParaRPr lang="hu-HU" sz="1100" dirty="0" smtClean="0">
              <a:solidFill>
                <a:schemeClr val="tx2"/>
              </a:solidFill>
            </a:endParaRPr>
          </a:p>
          <a:p>
            <a:pPr>
              <a:lnSpc>
                <a:spcPct val="100000"/>
              </a:lnSpc>
            </a:pPr>
            <a:r>
              <a:rPr lang="hu-HU" sz="1800" dirty="0" smtClean="0">
                <a:solidFill>
                  <a:schemeClr val="tx2"/>
                </a:solidFill>
              </a:rPr>
              <a:t>301</a:t>
            </a:r>
            <a:r>
              <a:rPr lang="hu-HU" sz="1800" dirty="0">
                <a:solidFill>
                  <a:schemeClr val="tx2"/>
                </a:solidFill>
              </a:rPr>
              <a:t>. </a:t>
            </a:r>
            <a:r>
              <a:rPr lang="hu-HU" sz="1800" dirty="0" smtClean="0">
                <a:solidFill>
                  <a:schemeClr val="tx2"/>
                </a:solidFill>
              </a:rPr>
              <a:t>KF-( </a:t>
            </a:r>
            <a:r>
              <a:rPr lang="hu-HU" sz="1400" dirty="0" smtClean="0">
                <a:solidFill>
                  <a:schemeClr val="tx2"/>
                </a:solidFill>
              </a:rPr>
              <a:t>Termékfelelősség területi hatályának kiterjesztése egész világra, </a:t>
            </a:r>
            <a:r>
              <a:rPr lang="hu-HU" sz="1400" dirty="0" err="1" smtClean="0">
                <a:solidFill>
                  <a:schemeClr val="tx2"/>
                </a:solidFill>
              </a:rPr>
              <a:t>kiv</a:t>
            </a:r>
            <a:r>
              <a:rPr lang="hu-HU" sz="1400" dirty="0" smtClean="0">
                <a:solidFill>
                  <a:schemeClr val="tx2"/>
                </a:solidFill>
              </a:rPr>
              <a:t>. USA/Kanada</a:t>
            </a:r>
            <a:r>
              <a:rPr lang="hu-HU" sz="1800" dirty="0" smtClean="0">
                <a:solidFill>
                  <a:schemeClr val="tx2"/>
                </a:solidFill>
              </a:rPr>
              <a:t>) </a:t>
            </a:r>
            <a:r>
              <a:rPr lang="hu-HU" sz="1400" i="1" dirty="0"/>
              <a:t>Jelen külön feltétel szerinti területi hatály kiterjesztés nem vonatkozik a 329. sz. külön feltétellel fedezetbe vonat bővített termékfelelősség-biztosítási kockázatra</a:t>
            </a:r>
            <a:r>
              <a:rPr lang="hu-HU" sz="1100" i="1" dirty="0" smtClean="0"/>
              <a:t>.         </a:t>
            </a:r>
          </a:p>
          <a:p>
            <a:pPr>
              <a:lnSpc>
                <a:spcPct val="100000"/>
              </a:lnSpc>
            </a:pPr>
            <a:r>
              <a:rPr lang="hu-HU" sz="1100" i="1" dirty="0" smtClean="0"/>
              <a:t> </a:t>
            </a:r>
            <a:r>
              <a:rPr lang="hu-HU" sz="1800" dirty="0" smtClean="0">
                <a:solidFill>
                  <a:schemeClr val="tx2"/>
                </a:solidFill>
              </a:rPr>
              <a:t>EGYEDI MEGÁLLAPODÁSSAL </a:t>
            </a:r>
            <a:endParaRPr lang="hu-HU" sz="1800" dirty="0">
              <a:solidFill>
                <a:schemeClr val="tx2"/>
              </a:solidFill>
            </a:endParaRPr>
          </a:p>
          <a:p>
            <a:pPr>
              <a:lnSpc>
                <a:spcPct val="150000"/>
              </a:lnSpc>
            </a:pPr>
            <a:r>
              <a:rPr lang="hu-HU" sz="1100" dirty="0"/>
              <a:t> </a:t>
            </a:r>
            <a:endParaRPr lang="hu-HU" sz="1100" dirty="0" smtClean="0"/>
          </a:p>
          <a:p>
            <a:pPr>
              <a:lnSpc>
                <a:spcPct val="100000"/>
              </a:lnSpc>
            </a:pPr>
            <a:r>
              <a:rPr lang="hu-HU" sz="1800" dirty="0" smtClean="0">
                <a:solidFill>
                  <a:schemeClr val="tx2"/>
                </a:solidFill>
              </a:rPr>
              <a:t>302</a:t>
            </a:r>
            <a:r>
              <a:rPr lang="hu-HU" sz="1800" dirty="0">
                <a:solidFill>
                  <a:schemeClr val="tx2"/>
                </a:solidFill>
              </a:rPr>
              <a:t>. KF- </a:t>
            </a:r>
            <a:r>
              <a:rPr lang="hu-HU" sz="1800" dirty="0" smtClean="0">
                <a:solidFill>
                  <a:schemeClr val="tx2"/>
                </a:solidFill>
              </a:rPr>
              <a:t>(</a:t>
            </a:r>
            <a:r>
              <a:rPr lang="hu-HU" sz="1400" dirty="0" smtClean="0">
                <a:solidFill>
                  <a:schemeClr val="tx2"/>
                </a:solidFill>
              </a:rPr>
              <a:t>Termékfelelősség területi hatályának kiterjesztése egész világra</a:t>
            </a:r>
            <a:r>
              <a:rPr lang="hu-HU" sz="1800" dirty="0" smtClean="0">
                <a:solidFill>
                  <a:schemeClr val="tx2"/>
                </a:solidFill>
              </a:rPr>
              <a:t>)</a:t>
            </a:r>
            <a:r>
              <a:rPr lang="hu-HU" sz="1400" i="1" dirty="0" smtClean="0"/>
              <a:t>Jelen </a:t>
            </a:r>
            <a:r>
              <a:rPr lang="hu-HU" sz="1400" i="1" dirty="0"/>
              <a:t>külön feltétel szerinti területi hatály kiterjesztés nem vonatkozik a 329. sz. külön feltétellel fedezetbe vonat bővített termékfelelősség-biztosítási kockázatra</a:t>
            </a:r>
            <a:r>
              <a:rPr lang="hu-HU" sz="1100" i="1" dirty="0" smtClean="0"/>
              <a:t>.          </a:t>
            </a:r>
          </a:p>
          <a:p>
            <a:pPr>
              <a:lnSpc>
                <a:spcPct val="100000"/>
              </a:lnSpc>
            </a:pPr>
            <a:r>
              <a:rPr lang="hu-HU" sz="1800" dirty="0" smtClean="0">
                <a:solidFill>
                  <a:schemeClr val="tx2"/>
                </a:solidFill>
              </a:rPr>
              <a:t>EGYEDI </a:t>
            </a:r>
            <a:r>
              <a:rPr lang="hu-HU" sz="1800" dirty="0">
                <a:solidFill>
                  <a:schemeClr val="tx2"/>
                </a:solidFill>
              </a:rPr>
              <a:t>MEGÁLLAPODÁSSAL</a:t>
            </a:r>
            <a:endParaRPr lang="hu-HU" sz="1800" dirty="0"/>
          </a:p>
          <a:p>
            <a:pPr lvl="0" algn="just" fontAlgn="base">
              <a:lnSpc>
                <a:spcPts val="2200"/>
              </a:lnSpc>
              <a:spcBef>
                <a:spcPct val="0"/>
              </a:spcBef>
              <a:spcAft>
                <a:spcPct val="0"/>
              </a:spcAft>
              <a:buClr>
                <a:srgbClr val="BD2027"/>
              </a:buClr>
              <a:defRPr/>
            </a:pPr>
            <a:endParaRPr lang="hu-HU" sz="2000" dirty="0" smtClean="0">
              <a:solidFill>
                <a:prstClr val="black"/>
              </a:solidFill>
              <a:latin typeface="Arial Regular"/>
            </a:endParaRPr>
          </a:p>
        </p:txBody>
      </p:sp>
      <p:sp>
        <p:nvSpPr>
          <p:cNvPr id="3" name="Balra nyíl 2"/>
          <p:cNvSpPr/>
          <p:nvPr/>
        </p:nvSpPr>
        <p:spPr>
          <a:xfrm>
            <a:off x="7019696" y="2961840"/>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hu-HU"/>
          </a:p>
        </p:txBody>
      </p:sp>
      <p:sp>
        <p:nvSpPr>
          <p:cNvPr id="11" name="Balra nyíl 10"/>
          <p:cNvSpPr/>
          <p:nvPr/>
        </p:nvSpPr>
        <p:spPr>
          <a:xfrm>
            <a:off x="7019696" y="4227917"/>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hu-HU"/>
          </a:p>
        </p:txBody>
      </p:sp>
      <p:sp>
        <p:nvSpPr>
          <p:cNvPr id="13" name="Balra nyíl 12"/>
          <p:cNvSpPr/>
          <p:nvPr/>
        </p:nvSpPr>
        <p:spPr>
          <a:xfrm>
            <a:off x="7019696" y="5424194"/>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hu-HU"/>
          </a:p>
        </p:txBody>
      </p:sp>
      <p:sp>
        <p:nvSpPr>
          <p:cNvPr id="4" name="Téglalap 3"/>
          <p:cNvSpPr/>
          <p:nvPr/>
        </p:nvSpPr>
        <p:spPr>
          <a:xfrm>
            <a:off x="6387152" y="451877"/>
            <a:ext cx="2088044" cy="73592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hu-HU" sz="2800" b="1" dirty="0" smtClean="0">
                <a:solidFill>
                  <a:schemeClr val="tx1"/>
                </a:solidFill>
              </a:rPr>
              <a:t>Pontosítás</a:t>
            </a:r>
            <a:endParaRPr lang="hu-HU" sz="2800" b="1" dirty="0">
              <a:solidFill>
                <a:schemeClr val="tx1"/>
              </a:solidFill>
            </a:endParaRPr>
          </a:p>
        </p:txBody>
      </p:sp>
    </p:spTree>
    <p:extLst>
      <p:ext uri="{BB962C8B-B14F-4D97-AF65-F5344CB8AC3E}">
        <p14:creationId xmlns:p14="http://schemas.microsoft.com/office/powerpoint/2010/main" val="734196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C465A074-71B0-1C47-A455-7677837C124E}" type="slidenum">
              <a:rPr lang="it-IT" smtClean="0"/>
              <a:pPr/>
              <a:t>7</a:t>
            </a:fld>
            <a:endParaRPr lang="it-IT" dirty="0"/>
          </a:p>
        </p:txBody>
      </p:sp>
      <p:sp>
        <p:nvSpPr>
          <p:cNvPr id="5" name="Cím 4"/>
          <p:cNvSpPr>
            <a:spLocks noGrp="1"/>
          </p:cNvSpPr>
          <p:nvPr>
            <p:ph type="ctrTitle"/>
          </p:nvPr>
        </p:nvSpPr>
        <p:spPr/>
        <p:txBody>
          <a:bodyPr/>
          <a:lstStyle/>
          <a:p>
            <a:r>
              <a:rPr lang="hu-HU" b="1" dirty="0"/>
              <a:t>Szakmai  felelősség feltétel </a:t>
            </a:r>
          </a:p>
        </p:txBody>
      </p:sp>
      <p:sp>
        <p:nvSpPr>
          <p:cNvPr id="8" name="Segnaposto data 3"/>
          <p:cNvSpPr txBox="1">
            <a:spLocks/>
          </p:cNvSpPr>
          <p:nvPr/>
        </p:nvSpPr>
        <p:spPr>
          <a:xfrm>
            <a:off x="349628" y="6455372"/>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 Jogi személyiség</a:t>
            </a:r>
            <a:endParaRPr lang="hu-HU" dirty="0">
              <a:latin typeface="Arial"/>
              <a:cs typeface="Arial"/>
            </a:endParaRPr>
          </a:p>
        </p:txBody>
      </p:sp>
      <p:sp>
        <p:nvSpPr>
          <p:cNvPr id="10" name="Segnaposto data 3"/>
          <p:cNvSpPr txBox="1">
            <a:spLocks/>
          </p:cNvSpPr>
          <p:nvPr/>
        </p:nvSpPr>
        <p:spPr>
          <a:xfrm>
            <a:off x="2480988" y="6457644"/>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Keltezés</a:t>
            </a:r>
            <a:endParaRPr lang="hu-HU" dirty="0">
              <a:latin typeface="Arial"/>
              <a:cs typeface="Arial"/>
            </a:endParaRPr>
          </a:p>
        </p:txBody>
      </p:sp>
      <p:sp>
        <p:nvSpPr>
          <p:cNvPr id="12" name="Élőláb helye 3"/>
          <p:cNvSpPr>
            <a:spLocks noGrp="1"/>
          </p:cNvSpPr>
          <p:nvPr>
            <p:ph type="ftr" sz="quarter" idx="11"/>
          </p:nvPr>
        </p:nvSpPr>
        <p:spPr>
          <a:xfrm>
            <a:off x="4613300" y="6459985"/>
            <a:ext cx="2895600" cy="114300"/>
          </a:xfrm>
        </p:spPr>
        <p:txBody>
          <a:bodyPr/>
          <a:lstStyle/>
          <a:p>
            <a:r>
              <a:rPr lang="hu-HU" dirty="0" smtClean="0"/>
              <a:t>Prezentáció címe</a:t>
            </a:r>
            <a:endParaRPr lang="it-IT" dirty="0"/>
          </a:p>
        </p:txBody>
      </p:sp>
      <p:sp>
        <p:nvSpPr>
          <p:cNvPr id="9" name="Text Box 4"/>
          <p:cNvSpPr txBox="1">
            <a:spLocks noGrp="1" noChangeArrowheads="1"/>
          </p:cNvSpPr>
          <p:nvPr>
            <p:ph type="body" sz="quarter" idx="13"/>
          </p:nvPr>
        </p:nvSpPr>
        <p:spPr bwMode="auto">
          <a:xfrm>
            <a:off x="347300" y="1228298"/>
            <a:ext cx="8386686" cy="4940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20000"/>
              </a:spcBef>
              <a:spcAft>
                <a:spcPct val="0"/>
              </a:spcAft>
              <a:defRPr sz="1200">
                <a:solidFill>
                  <a:schemeClr val="tx1"/>
                </a:solidFill>
                <a:latin typeface="Arial" charset="0"/>
              </a:defRPr>
            </a:lvl6pPr>
            <a:lvl7pPr marL="2971800" indent="-228600" eaLnBrk="0" fontAlgn="base" hangingPunct="0">
              <a:spcBef>
                <a:spcPct val="20000"/>
              </a:spcBef>
              <a:spcAft>
                <a:spcPct val="0"/>
              </a:spcAft>
              <a:defRPr sz="1200">
                <a:solidFill>
                  <a:schemeClr val="tx1"/>
                </a:solidFill>
                <a:latin typeface="Arial" charset="0"/>
              </a:defRPr>
            </a:lvl7pPr>
            <a:lvl8pPr marL="3429000" indent="-228600" eaLnBrk="0" fontAlgn="base" hangingPunct="0">
              <a:spcBef>
                <a:spcPct val="20000"/>
              </a:spcBef>
              <a:spcAft>
                <a:spcPct val="0"/>
              </a:spcAft>
              <a:defRPr sz="1200">
                <a:solidFill>
                  <a:schemeClr val="tx1"/>
                </a:solidFill>
                <a:latin typeface="Arial" charset="0"/>
              </a:defRPr>
            </a:lvl8pPr>
            <a:lvl9pPr marL="3886200" indent="-228600" eaLnBrk="0" fontAlgn="base" hangingPunct="0">
              <a:spcBef>
                <a:spcPct val="20000"/>
              </a:spcBef>
              <a:spcAft>
                <a:spcPct val="0"/>
              </a:spcAft>
              <a:defRPr sz="1200">
                <a:solidFill>
                  <a:schemeClr val="tx1"/>
                </a:solidFill>
                <a:latin typeface="Arial" charset="0"/>
              </a:defRPr>
            </a:lvl9pPr>
          </a:lstStyle>
          <a:p>
            <a:pPr lvl="0" algn="just" fontAlgn="base">
              <a:lnSpc>
                <a:spcPts val="2200"/>
              </a:lnSpc>
              <a:spcBef>
                <a:spcPct val="0"/>
              </a:spcBef>
              <a:spcAft>
                <a:spcPct val="0"/>
              </a:spcAft>
              <a:buClr>
                <a:srgbClr val="BD2027"/>
              </a:buClr>
              <a:defRPr/>
            </a:pPr>
            <a:r>
              <a:rPr lang="hu-HU" sz="1600" dirty="0">
                <a:solidFill>
                  <a:schemeClr val="tx2"/>
                </a:solidFill>
              </a:rPr>
              <a:t>KTSZF és </a:t>
            </a:r>
            <a:r>
              <a:rPr lang="hu-HU" sz="1600" dirty="0" smtClean="0">
                <a:solidFill>
                  <a:schemeClr val="tx2"/>
                </a:solidFill>
              </a:rPr>
              <a:t>MKSZF </a:t>
            </a:r>
            <a:r>
              <a:rPr lang="hu-HU" sz="1600" dirty="0" smtClean="0"/>
              <a:t>(könyvelői </a:t>
            </a:r>
            <a:r>
              <a:rPr lang="hu-HU" sz="1600" dirty="0"/>
              <a:t>és könyvelői </a:t>
            </a:r>
            <a:r>
              <a:rPr lang="hu-HU" sz="1600" dirty="0" smtClean="0"/>
              <a:t>munkavállalói)</a:t>
            </a:r>
            <a:endParaRPr lang="hu-HU" sz="1600" dirty="0"/>
          </a:p>
          <a:p>
            <a:pPr lvl="0" algn="just" fontAlgn="base">
              <a:lnSpc>
                <a:spcPts val="2200"/>
              </a:lnSpc>
              <a:spcBef>
                <a:spcPct val="0"/>
              </a:spcBef>
              <a:spcAft>
                <a:spcPct val="0"/>
              </a:spcAft>
              <a:buClr>
                <a:srgbClr val="BD2027"/>
              </a:buClr>
              <a:defRPr/>
            </a:pPr>
            <a:endParaRPr lang="hu-HU" sz="1600" dirty="0" smtClean="0"/>
          </a:p>
          <a:p>
            <a:pPr marL="285750" lvl="0" indent="-285750" algn="just" fontAlgn="base">
              <a:lnSpc>
                <a:spcPts val="2200"/>
              </a:lnSpc>
              <a:spcBef>
                <a:spcPct val="0"/>
              </a:spcBef>
              <a:spcAft>
                <a:spcPct val="0"/>
              </a:spcAft>
              <a:buClr>
                <a:srgbClr val="BD2027"/>
              </a:buClr>
              <a:buFont typeface="Wingdings" panose="05000000000000000000" pitchFamily="2" charset="2"/>
              <a:buChar char="v"/>
              <a:defRPr/>
            </a:pPr>
            <a:r>
              <a:rPr lang="hu-HU" sz="1600" dirty="0" smtClean="0"/>
              <a:t>Kizárásra </a:t>
            </a:r>
            <a:r>
              <a:rPr lang="hu-HU" sz="1600" dirty="0"/>
              <a:t>kerültek a fedezetből a szavatosság alapján fennálló kötelezettségek teljesítését és az azzal összefüggésben felmerülő költségek és egyéb </a:t>
            </a:r>
            <a:r>
              <a:rPr lang="hu-HU" sz="1600" dirty="0" smtClean="0"/>
              <a:t>kiadások</a:t>
            </a:r>
          </a:p>
          <a:p>
            <a:pPr lvl="0" algn="just" fontAlgn="base">
              <a:lnSpc>
                <a:spcPts val="2200"/>
              </a:lnSpc>
              <a:spcBef>
                <a:spcPct val="0"/>
              </a:spcBef>
              <a:spcAft>
                <a:spcPct val="0"/>
              </a:spcAft>
              <a:buClr>
                <a:srgbClr val="BD2027"/>
              </a:buClr>
              <a:defRPr/>
            </a:pPr>
            <a:r>
              <a:rPr lang="hu-HU" sz="1600" dirty="0" smtClean="0">
                <a:solidFill>
                  <a:schemeClr val="tx2"/>
                </a:solidFill>
              </a:rPr>
              <a:t>       ( Eddig sem térítettük, de most szövegesen is dokumentáltuk)</a:t>
            </a:r>
            <a:endParaRPr lang="hu-HU" sz="1600" dirty="0">
              <a:solidFill>
                <a:schemeClr val="tx2"/>
              </a:solidFill>
            </a:endParaRPr>
          </a:p>
          <a:p>
            <a:pPr lvl="0" algn="just" fontAlgn="base">
              <a:lnSpc>
                <a:spcPts val="2200"/>
              </a:lnSpc>
              <a:spcBef>
                <a:spcPct val="0"/>
              </a:spcBef>
              <a:spcAft>
                <a:spcPct val="0"/>
              </a:spcAft>
              <a:buClr>
                <a:srgbClr val="BD2027"/>
              </a:buClr>
              <a:defRPr/>
            </a:pPr>
            <a:endParaRPr lang="hu-HU" sz="1600" dirty="0" smtClean="0"/>
          </a:p>
          <a:p>
            <a:pPr lvl="0" algn="just" fontAlgn="base">
              <a:lnSpc>
                <a:spcPts val="2200"/>
              </a:lnSpc>
              <a:spcBef>
                <a:spcPct val="0"/>
              </a:spcBef>
              <a:spcAft>
                <a:spcPct val="0"/>
              </a:spcAft>
              <a:buClr>
                <a:srgbClr val="BD2027"/>
              </a:buClr>
              <a:defRPr/>
            </a:pPr>
            <a:r>
              <a:rPr lang="hu-HU" sz="1600" dirty="0" smtClean="0">
                <a:solidFill>
                  <a:schemeClr val="tx2"/>
                </a:solidFill>
              </a:rPr>
              <a:t>Példa: </a:t>
            </a:r>
            <a:r>
              <a:rPr lang="hu-HU" sz="1600" dirty="0" smtClean="0"/>
              <a:t>Könyvelő cég munkavállalója hibásan adta be az év végi adóbevallást, a NAV ellenőrzése során kiderült a hiba. Az adóbevallást javítani kell, azaz újból el kell készíteni! A megbízó úgy dönt másik könyvelő céggel készítteti el ugyanezen adóbevallást, de kártérítési igénnyel lép fel az előző könyvelő iroda felé.  </a:t>
            </a:r>
          </a:p>
          <a:p>
            <a:pPr lvl="0" algn="just" fontAlgn="base">
              <a:lnSpc>
                <a:spcPts val="2200"/>
              </a:lnSpc>
              <a:spcBef>
                <a:spcPct val="0"/>
              </a:spcBef>
              <a:spcAft>
                <a:spcPct val="0"/>
              </a:spcAft>
              <a:buClr>
                <a:srgbClr val="BD2027"/>
              </a:buClr>
              <a:defRPr/>
            </a:pPr>
            <a:r>
              <a:rPr lang="hu-HU" sz="1600" dirty="0" smtClean="0">
                <a:solidFill>
                  <a:schemeClr val="tx2"/>
                </a:solidFill>
              </a:rPr>
              <a:t>Kárigény: </a:t>
            </a:r>
            <a:r>
              <a:rPr lang="hu-HU" sz="1600" dirty="0" smtClean="0"/>
              <a:t>a megrendelő felmerülő költsége az új könyvelő cég részére, hogy készítse el az adóbevallást.</a:t>
            </a:r>
          </a:p>
          <a:p>
            <a:pPr lvl="0" algn="just" fontAlgn="base">
              <a:lnSpc>
                <a:spcPts val="2200"/>
              </a:lnSpc>
              <a:spcBef>
                <a:spcPct val="0"/>
              </a:spcBef>
              <a:spcAft>
                <a:spcPct val="0"/>
              </a:spcAft>
              <a:buClr>
                <a:srgbClr val="BD2027"/>
              </a:buClr>
              <a:defRPr/>
            </a:pPr>
            <a:r>
              <a:rPr lang="hu-HU" sz="1600" dirty="0" smtClean="0"/>
              <a:t>A káresemény szavatosság témakörébe tartozó káresemény, hiszen a régi könyvelő iroda felé a pénzügyi elszámolás megtörtént, azaz a munka utáni járandóságot a megrendelő megfizette.</a:t>
            </a:r>
          </a:p>
          <a:p>
            <a:pPr lvl="0" algn="just" fontAlgn="base">
              <a:lnSpc>
                <a:spcPts val="2200"/>
              </a:lnSpc>
              <a:spcBef>
                <a:spcPct val="0"/>
              </a:spcBef>
              <a:spcAft>
                <a:spcPct val="0"/>
              </a:spcAft>
              <a:buClr>
                <a:srgbClr val="BD2027"/>
              </a:buClr>
              <a:defRPr/>
            </a:pPr>
            <a:r>
              <a:rPr lang="hu-HU" sz="1600" dirty="0" smtClean="0"/>
              <a:t>És mivel ezen károkozás szavatossági kár kategória, így a megrendelő az új könyvelő cég felé felmerülő új költségeit és egyéb kiadásait nem téríti a biztosítási fedezet fenti kizárás értelmében!</a:t>
            </a:r>
            <a:endParaRPr lang="hu-HU" sz="1600" dirty="0"/>
          </a:p>
          <a:p>
            <a:pPr lvl="0" algn="just" fontAlgn="base">
              <a:lnSpc>
                <a:spcPts val="2200"/>
              </a:lnSpc>
              <a:spcBef>
                <a:spcPct val="0"/>
              </a:spcBef>
              <a:spcAft>
                <a:spcPct val="0"/>
              </a:spcAft>
              <a:buClr>
                <a:srgbClr val="BD2027"/>
              </a:buClr>
              <a:defRPr/>
            </a:pPr>
            <a:endParaRPr lang="hu-HU" sz="1600" dirty="0"/>
          </a:p>
          <a:p>
            <a:pPr lvl="0" algn="just" fontAlgn="base">
              <a:lnSpc>
                <a:spcPts val="2200"/>
              </a:lnSpc>
              <a:spcBef>
                <a:spcPct val="0"/>
              </a:spcBef>
              <a:spcAft>
                <a:spcPct val="0"/>
              </a:spcAft>
              <a:buClr>
                <a:srgbClr val="BD2027"/>
              </a:buClr>
              <a:defRPr/>
            </a:pPr>
            <a:endParaRPr lang="hu-HU" sz="1600" dirty="0"/>
          </a:p>
          <a:p>
            <a:pPr lvl="0" algn="just" fontAlgn="base">
              <a:lnSpc>
                <a:spcPts val="2200"/>
              </a:lnSpc>
              <a:spcBef>
                <a:spcPct val="0"/>
              </a:spcBef>
              <a:spcAft>
                <a:spcPct val="0"/>
              </a:spcAft>
              <a:buClr>
                <a:srgbClr val="BD2027"/>
              </a:buClr>
              <a:defRPr/>
            </a:pPr>
            <a:endParaRPr lang="hu-HU" sz="1600" dirty="0"/>
          </a:p>
          <a:p>
            <a:pPr lvl="0" algn="just" fontAlgn="base">
              <a:lnSpc>
                <a:spcPts val="2200"/>
              </a:lnSpc>
              <a:spcBef>
                <a:spcPct val="0"/>
              </a:spcBef>
              <a:spcAft>
                <a:spcPct val="0"/>
              </a:spcAft>
              <a:buClr>
                <a:srgbClr val="BD2027"/>
              </a:buClr>
              <a:defRPr/>
            </a:pPr>
            <a:endParaRPr lang="hu-HU" dirty="0">
              <a:solidFill>
                <a:prstClr val="black"/>
              </a:solidFill>
              <a:latin typeface="Arial Regular"/>
            </a:endParaRPr>
          </a:p>
          <a:p>
            <a:pPr lvl="0" algn="just" fontAlgn="base">
              <a:lnSpc>
                <a:spcPts val="2200"/>
              </a:lnSpc>
              <a:spcBef>
                <a:spcPct val="0"/>
              </a:spcBef>
              <a:spcAft>
                <a:spcPct val="0"/>
              </a:spcAft>
              <a:buClr>
                <a:srgbClr val="BD2027"/>
              </a:buClr>
              <a:defRPr/>
            </a:pPr>
            <a:endParaRPr lang="hu-HU" sz="2000" dirty="0" smtClean="0">
              <a:solidFill>
                <a:prstClr val="black"/>
              </a:solidFill>
              <a:latin typeface="Arial Regular"/>
            </a:endParaRPr>
          </a:p>
        </p:txBody>
      </p:sp>
      <p:sp>
        <p:nvSpPr>
          <p:cNvPr id="11" name="Téglalap 10"/>
          <p:cNvSpPr/>
          <p:nvPr/>
        </p:nvSpPr>
        <p:spPr>
          <a:xfrm>
            <a:off x="6387152" y="451877"/>
            <a:ext cx="2088044" cy="73592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hu-HU" sz="2800" b="1" dirty="0" smtClean="0">
                <a:solidFill>
                  <a:schemeClr val="tx1"/>
                </a:solidFill>
              </a:rPr>
              <a:t>Pontosítás</a:t>
            </a:r>
            <a:endParaRPr lang="hu-HU" sz="2800" b="1" dirty="0">
              <a:solidFill>
                <a:schemeClr val="tx1"/>
              </a:solidFill>
            </a:endParaRPr>
          </a:p>
        </p:txBody>
      </p:sp>
    </p:spTree>
    <p:extLst>
      <p:ext uri="{BB962C8B-B14F-4D97-AF65-F5344CB8AC3E}">
        <p14:creationId xmlns:p14="http://schemas.microsoft.com/office/powerpoint/2010/main" val="3737153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C465A074-71B0-1C47-A455-7677837C124E}" type="slidenum">
              <a:rPr lang="it-IT" smtClean="0"/>
              <a:pPr/>
              <a:t>8</a:t>
            </a:fld>
            <a:endParaRPr lang="it-IT" dirty="0"/>
          </a:p>
        </p:txBody>
      </p:sp>
      <p:sp>
        <p:nvSpPr>
          <p:cNvPr id="5" name="Cím 4"/>
          <p:cNvSpPr>
            <a:spLocks noGrp="1"/>
          </p:cNvSpPr>
          <p:nvPr>
            <p:ph type="ctrTitle"/>
          </p:nvPr>
        </p:nvSpPr>
        <p:spPr/>
        <p:txBody>
          <a:bodyPr/>
          <a:lstStyle/>
          <a:p>
            <a:r>
              <a:rPr lang="hu-HU" b="1" dirty="0"/>
              <a:t>Szakmai  felelősség feltétel </a:t>
            </a:r>
            <a:endParaRPr lang="hu-HU" dirty="0"/>
          </a:p>
        </p:txBody>
      </p:sp>
      <p:sp>
        <p:nvSpPr>
          <p:cNvPr id="8" name="Segnaposto data 3"/>
          <p:cNvSpPr txBox="1">
            <a:spLocks/>
          </p:cNvSpPr>
          <p:nvPr/>
        </p:nvSpPr>
        <p:spPr>
          <a:xfrm>
            <a:off x="349628" y="6455372"/>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 Jogi személyiség</a:t>
            </a:r>
            <a:endParaRPr lang="hu-HU" dirty="0">
              <a:latin typeface="Arial"/>
              <a:cs typeface="Arial"/>
            </a:endParaRPr>
          </a:p>
        </p:txBody>
      </p:sp>
      <p:sp>
        <p:nvSpPr>
          <p:cNvPr id="10" name="Segnaposto data 3"/>
          <p:cNvSpPr txBox="1">
            <a:spLocks/>
          </p:cNvSpPr>
          <p:nvPr/>
        </p:nvSpPr>
        <p:spPr>
          <a:xfrm>
            <a:off x="2480988" y="6457644"/>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Keltezés</a:t>
            </a:r>
            <a:endParaRPr lang="hu-HU" dirty="0">
              <a:latin typeface="Arial"/>
              <a:cs typeface="Arial"/>
            </a:endParaRPr>
          </a:p>
        </p:txBody>
      </p:sp>
      <p:sp>
        <p:nvSpPr>
          <p:cNvPr id="12" name="Élőláb helye 3"/>
          <p:cNvSpPr>
            <a:spLocks noGrp="1"/>
          </p:cNvSpPr>
          <p:nvPr>
            <p:ph type="ftr" sz="quarter" idx="11"/>
          </p:nvPr>
        </p:nvSpPr>
        <p:spPr>
          <a:xfrm>
            <a:off x="4613300" y="6459985"/>
            <a:ext cx="2895600" cy="114300"/>
          </a:xfrm>
        </p:spPr>
        <p:txBody>
          <a:bodyPr/>
          <a:lstStyle/>
          <a:p>
            <a:r>
              <a:rPr lang="hu-HU" dirty="0" smtClean="0"/>
              <a:t>Prezentáció címe</a:t>
            </a:r>
            <a:endParaRPr lang="it-IT" dirty="0"/>
          </a:p>
        </p:txBody>
      </p:sp>
      <p:sp>
        <p:nvSpPr>
          <p:cNvPr id="9" name="Text Box 4"/>
          <p:cNvSpPr txBox="1">
            <a:spLocks noGrp="1" noChangeArrowheads="1"/>
          </p:cNvSpPr>
          <p:nvPr>
            <p:ph type="body" sz="quarter" idx="13"/>
          </p:nvPr>
        </p:nvSpPr>
        <p:spPr bwMode="auto">
          <a:xfrm>
            <a:off x="347300" y="1228298"/>
            <a:ext cx="8386686" cy="4940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20000"/>
              </a:spcBef>
              <a:spcAft>
                <a:spcPct val="0"/>
              </a:spcAft>
              <a:defRPr sz="1200">
                <a:solidFill>
                  <a:schemeClr val="tx1"/>
                </a:solidFill>
                <a:latin typeface="Arial" charset="0"/>
              </a:defRPr>
            </a:lvl6pPr>
            <a:lvl7pPr marL="2971800" indent="-228600" eaLnBrk="0" fontAlgn="base" hangingPunct="0">
              <a:spcBef>
                <a:spcPct val="20000"/>
              </a:spcBef>
              <a:spcAft>
                <a:spcPct val="0"/>
              </a:spcAft>
              <a:defRPr sz="1200">
                <a:solidFill>
                  <a:schemeClr val="tx1"/>
                </a:solidFill>
                <a:latin typeface="Arial" charset="0"/>
              </a:defRPr>
            </a:lvl7pPr>
            <a:lvl8pPr marL="3429000" indent="-228600" eaLnBrk="0" fontAlgn="base" hangingPunct="0">
              <a:spcBef>
                <a:spcPct val="20000"/>
              </a:spcBef>
              <a:spcAft>
                <a:spcPct val="0"/>
              </a:spcAft>
              <a:defRPr sz="1200">
                <a:solidFill>
                  <a:schemeClr val="tx1"/>
                </a:solidFill>
                <a:latin typeface="Arial" charset="0"/>
              </a:defRPr>
            </a:lvl8pPr>
            <a:lvl9pPr marL="3886200" indent="-228600" eaLnBrk="0" fontAlgn="base" hangingPunct="0">
              <a:spcBef>
                <a:spcPct val="20000"/>
              </a:spcBef>
              <a:spcAft>
                <a:spcPct val="0"/>
              </a:spcAft>
              <a:defRPr sz="1200">
                <a:solidFill>
                  <a:schemeClr val="tx1"/>
                </a:solidFill>
                <a:latin typeface="Arial" charset="0"/>
              </a:defRPr>
            </a:lvl9pPr>
          </a:lstStyle>
          <a:p>
            <a:pPr lvl="0" algn="just" fontAlgn="base">
              <a:lnSpc>
                <a:spcPts val="2200"/>
              </a:lnSpc>
              <a:spcBef>
                <a:spcPct val="0"/>
              </a:spcBef>
              <a:spcAft>
                <a:spcPct val="0"/>
              </a:spcAft>
              <a:buClr>
                <a:srgbClr val="BD2027"/>
              </a:buClr>
              <a:defRPr/>
            </a:pPr>
            <a:endParaRPr lang="hu-HU" sz="1600" dirty="0"/>
          </a:p>
          <a:p>
            <a:pPr lvl="0" algn="just" fontAlgn="base">
              <a:lnSpc>
                <a:spcPts val="2200"/>
              </a:lnSpc>
              <a:spcBef>
                <a:spcPct val="0"/>
              </a:spcBef>
              <a:spcAft>
                <a:spcPct val="0"/>
              </a:spcAft>
              <a:buClr>
                <a:srgbClr val="BD2027"/>
              </a:buClr>
              <a:defRPr/>
            </a:pPr>
            <a:r>
              <a:rPr lang="hu-HU" sz="1600" dirty="0" smtClean="0">
                <a:solidFill>
                  <a:schemeClr val="tx2"/>
                </a:solidFill>
              </a:rPr>
              <a:t>VVSZF</a:t>
            </a:r>
            <a:r>
              <a:rPr lang="hu-HU" sz="1600" dirty="0" smtClean="0"/>
              <a:t> (Vagyonvédelmi felelősség)</a:t>
            </a:r>
            <a:endParaRPr lang="hu-HU" sz="1600" dirty="0"/>
          </a:p>
          <a:p>
            <a:pPr lvl="0" algn="just" fontAlgn="base">
              <a:lnSpc>
                <a:spcPts val="2200"/>
              </a:lnSpc>
              <a:spcBef>
                <a:spcPct val="0"/>
              </a:spcBef>
              <a:spcAft>
                <a:spcPct val="0"/>
              </a:spcAft>
              <a:buClr>
                <a:srgbClr val="BD2027"/>
              </a:buClr>
              <a:defRPr/>
            </a:pPr>
            <a:endParaRPr lang="hu-HU" sz="1600" dirty="0"/>
          </a:p>
          <a:p>
            <a:pPr marL="285750" lvl="0" indent="-285750" algn="just" fontAlgn="base">
              <a:lnSpc>
                <a:spcPts val="2200"/>
              </a:lnSpc>
              <a:spcBef>
                <a:spcPct val="0"/>
              </a:spcBef>
              <a:spcAft>
                <a:spcPct val="0"/>
              </a:spcAft>
              <a:buClr>
                <a:srgbClr val="BD2027"/>
              </a:buClr>
              <a:buFont typeface="Wingdings" panose="05000000000000000000" pitchFamily="2" charset="2"/>
              <a:buChar char="v"/>
              <a:defRPr/>
            </a:pPr>
            <a:r>
              <a:rPr lang="hu-HU" sz="1600" dirty="0" smtClean="0"/>
              <a:t>Nevesítésre </a:t>
            </a:r>
            <a:r>
              <a:rPr lang="hu-HU" sz="1600" dirty="0"/>
              <a:t>került a kockázatviselés tárgya körében, hogy a biztosítási fedezet kiterjed a szerződésszegéssel és szerződésen kívül okozott károk </a:t>
            </a:r>
            <a:r>
              <a:rPr lang="hu-HU" sz="1600" dirty="0" smtClean="0"/>
              <a:t>megtérítésére</a:t>
            </a:r>
          </a:p>
          <a:p>
            <a:pPr lvl="0" algn="just" fontAlgn="base">
              <a:lnSpc>
                <a:spcPts val="2200"/>
              </a:lnSpc>
              <a:spcBef>
                <a:spcPct val="0"/>
              </a:spcBef>
              <a:spcAft>
                <a:spcPct val="0"/>
              </a:spcAft>
              <a:buClr>
                <a:srgbClr val="BD2027"/>
              </a:buClr>
              <a:defRPr/>
            </a:pPr>
            <a:endParaRPr lang="hu-HU" sz="1600" dirty="0"/>
          </a:p>
          <a:p>
            <a:pPr marL="285750" indent="-285750">
              <a:lnSpc>
                <a:spcPct val="100000"/>
              </a:lnSpc>
              <a:buFont typeface="Wingdings" panose="05000000000000000000" pitchFamily="2" charset="2"/>
              <a:buChar char="v"/>
            </a:pPr>
            <a:r>
              <a:rPr lang="hu-HU" sz="1600" dirty="0" smtClean="0"/>
              <a:t>  </a:t>
            </a:r>
            <a:r>
              <a:rPr lang="hu-HU" sz="1600" dirty="0" smtClean="0">
                <a:solidFill>
                  <a:schemeClr val="tx2"/>
                </a:solidFill>
              </a:rPr>
              <a:t>373</a:t>
            </a:r>
            <a:r>
              <a:rPr lang="hu-HU" sz="1600" dirty="0">
                <a:solidFill>
                  <a:schemeClr val="tx2"/>
                </a:solidFill>
              </a:rPr>
              <a:t>. </a:t>
            </a:r>
            <a:r>
              <a:rPr lang="hu-HU" sz="1600" dirty="0" smtClean="0">
                <a:solidFill>
                  <a:schemeClr val="tx2"/>
                </a:solidFill>
              </a:rPr>
              <a:t>KF ( Vagyonvédelmi tevékenység távfelügyeleti rendszer üzemeletetésével)    kiegészítő szövegezésének bővítése:</a:t>
            </a:r>
            <a:endParaRPr lang="hu-HU" sz="1600" dirty="0">
              <a:solidFill>
                <a:schemeClr val="tx2"/>
              </a:solidFill>
            </a:endParaRPr>
          </a:p>
          <a:p>
            <a:pPr algn="just">
              <a:lnSpc>
                <a:spcPct val="150000"/>
              </a:lnSpc>
            </a:pPr>
            <a:r>
              <a:rPr lang="hu-HU" sz="1600" dirty="0" smtClean="0"/>
              <a:t>   5. pont / </a:t>
            </a:r>
            <a:r>
              <a:rPr lang="hu-HU" sz="1600" dirty="0"/>
              <a:t>Pénz, készpénz-helyettesítő fizetési eszköz vagy </a:t>
            </a:r>
            <a:r>
              <a:rPr lang="hu-HU" sz="1600" dirty="0">
                <a:solidFill>
                  <a:schemeClr val="tx2"/>
                </a:solidFill>
              </a:rPr>
              <a:t>étkezési, illetve egyéb </a:t>
            </a:r>
            <a:r>
              <a:rPr lang="hu-HU" sz="1600" dirty="0" err="1">
                <a:solidFill>
                  <a:schemeClr val="tx2"/>
                </a:solidFill>
              </a:rPr>
              <a:t>kafetéria</a:t>
            </a:r>
            <a:r>
              <a:rPr lang="hu-HU" sz="1600" dirty="0">
                <a:solidFill>
                  <a:schemeClr val="tx2"/>
                </a:solidFill>
              </a:rPr>
              <a:t> utalvány</a:t>
            </a:r>
            <a:r>
              <a:rPr lang="hu-HU" sz="1600" dirty="0"/>
              <a:t> őrzése esetén a biztosító szolgáltatásának a feltétele, hogy a pénz, készpénz-helyettesítő fizetési eszköz vagy </a:t>
            </a:r>
            <a:r>
              <a:rPr lang="hu-HU" sz="1600" dirty="0">
                <a:solidFill>
                  <a:schemeClr val="tx2"/>
                </a:solidFill>
              </a:rPr>
              <a:t>étkezési, illetve egyéb </a:t>
            </a:r>
            <a:r>
              <a:rPr lang="hu-HU" sz="1600" dirty="0" err="1">
                <a:solidFill>
                  <a:schemeClr val="tx2"/>
                </a:solidFill>
              </a:rPr>
              <a:t>kafetéria</a:t>
            </a:r>
            <a:r>
              <a:rPr lang="hu-HU" sz="1600" dirty="0">
                <a:solidFill>
                  <a:schemeClr val="tx2"/>
                </a:solidFill>
              </a:rPr>
              <a:t> utalvány </a:t>
            </a:r>
            <a:r>
              <a:rPr lang="hu-HU" sz="1600" dirty="0"/>
              <a:t>a MABISZ által minősített értéktárolóban legyen elhelyezve</a:t>
            </a:r>
            <a:r>
              <a:rPr lang="hu-HU" sz="1600" dirty="0" smtClean="0"/>
              <a:t>. /</a:t>
            </a:r>
            <a:endParaRPr lang="hu-HU" sz="1600" dirty="0"/>
          </a:p>
          <a:p>
            <a:pPr lvl="0" algn="just" fontAlgn="base">
              <a:lnSpc>
                <a:spcPts val="2200"/>
              </a:lnSpc>
              <a:spcBef>
                <a:spcPct val="0"/>
              </a:spcBef>
              <a:spcAft>
                <a:spcPct val="0"/>
              </a:spcAft>
              <a:buClr>
                <a:srgbClr val="BD2027"/>
              </a:buClr>
              <a:defRPr/>
            </a:pPr>
            <a:endParaRPr lang="hu-HU" dirty="0">
              <a:solidFill>
                <a:prstClr val="black"/>
              </a:solidFill>
              <a:latin typeface="Arial Regular"/>
            </a:endParaRPr>
          </a:p>
          <a:p>
            <a:pPr lvl="0" algn="just" fontAlgn="base">
              <a:lnSpc>
                <a:spcPts val="2200"/>
              </a:lnSpc>
              <a:spcBef>
                <a:spcPct val="0"/>
              </a:spcBef>
              <a:spcAft>
                <a:spcPct val="0"/>
              </a:spcAft>
              <a:buClr>
                <a:srgbClr val="BD2027"/>
              </a:buClr>
              <a:defRPr/>
            </a:pPr>
            <a:endParaRPr lang="hu-HU" sz="2000" dirty="0" smtClean="0">
              <a:solidFill>
                <a:prstClr val="black"/>
              </a:solidFill>
              <a:latin typeface="Arial Regular"/>
            </a:endParaRPr>
          </a:p>
        </p:txBody>
      </p:sp>
      <p:sp>
        <p:nvSpPr>
          <p:cNvPr id="11" name="Téglalap 10"/>
          <p:cNvSpPr/>
          <p:nvPr/>
        </p:nvSpPr>
        <p:spPr>
          <a:xfrm>
            <a:off x="6387152" y="451877"/>
            <a:ext cx="2088044" cy="73592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hu-HU" sz="2800" b="1" dirty="0" smtClean="0">
                <a:solidFill>
                  <a:schemeClr val="tx1"/>
                </a:solidFill>
              </a:rPr>
              <a:t>Pontosítás</a:t>
            </a:r>
            <a:endParaRPr lang="hu-HU" sz="2800" b="1" dirty="0">
              <a:solidFill>
                <a:schemeClr val="tx1"/>
              </a:solidFill>
            </a:endParaRPr>
          </a:p>
        </p:txBody>
      </p:sp>
    </p:spTree>
    <p:extLst>
      <p:ext uri="{BB962C8B-B14F-4D97-AF65-F5344CB8AC3E}">
        <p14:creationId xmlns:p14="http://schemas.microsoft.com/office/powerpoint/2010/main" val="2638506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C465A074-71B0-1C47-A455-7677837C124E}" type="slidenum">
              <a:rPr lang="it-IT" smtClean="0"/>
              <a:pPr/>
              <a:t>9</a:t>
            </a:fld>
            <a:endParaRPr lang="it-IT" dirty="0"/>
          </a:p>
        </p:txBody>
      </p:sp>
      <p:sp>
        <p:nvSpPr>
          <p:cNvPr id="5" name="Cím 4"/>
          <p:cNvSpPr>
            <a:spLocks noGrp="1"/>
          </p:cNvSpPr>
          <p:nvPr>
            <p:ph type="ctrTitle"/>
          </p:nvPr>
        </p:nvSpPr>
        <p:spPr>
          <a:xfrm>
            <a:off x="262722" y="752578"/>
            <a:ext cx="8386686" cy="235474"/>
          </a:xfrm>
        </p:spPr>
        <p:txBody>
          <a:bodyPr/>
          <a:lstStyle/>
          <a:p>
            <a:r>
              <a:rPr lang="hu-HU" b="1" dirty="0" smtClean="0"/>
              <a:t>TARIFA- Általános felelősség </a:t>
            </a:r>
            <a:endParaRPr lang="hu-HU" b="1" dirty="0"/>
          </a:p>
        </p:txBody>
      </p:sp>
      <p:sp>
        <p:nvSpPr>
          <p:cNvPr id="8" name="Segnaposto data 3"/>
          <p:cNvSpPr txBox="1">
            <a:spLocks/>
          </p:cNvSpPr>
          <p:nvPr/>
        </p:nvSpPr>
        <p:spPr>
          <a:xfrm>
            <a:off x="349628" y="6455372"/>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 Jogi személyiség</a:t>
            </a:r>
            <a:endParaRPr lang="hu-HU" dirty="0">
              <a:latin typeface="Arial"/>
              <a:cs typeface="Arial"/>
            </a:endParaRPr>
          </a:p>
        </p:txBody>
      </p:sp>
      <p:sp>
        <p:nvSpPr>
          <p:cNvPr id="10" name="Segnaposto data 3"/>
          <p:cNvSpPr txBox="1">
            <a:spLocks/>
          </p:cNvSpPr>
          <p:nvPr/>
        </p:nvSpPr>
        <p:spPr>
          <a:xfrm>
            <a:off x="2480988" y="6457644"/>
            <a:ext cx="799200" cy="114300"/>
          </a:xfrm>
          <a:prstGeom prst="rect">
            <a:avLst/>
          </a:prstGeom>
        </p:spPr>
        <p:txBody>
          <a:bodyPr vert="horz" lIns="0" tIns="0" rIns="0" bIns="0" rtlCol="0" anchor="t" anchorCtr="0"/>
          <a:lstStyle>
            <a:defPPr>
              <a:defRPr lang="it-IT"/>
            </a:defPPr>
            <a:lvl1pPr marL="0" algn="l" defTabSz="457200" rtl="0" eaLnBrk="1" latinLnBrk="0" hangingPunct="1">
              <a:defRPr sz="7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95825"/>
              </a:lnSpc>
              <a:spcBef>
                <a:spcPts val="10"/>
              </a:spcBef>
              <a:defRPr/>
            </a:pPr>
            <a:r>
              <a:rPr lang="hu-HU" dirty="0" smtClean="0">
                <a:latin typeface="Arial"/>
                <a:cs typeface="Arial"/>
              </a:rPr>
              <a:t>Keltezés</a:t>
            </a:r>
            <a:endParaRPr lang="hu-HU" dirty="0">
              <a:latin typeface="Arial"/>
              <a:cs typeface="Arial"/>
            </a:endParaRPr>
          </a:p>
        </p:txBody>
      </p:sp>
      <p:sp>
        <p:nvSpPr>
          <p:cNvPr id="12" name="Élőláb helye 3"/>
          <p:cNvSpPr>
            <a:spLocks noGrp="1"/>
          </p:cNvSpPr>
          <p:nvPr>
            <p:ph type="ftr" sz="quarter" idx="11"/>
          </p:nvPr>
        </p:nvSpPr>
        <p:spPr>
          <a:xfrm>
            <a:off x="4613300" y="6459985"/>
            <a:ext cx="2895600" cy="114300"/>
          </a:xfrm>
        </p:spPr>
        <p:txBody>
          <a:bodyPr/>
          <a:lstStyle/>
          <a:p>
            <a:r>
              <a:rPr lang="hu-HU" dirty="0" smtClean="0"/>
              <a:t>Prezentáció címe</a:t>
            </a:r>
            <a:endParaRPr lang="it-IT" dirty="0"/>
          </a:p>
        </p:txBody>
      </p:sp>
      <p:sp>
        <p:nvSpPr>
          <p:cNvPr id="9" name="Text Box 4"/>
          <p:cNvSpPr txBox="1">
            <a:spLocks noGrp="1" noChangeArrowheads="1"/>
          </p:cNvSpPr>
          <p:nvPr>
            <p:ph type="body" sz="quarter" idx="13"/>
          </p:nvPr>
        </p:nvSpPr>
        <p:spPr bwMode="auto">
          <a:xfrm>
            <a:off x="347300" y="1228298"/>
            <a:ext cx="8386686" cy="4940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20000"/>
              </a:spcBef>
              <a:spcAft>
                <a:spcPct val="0"/>
              </a:spcAft>
              <a:defRPr sz="1200">
                <a:solidFill>
                  <a:schemeClr val="tx1"/>
                </a:solidFill>
                <a:latin typeface="Arial" charset="0"/>
              </a:defRPr>
            </a:lvl6pPr>
            <a:lvl7pPr marL="2971800" indent="-228600" eaLnBrk="0" fontAlgn="base" hangingPunct="0">
              <a:spcBef>
                <a:spcPct val="20000"/>
              </a:spcBef>
              <a:spcAft>
                <a:spcPct val="0"/>
              </a:spcAft>
              <a:defRPr sz="1200">
                <a:solidFill>
                  <a:schemeClr val="tx1"/>
                </a:solidFill>
                <a:latin typeface="Arial" charset="0"/>
              </a:defRPr>
            </a:lvl7pPr>
            <a:lvl8pPr marL="3429000" indent="-228600" eaLnBrk="0" fontAlgn="base" hangingPunct="0">
              <a:spcBef>
                <a:spcPct val="20000"/>
              </a:spcBef>
              <a:spcAft>
                <a:spcPct val="0"/>
              </a:spcAft>
              <a:defRPr sz="1200">
                <a:solidFill>
                  <a:schemeClr val="tx1"/>
                </a:solidFill>
                <a:latin typeface="Arial" charset="0"/>
              </a:defRPr>
            </a:lvl8pPr>
            <a:lvl9pPr marL="3886200" indent="-228600" eaLnBrk="0" fontAlgn="base" hangingPunct="0">
              <a:spcBef>
                <a:spcPct val="20000"/>
              </a:spcBef>
              <a:spcAft>
                <a:spcPct val="0"/>
              </a:spcAft>
              <a:defRPr sz="1200">
                <a:solidFill>
                  <a:schemeClr val="tx1"/>
                </a:solidFill>
                <a:latin typeface="Arial" charset="0"/>
              </a:defRPr>
            </a:lvl9pPr>
          </a:lstStyle>
          <a:p>
            <a:pPr lvl="0" algn="just" fontAlgn="base">
              <a:lnSpc>
                <a:spcPts val="2200"/>
              </a:lnSpc>
              <a:spcBef>
                <a:spcPct val="0"/>
              </a:spcBef>
              <a:spcAft>
                <a:spcPct val="0"/>
              </a:spcAft>
              <a:buClr>
                <a:srgbClr val="BD2027"/>
              </a:buClr>
              <a:defRPr/>
            </a:pPr>
            <a:endParaRPr lang="hu-HU" dirty="0" smtClean="0">
              <a:solidFill>
                <a:prstClr val="black"/>
              </a:solidFill>
              <a:latin typeface="Arial Regular"/>
            </a:endParaRPr>
          </a:p>
          <a:p>
            <a:pPr lvl="0" algn="just" fontAlgn="base">
              <a:lnSpc>
                <a:spcPts val="2200"/>
              </a:lnSpc>
              <a:spcBef>
                <a:spcPct val="0"/>
              </a:spcBef>
              <a:spcAft>
                <a:spcPct val="0"/>
              </a:spcAft>
              <a:buClr>
                <a:srgbClr val="BD2027"/>
              </a:buClr>
              <a:defRPr/>
            </a:pPr>
            <a:r>
              <a:rPr lang="hu-HU" sz="5400" dirty="0" smtClean="0">
                <a:solidFill>
                  <a:prstClr val="black"/>
                </a:solidFill>
                <a:latin typeface="Arial Regular"/>
              </a:rPr>
              <a:t>+</a:t>
            </a:r>
          </a:p>
        </p:txBody>
      </p:sp>
      <p:sp>
        <p:nvSpPr>
          <p:cNvPr id="11" name="Téglalap 10"/>
          <p:cNvSpPr/>
          <p:nvPr/>
        </p:nvSpPr>
        <p:spPr>
          <a:xfrm>
            <a:off x="6387152" y="451877"/>
            <a:ext cx="2088044" cy="73592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hu-HU" sz="2800" b="1" dirty="0" smtClean="0">
                <a:solidFill>
                  <a:schemeClr val="tx1"/>
                </a:solidFill>
              </a:rPr>
              <a:t>Változás</a:t>
            </a:r>
            <a:endParaRPr lang="hu-HU" sz="2800" b="1" dirty="0">
              <a:solidFill>
                <a:schemeClr val="tx1"/>
              </a:solidFill>
            </a:endParaRPr>
          </a:p>
        </p:txBody>
      </p:sp>
      <p:sp>
        <p:nvSpPr>
          <p:cNvPr id="3" name="Ellipszis 2"/>
          <p:cNvSpPr/>
          <p:nvPr/>
        </p:nvSpPr>
        <p:spPr>
          <a:xfrm>
            <a:off x="3466531" y="2757030"/>
            <a:ext cx="1802180" cy="149392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hu-HU" b="1" dirty="0" smtClean="0">
                <a:solidFill>
                  <a:schemeClr val="tx1"/>
                </a:solidFill>
              </a:rPr>
              <a:t>Új IMAGE, új ajánlati kép</a:t>
            </a:r>
            <a:endParaRPr lang="hu-HU" b="1" dirty="0">
              <a:solidFill>
                <a:schemeClr val="tx1"/>
              </a:solidFill>
            </a:endParaRPr>
          </a:p>
        </p:txBody>
      </p:sp>
      <p:sp>
        <p:nvSpPr>
          <p:cNvPr id="14" name="Ellipszis 13"/>
          <p:cNvSpPr/>
          <p:nvPr/>
        </p:nvSpPr>
        <p:spPr>
          <a:xfrm>
            <a:off x="559108" y="1385566"/>
            <a:ext cx="2961565" cy="182165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hu-HU" b="1" dirty="0" smtClean="0">
                <a:solidFill>
                  <a:schemeClr val="tx1"/>
                </a:solidFill>
              </a:rPr>
              <a:t>VIG engedélyes tevékenységek esetén díjtétel beviteli lehetőség</a:t>
            </a:r>
            <a:endParaRPr lang="hu-HU" b="1" dirty="0">
              <a:solidFill>
                <a:schemeClr val="tx1"/>
              </a:solidFill>
            </a:endParaRPr>
          </a:p>
        </p:txBody>
      </p:sp>
      <p:sp>
        <p:nvSpPr>
          <p:cNvPr id="15" name="Ellipszis 14"/>
          <p:cNvSpPr/>
          <p:nvPr/>
        </p:nvSpPr>
        <p:spPr>
          <a:xfrm>
            <a:off x="732170" y="4160292"/>
            <a:ext cx="2375621" cy="126469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hu-HU" b="1" dirty="0" smtClean="0">
                <a:solidFill>
                  <a:schemeClr val="tx1"/>
                </a:solidFill>
              </a:rPr>
              <a:t>Új Biztosítási Összegek</a:t>
            </a:r>
            <a:endParaRPr lang="hu-HU" b="1" dirty="0">
              <a:solidFill>
                <a:schemeClr val="tx1"/>
              </a:solidFill>
            </a:endParaRPr>
          </a:p>
        </p:txBody>
      </p:sp>
      <p:sp>
        <p:nvSpPr>
          <p:cNvPr id="16" name="Ellipszis 15"/>
          <p:cNvSpPr/>
          <p:nvPr/>
        </p:nvSpPr>
        <p:spPr>
          <a:xfrm>
            <a:off x="5268711" y="3975993"/>
            <a:ext cx="3131662" cy="1414817"/>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hu-HU" b="1" dirty="0" smtClean="0">
                <a:solidFill>
                  <a:schemeClr val="tx1"/>
                </a:solidFill>
              </a:rPr>
              <a:t>Új tevékenység csoport – Egyéb </a:t>
            </a:r>
            <a:r>
              <a:rPr lang="hu-HU" b="1" dirty="0" err="1" smtClean="0">
                <a:solidFill>
                  <a:schemeClr val="tx1"/>
                </a:solidFill>
              </a:rPr>
              <a:t>hulladékanyag</a:t>
            </a:r>
            <a:r>
              <a:rPr lang="hu-HU" b="1" dirty="0" smtClean="0">
                <a:solidFill>
                  <a:schemeClr val="tx1"/>
                </a:solidFill>
              </a:rPr>
              <a:t> kereskedelem</a:t>
            </a:r>
            <a:endParaRPr lang="hu-HU" b="1" dirty="0">
              <a:solidFill>
                <a:schemeClr val="tx1"/>
              </a:solidFill>
            </a:endParaRPr>
          </a:p>
        </p:txBody>
      </p:sp>
      <p:sp>
        <p:nvSpPr>
          <p:cNvPr id="17" name="Ellipszis 16"/>
          <p:cNvSpPr/>
          <p:nvPr/>
        </p:nvSpPr>
        <p:spPr>
          <a:xfrm>
            <a:off x="5692721" y="1788745"/>
            <a:ext cx="2509520" cy="1418479"/>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hu-HU" b="1" dirty="0" smtClean="0">
                <a:solidFill>
                  <a:schemeClr val="tx1"/>
                </a:solidFill>
              </a:rPr>
              <a:t>Elektronikus engedélyezési folyamat elkezdődik</a:t>
            </a:r>
          </a:p>
          <a:p>
            <a:pPr algn="ctr"/>
            <a:r>
              <a:rPr lang="hu-HU" b="1" dirty="0" smtClean="0">
                <a:solidFill>
                  <a:schemeClr val="tx1"/>
                </a:solidFill>
              </a:rPr>
              <a:t>(g3d file)</a:t>
            </a:r>
            <a:endParaRPr lang="hu-HU" b="1" dirty="0">
              <a:solidFill>
                <a:schemeClr val="tx1"/>
              </a:solidFill>
            </a:endParaRPr>
          </a:p>
        </p:txBody>
      </p:sp>
      <p:sp>
        <p:nvSpPr>
          <p:cNvPr id="18" name="Téglalap 17"/>
          <p:cNvSpPr/>
          <p:nvPr/>
        </p:nvSpPr>
        <p:spPr>
          <a:xfrm>
            <a:off x="3896773" y="4806174"/>
            <a:ext cx="941695" cy="1446550"/>
          </a:xfrm>
          <a:prstGeom prst="rect">
            <a:avLst/>
          </a:prstGeom>
        </p:spPr>
        <p:txBody>
          <a:bodyPr wrap="square">
            <a:spAutoFit/>
          </a:bodyPr>
          <a:lstStyle/>
          <a:p>
            <a:r>
              <a:rPr lang="hu-HU" sz="8800" dirty="0">
                <a:solidFill>
                  <a:schemeClr val="tx2"/>
                </a:solidFill>
                <a:latin typeface="Times New Roman"/>
                <a:cs typeface="Times New Roman"/>
              </a:rPr>
              <a:t>☻</a:t>
            </a:r>
            <a:endParaRPr lang="hu-HU" sz="8800" dirty="0">
              <a:solidFill>
                <a:schemeClr val="tx2"/>
              </a:solidFill>
            </a:endParaRPr>
          </a:p>
        </p:txBody>
      </p:sp>
    </p:spTree>
    <p:extLst>
      <p:ext uri="{BB962C8B-B14F-4D97-AF65-F5344CB8AC3E}">
        <p14:creationId xmlns:p14="http://schemas.microsoft.com/office/powerpoint/2010/main" val="3337177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áció sablon">
  <a:themeElements>
    <a:clrScheme name="Generali_colori_C">
      <a:dk1>
        <a:sysClr val="windowText" lastClr="000000"/>
      </a:dk1>
      <a:lt1>
        <a:sysClr val="window" lastClr="FFFFFF"/>
      </a:lt1>
      <a:dk2>
        <a:srgbClr val="BD2027"/>
      </a:dk2>
      <a:lt2>
        <a:srgbClr val="FEEEE6"/>
      </a:lt2>
      <a:accent1>
        <a:srgbClr val="BD2027"/>
      </a:accent1>
      <a:accent2>
        <a:srgbClr val="C25439"/>
      </a:accent2>
      <a:accent3>
        <a:srgbClr val="E9B09A"/>
      </a:accent3>
      <a:accent4>
        <a:srgbClr val="5C5D5F"/>
      </a:accent4>
      <a:accent5>
        <a:srgbClr val="CFD0D2"/>
      </a:accent5>
      <a:accent6>
        <a:srgbClr val="A1A3A4"/>
      </a:accent6>
      <a:hlink>
        <a:srgbClr val="BD2027"/>
      </a:hlink>
      <a:folHlink>
        <a:srgbClr val="C25439"/>
      </a:folHlink>
    </a:clrScheme>
    <a:fontScheme name="BE_typografia">
      <a:majorFont>
        <a:latin typeface="Arial Regular"/>
        <a:ea typeface="Arial Italic"/>
        <a:cs typeface=""/>
      </a:majorFont>
      <a:minorFont>
        <a:latin typeface="Arial Regular"/>
        <a:ea typeface="Arial Regular"/>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DBA4FA7-BCEB-4057-9813-5E24AC08F7FC}">
  <ds:schemaRefs>
    <ds:schemaRef ds:uri="http://schemas.microsoft.com/sharepoint/v3/contenttype/forms"/>
  </ds:schemaRefs>
</ds:datastoreItem>
</file>

<file path=customXml/itemProps2.xml><?xml version="1.0" encoding="utf-8"?>
<ds:datastoreItem xmlns:ds="http://schemas.openxmlformats.org/officeDocument/2006/customXml" ds:itemID="{38ECC774-76DD-4632-9640-C36DCB65A6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B3CD1BA-8A3D-47AB-9468-1881378C5F76}">
  <ds:schemaRefs>
    <ds:schemaRef ds:uri="http://purl.org/dc/elements/1.1/"/>
    <ds:schemaRef ds:uri="http://www.w3.org/XML/1998/namespace"/>
    <ds:schemaRef ds:uri="http://purl.org/dc/term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Prezentáció sablon</Template>
  <TotalTime>583</TotalTime>
  <Words>1144</Words>
  <Application>Microsoft Office PowerPoint</Application>
  <PresentationFormat>Diavetítés a képernyőre (4:3 oldalarány)</PresentationFormat>
  <Paragraphs>237</Paragraphs>
  <Slides>13</Slides>
  <Notes>0</Notes>
  <HiddenSlides>0</HiddenSlides>
  <MMClips>0</MMClips>
  <ScaleCrop>false</ScaleCrop>
  <HeadingPairs>
    <vt:vector size="4" baseType="variant">
      <vt:variant>
        <vt:lpstr>Téma</vt:lpstr>
      </vt:variant>
      <vt:variant>
        <vt:i4>1</vt:i4>
      </vt:variant>
      <vt:variant>
        <vt:lpstr>Diacímek</vt:lpstr>
      </vt:variant>
      <vt:variant>
        <vt:i4>13</vt:i4>
      </vt:variant>
    </vt:vector>
  </HeadingPairs>
  <TitlesOfParts>
    <vt:vector size="14" baseType="lpstr">
      <vt:lpstr>Prezentáció sablon</vt:lpstr>
      <vt:lpstr>Felelősség változások 2015.03.27.</vt:lpstr>
      <vt:lpstr>PowerPoint bemutató</vt:lpstr>
      <vt:lpstr>Általános felelősség feltétel </vt:lpstr>
      <vt:lpstr>Általános felelősség feltétel </vt:lpstr>
      <vt:lpstr>Általános felelősség feltétel </vt:lpstr>
      <vt:lpstr>Általános felelősség feltétel </vt:lpstr>
      <vt:lpstr>Szakmai  felelősség feltétel </vt:lpstr>
      <vt:lpstr>Szakmai  felelősség feltétel </vt:lpstr>
      <vt:lpstr>TARIFA- Általános felelősség </vt:lpstr>
      <vt:lpstr>TARIFA- Általános felelősség </vt:lpstr>
      <vt:lpstr>TARIFA- Általános felelősség </vt:lpstr>
      <vt:lpstr>TARIFA- Szakmai felelősség </vt:lpstr>
      <vt:lpstr>TARIFA- Szakmai felelősség </vt:lpstr>
    </vt:vector>
  </TitlesOfParts>
  <Company>Generali-Providencia Zrt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Prezentáció címe Arial Bold 33/35pt</dc:title>
  <dc:creator>Limbek László</dc:creator>
  <cp:lastModifiedBy>Molnár Zsuzsanna</cp:lastModifiedBy>
  <cp:revision>71</cp:revision>
  <cp:lastPrinted>2013-10-04T10:49:32Z</cp:lastPrinted>
  <dcterms:created xsi:type="dcterms:W3CDTF">2014-01-14T08:31:55Z</dcterms:created>
  <dcterms:modified xsi:type="dcterms:W3CDTF">2015-04-14T08:29:11Z</dcterms:modified>
</cp:coreProperties>
</file>