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7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8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9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5" r:id="rId5"/>
    <p:sldMasterId id="2147483836" r:id="rId6"/>
    <p:sldMasterId id="2147483856" r:id="rId7"/>
    <p:sldMasterId id="2147483916" r:id="rId8"/>
    <p:sldMasterId id="2147483936" r:id="rId9"/>
    <p:sldMasterId id="2147483956" r:id="rId10"/>
    <p:sldMasterId id="2147483975" r:id="rId11"/>
    <p:sldMasterId id="2147483995" r:id="rId12"/>
    <p:sldMasterId id="2147484043" r:id="rId13"/>
  </p:sldMasterIdLst>
  <p:notesMasterIdLst>
    <p:notesMasterId r:id="rId64"/>
  </p:notesMasterIdLst>
  <p:handoutMasterIdLst>
    <p:handoutMasterId r:id="rId65"/>
  </p:handoutMasterIdLst>
  <p:sldIdLst>
    <p:sldId id="576" r:id="rId14"/>
    <p:sldId id="619" r:id="rId15"/>
    <p:sldId id="634" r:id="rId16"/>
    <p:sldId id="618" r:id="rId17"/>
    <p:sldId id="635" r:id="rId18"/>
    <p:sldId id="636" r:id="rId19"/>
    <p:sldId id="672" r:id="rId20"/>
    <p:sldId id="653" r:id="rId21"/>
    <p:sldId id="654" r:id="rId22"/>
    <p:sldId id="655" r:id="rId23"/>
    <p:sldId id="656" r:id="rId24"/>
    <p:sldId id="657" r:id="rId25"/>
    <p:sldId id="658" r:id="rId26"/>
    <p:sldId id="659" r:id="rId27"/>
    <p:sldId id="660" r:id="rId28"/>
    <p:sldId id="661" r:id="rId29"/>
    <p:sldId id="662" r:id="rId30"/>
    <p:sldId id="663" r:id="rId31"/>
    <p:sldId id="664" r:id="rId32"/>
    <p:sldId id="694" r:id="rId33"/>
    <p:sldId id="695" r:id="rId34"/>
    <p:sldId id="665" r:id="rId35"/>
    <p:sldId id="666" r:id="rId36"/>
    <p:sldId id="667" r:id="rId37"/>
    <p:sldId id="668" r:id="rId38"/>
    <p:sldId id="669" r:id="rId39"/>
    <p:sldId id="692" r:id="rId40"/>
    <p:sldId id="693" r:id="rId41"/>
    <p:sldId id="673" r:id="rId42"/>
    <p:sldId id="674" r:id="rId43"/>
    <p:sldId id="675" r:id="rId44"/>
    <p:sldId id="677" r:id="rId45"/>
    <p:sldId id="676" r:id="rId46"/>
    <p:sldId id="610" r:id="rId47"/>
    <p:sldId id="644" r:id="rId48"/>
    <p:sldId id="645" r:id="rId49"/>
    <p:sldId id="646" r:id="rId50"/>
    <p:sldId id="647" r:id="rId51"/>
    <p:sldId id="648" r:id="rId52"/>
    <p:sldId id="630" r:id="rId53"/>
    <p:sldId id="631" r:id="rId54"/>
    <p:sldId id="632" r:id="rId55"/>
    <p:sldId id="612" r:id="rId56"/>
    <p:sldId id="616" r:id="rId57"/>
    <p:sldId id="624" r:id="rId58"/>
    <p:sldId id="641" r:id="rId59"/>
    <p:sldId id="621" r:id="rId60"/>
    <p:sldId id="651" r:id="rId61"/>
    <p:sldId id="652" r:id="rId62"/>
    <p:sldId id="498" r:id="rId6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770">
          <p15:clr>
            <a:srgbClr val="A4A3A4"/>
          </p15:clr>
        </p15:guide>
        <p15:guide id="2" pos="55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573C"/>
    <a:srgbClr val="EC7970"/>
    <a:srgbClr val="DE3A42"/>
    <a:srgbClr val="D21E10"/>
    <a:srgbClr val="BD1E20"/>
    <a:srgbClr val="AF0819"/>
    <a:srgbClr val="898989"/>
    <a:srgbClr val="DF4133"/>
    <a:srgbClr val="E73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706" autoAdjust="0"/>
    <p:restoredTop sz="50000" autoAdjust="0"/>
  </p:normalViewPr>
  <p:slideViewPr>
    <p:cSldViewPr snapToGrid="0" snapToObjects="1">
      <p:cViewPr>
        <p:scale>
          <a:sx n="96" d="100"/>
          <a:sy n="96" d="100"/>
        </p:scale>
        <p:origin x="-366" y="126"/>
      </p:cViewPr>
      <p:guideLst>
        <p:guide orient="horz" pos="3770"/>
        <p:guide pos="550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8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365321-B967-45D5-AB9F-95E33A3200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10F3624-E030-43AD-8850-321832E21336}">
      <dgm:prSet phldrT="[Szöveg]"/>
      <dgm:spPr>
        <a:solidFill>
          <a:srgbClr val="C0000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Két havi díjkedvezmény</a:t>
          </a:r>
          <a:endParaRPr lang="hu-HU" dirty="0">
            <a:solidFill>
              <a:schemeClr val="bg1"/>
            </a:solidFill>
          </a:endParaRPr>
        </a:p>
      </dgm:t>
    </dgm:pt>
    <dgm:pt modelId="{78295439-D249-452F-AA7E-4F4C6A616F24}" type="parTrans" cxnId="{F884CBFD-02F8-43D1-A17B-5196B63BB5C5}">
      <dgm:prSet/>
      <dgm:spPr/>
      <dgm:t>
        <a:bodyPr/>
        <a:lstStyle/>
        <a:p>
          <a:endParaRPr lang="hu-HU"/>
        </a:p>
      </dgm:t>
    </dgm:pt>
    <dgm:pt modelId="{6B5D53DC-1B8C-4BFA-B614-8723D6D1483D}" type="sibTrans" cxnId="{F884CBFD-02F8-43D1-A17B-5196B63BB5C5}">
      <dgm:prSet/>
      <dgm:spPr>
        <a:solidFill>
          <a:schemeClr val="accent2"/>
        </a:solidFill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01710501-63D4-4CFA-9309-124010CA1A12}">
      <dgm:prSet phldrT="[Szöveg]"/>
      <dgm:spPr>
        <a:solidFill>
          <a:srgbClr val="A80014"/>
        </a:solidFill>
      </dgm:spPr>
      <dgm:t>
        <a:bodyPr/>
        <a:lstStyle/>
        <a:p>
          <a:r>
            <a:rPr lang="hu-HU" alt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Flexicső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csere program</a:t>
          </a:r>
          <a:endParaRPr lang="hu-HU" dirty="0">
            <a:solidFill>
              <a:schemeClr val="bg1"/>
            </a:solidFill>
          </a:endParaRPr>
        </a:p>
      </dgm:t>
    </dgm:pt>
    <dgm:pt modelId="{8FB8B7F9-F8DF-40C6-AD5B-B68954CA5DF7}" type="parTrans" cxnId="{A798C1EB-35DC-432F-96F4-CB8A98187037}">
      <dgm:prSet/>
      <dgm:spPr/>
      <dgm:t>
        <a:bodyPr/>
        <a:lstStyle/>
        <a:p>
          <a:endParaRPr lang="hu-HU"/>
        </a:p>
      </dgm:t>
    </dgm:pt>
    <dgm:pt modelId="{4D4BC51A-DF79-4686-9122-81430A7A8A67}" type="sibTrans" cxnId="{A798C1EB-35DC-432F-96F4-CB8A98187037}">
      <dgm:prSet/>
      <dgm:spPr/>
      <dgm:t>
        <a:bodyPr/>
        <a:lstStyle/>
        <a:p>
          <a:endParaRPr lang="hu-HU"/>
        </a:p>
      </dgm:t>
    </dgm:pt>
    <dgm:pt modelId="{DAF74540-656A-45BD-8F53-C2F1E1A4681E}">
      <dgm:prSet/>
      <dgm:spPr>
        <a:solidFill>
          <a:srgbClr val="BD1E2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Közös képviselőknek helyi rendezvény</a:t>
          </a:r>
          <a:endParaRPr lang="hu-HU" alt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67A2ED-0753-4B66-B6DA-54F58C693F1F}" type="parTrans" cxnId="{0E8F7DAE-07B9-48D0-A466-E89688BDE197}">
      <dgm:prSet/>
      <dgm:spPr/>
      <dgm:t>
        <a:bodyPr/>
        <a:lstStyle/>
        <a:p>
          <a:endParaRPr lang="hu-HU"/>
        </a:p>
      </dgm:t>
    </dgm:pt>
    <dgm:pt modelId="{4E750F3F-25BB-45A9-9A9C-E804A31FE224}" type="sibTrans" cxnId="{0E8F7DAE-07B9-48D0-A466-E89688BDE197}">
      <dgm:prSet/>
      <dgm:spPr/>
      <dgm:t>
        <a:bodyPr/>
        <a:lstStyle/>
        <a:p>
          <a:endParaRPr lang="hu-HU"/>
        </a:p>
      </dgm:t>
    </dgm:pt>
    <dgm:pt modelId="{09CD98B1-4CB2-47BF-BB3E-FFD17F1E419F}">
      <dgm:prSet/>
      <dgm:spPr>
        <a:solidFill>
          <a:srgbClr val="D2453A"/>
        </a:solidFill>
      </dgm:spPr>
      <dgm:t>
        <a:bodyPr/>
        <a:lstStyle/>
        <a:p>
          <a:r>
            <a:rPr lang="hu-HU" b="1" dirty="0" err="1" smtClean="0">
              <a:latin typeface="Arial" panose="020B0604020202020204" pitchFamily="34" charset="0"/>
              <a:cs typeface="Arial" panose="020B0604020202020204" pitchFamily="34" charset="0"/>
            </a:rPr>
            <a:t>Lurdy</a:t>
          </a:r>
          <a:r>
            <a:rPr lang="hu-HU" b="1" dirty="0" smtClean="0">
              <a:latin typeface="Arial" panose="020B0604020202020204" pitchFamily="34" charset="0"/>
              <a:cs typeface="Arial" panose="020B0604020202020204" pitchFamily="34" charset="0"/>
            </a:rPr>
            <a:t> ház közös képviselők napja 2017. november – kb. 1.000 fő résztvevő</a:t>
          </a:r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6A4A21-F56F-4B55-ACD1-4255F8A0315A}" type="parTrans" cxnId="{5E25C7CD-C751-44FF-A63E-B54F9BBC0F5B}">
      <dgm:prSet/>
      <dgm:spPr/>
      <dgm:t>
        <a:bodyPr/>
        <a:lstStyle/>
        <a:p>
          <a:endParaRPr lang="hu-HU"/>
        </a:p>
      </dgm:t>
    </dgm:pt>
    <dgm:pt modelId="{0921B461-A689-44AE-B326-F437C1D0716B}" type="sibTrans" cxnId="{5E25C7CD-C751-44FF-A63E-B54F9BBC0F5B}">
      <dgm:prSet/>
      <dgm:spPr/>
      <dgm:t>
        <a:bodyPr/>
        <a:lstStyle/>
        <a:p>
          <a:endParaRPr lang="hu-HU"/>
        </a:p>
      </dgm:t>
    </dgm:pt>
    <dgm:pt modelId="{3719C71B-CD42-436D-BA35-E276483F0671}">
      <dgm:prSet/>
      <dgm:spPr>
        <a:solidFill>
          <a:srgbClr val="CA6E6C"/>
        </a:solidFill>
      </dgm:spPr>
      <dgm:t>
        <a:bodyPr/>
        <a:lstStyle/>
        <a:p>
          <a:r>
            <a:rPr lang="hu-HU" b="1" dirty="0" smtClean="0">
              <a:latin typeface="Arial" panose="020B0604020202020204" pitchFamily="34" charset="0"/>
              <a:cs typeface="Arial" panose="020B0604020202020204" pitchFamily="34" charset="0"/>
            </a:rPr>
            <a:t>Bónuszkerék 2018. januári zárásig</a:t>
          </a:r>
          <a:endParaRPr lang="hu-HU" b="1" dirty="0">
            <a:solidFill>
              <a:schemeClr val="bg1"/>
            </a:solidFill>
          </a:endParaRPr>
        </a:p>
      </dgm:t>
    </dgm:pt>
    <dgm:pt modelId="{96228DFB-AE21-41E4-ADF0-2F7D062C5E15}" type="parTrans" cxnId="{B3EBE69A-4D8C-4819-92D5-E632BE065ABC}">
      <dgm:prSet/>
      <dgm:spPr/>
      <dgm:t>
        <a:bodyPr/>
        <a:lstStyle/>
        <a:p>
          <a:endParaRPr lang="hu-HU"/>
        </a:p>
      </dgm:t>
    </dgm:pt>
    <dgm:pt modelId="{560A5F65-4F20-46A6-AA49-720B544FD123}" type="sibTrans" cxnId="{B3EBE69A-4D8C-4819-92D5-E632BE065ABC}">
      <dgm:prSet/>
      <dgm:spPr/>
      <dgm:t>
        <a:bodyPr/>
        <a:lstStyle/>
        <a:p>
          <a:endParaRPr lang="hu-HU"/>
        </a:p>
      </dgm:t>
    </dgm:pt>
    <dgm:pt modelId="{AD194E84-F775-46E1-B459-C1150DA509FF}">
      <dgm:prSet/>
      <dgm:spPr>
        <a:solidFill>
          <a:srgbClr val="D75F5F"/>
        </a:solidFill>
      </dgm:spPr>
      <dgm:t>
        <a:bodyPr/>
        <a:lstStyle/>
        <a:p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Kéthevi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díjkedvezményt </a:t>
          </a:r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újraiditjuk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2017. november 3. -  2018. május 30</a:t>
          </a:r>
          <a:endParaRPr lang="hu-HU" dirty="0">
            <a:solidFill>
              <a:schemeClr val="bg1"/>
            </a:solidFill>
          </a:endParaRPr>
        </a:p>
      </dgm:t>
    </dgm:pt>
    <dgm:pt modelId="{D5682E91-1A5D-45E2-9C52-B33F2C868F34}" type="parTrans" cxnId="{EEE82A01-B9C8-48DE-8E75-C63E08FC55D7}">
      <dgm:prSet/>
      <dgm:spPr/>
      <dgm:t>
        <a:bodyPr/>
        <a:lstStyle/>
        <a:p>
          <a:endParaRPr lang="hu-HU"/>
        </a:p>
      </dgm:t>
    </dgm:pt>
    <dgm:pt modelId="{D2DB05DA-0FA5-41BA-83AE-F206C4093615}" type="sibTrans" cxnId="{EEE82A01-B9C8-48DE-8E75-C63E08FC55D7}">
      <dgm:prSet/>
      <dgm:spPr/>
      <dgm:t>
        <a:bodyPr/>
        <a:lstStyle/>
        <a:p>
          <a:endParaRPr lang="hu-HU"/>
        </a:p>
      </dgm:t>
    </dgm:pt>
    <dgm:pt modelId="{BA537BAB-16A2-4A27-BA34-BF9F6829963C}" type="pres">
      <dgm:prSet presAssocID="{66365321-B967-45D5-AB9F-95E33A3200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0A6B5F4C-8D13-4B1F-8DD3-164B5CB9BA1A}" type="pres">
      <dgm:prSet presAssocID="{66365321-B967-45D5-AB9F-95E33A32000E}" presName="Name1" presStyleCnt="0"/>
      <dgm:spPr/>
    </dgm:pt>
    <dgm:pt modelId="{B13E6447-689D-4E40-A81E-92B3E2B64217}" type="pres">
      <dgm:prSet presAssocID="{66365321-B967-45D5-AB9F-95E33A32000E}" presName="cycle" presStyleCnt="0"/>
      <dgm:spPr/>
    </dgm:pt>
    <dgm:pt modelId="{EF732C06-001A-4E7F-B86A-33D37139CD84}" type="pres">
      <dgm:prSet presAssocID="{66365321-B967-45D5-AB9F-95E33A32000E}" presName="srcNode" presStyleLbl="node1" presStyleIdx="0" presStyleCnt="6"/>
      <dgm:spPr/>
    </dgm:pt>
    <dgm:pt modelId="{AC469951-D49D-49F8-AA50-24222DC168E4}" type="pres">
      <dgm:prSet presAssocID="{66365321-B967-45D5-AB9F-95E33A32000E}" presName="conn" presStyleLbl="parChTrans1D2" presStyleIdx="0" presStyleCnt="1"/>
      <dgm:spPr/>
      <dgm:t>
        <a:bodyPr/>
        <a:lstStyle/>
        <a:p>
          <a:endParaRPr lang="hu-HU"/>
        </a:p>
      </dgm:t>
    </dgm:pt>
    <dgm:pt modelId="{9B99722E-38E7-4AA8-84E7-48142BA536DA}" type="pres">
      <dgm:prSet presAssocID="{66365321-B967-45D5-AB9F-95E33A32000E}" presName="extraNode" presStyleLbl="node1" presStyleIdx="0" presStyleCnt="6"/>
      <dgm:spPr/>
    </dgm:pt>
    <dgm:pt modelId="{22B659D5-FFCA-4675-BF71-B9DC88213D50}" type="pres">
      <dgm:prSet presAssocID="{66365321-B967-45D5-AB9F-95E33A32000E}" presName="dstNode" presStyleLbl="node1" presStyleIdx="0" presStyleCnt="6"/>
      <dgm:spPr/>
    </dgm:pt>
    <dgm:pt modelId="{059758D1-B8D1-4D31-B1D3-370BE2E9D334}" type="pres">
      <dgm:prSet presAssocID="{210F3624-E030-43AD-8850-321832E2133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16F7DD-F2E5-4A99-B911-E2C180C715F9}" type="pres">
      <dgm:prSet presAssocID="{210F3624-E030-43AD-8850-321832E21336}" presName="accent_1" presStyleCnt="0"/>
      <dgm:spPr/>
    </dgm:pt>
    <dgm:pt modelId="{DEEE7D48-EB42-4957-9E1A-2E01F5D5BA48}" type="pres">
      <dgm:prSet presAssocID="{210F3624-E030-43AD-8850-321832E21336}" presName="accentRepeatNode" presStyleLbl="solidFgAcc1" presStyleIdx="0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787AC6A6-BF1E-437E-A08E-2112FD9C62DC}" type="pres">
      <dgm:prSet presAssocID="{01710501-63D4-4CFA-9309-124010CA1A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3451C3B-4782-40D0-85EF-A1879929C73A}" type="pres">
      <dgm:prSet presAssocID="{01710501-63D4-4CFA-9309-124010CA1A12}" presName="accent_2" presStyleCnt="0"/>
      <dgm:spPr/>
    </dgm:pt>
    <dgm:pt modelId="{D29C8A4A-638B-4B1B-A6D4-406E0B2DA6F5}" type="pres">
      <dgm:prSet presAssocID="{01710501-63D4-4CFA-9309-124010CA1A12}" presName="accentRepeatNode" presStyleLbl="solidFgAcc1" presStyleIdx="1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4757E8C9-AB65-483C-B71B-52384BAEE356}" type="pres">
      <dgm:prSet presAssocID="{DAF74540-656A-45BD-8F53-C2F1E1A4681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F7E0-33E2-465B-AF30-455A41E05654}" type="pres">
      <dgm:prSet presAssocID="{DAF74540-656A-45BD-8F53-C2F1E1A4681E}" presName="accent_3" presStyleCnt="0"/>
      <dgm:spPr/>
    </dgm:pt>
    <dgm:pt modelId="{BEA4E38D-663B-43E9-8F7B-98E4EFE83B64}" type="pres">
      <dgm:prSet presAssocID="{DAF74540-656A-45BD-8F53-C2F1E1A4681E}" presName="accentRepeatNode" presStyleLbl="solidFgAcc1" presStyleIdx="2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1DDC27E8-720F-4603-BEB6-B1D4DB3C4E54}" type="pres">
      <dgm:prSet presAssocID="{09CD98B1-4CB2-47BF-BB3E-FFD17F1E419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E73746-2CC1-498A-B96F-718F5EFBECCD}" type="pres">
      <dgm:prSet presAssocID="{09CD98B1-4CB2-47BF-BB3E-FFD17F1E419F}" presName="accent_4" presStyleCnt="0"/>
      <dgm:spPr/>
    </dgm:pt>
    <dgm:pt modelId="{096586FE-A197-4864-9B45-B4A12CD368C6}" type="pres">
      <dgm:prSet presAssocID="{09CD98B1-4CB2-47BF-BB3E-FFD17F1E419F}" presName="accentRepeatNode" presStyleLbl="solidFgAcc1" presStyleIdx="3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AABC9DBF-3C19-4889-8424-58C6B12611A3}" type="pres">
      <dgm:prSet presAssocID="{AD194E84-F775-46E1-B459-C1150DA509F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DE1281-4DD4-415C-9DC7-374BAA016F0A}" type="pres">
      <dgm:prSet presAssocID="{AD194E84-F775-46E1-B459-C1150DA509FF}" presName="accent_5" presStyleCnt="0"/>
      <dgm:spPr/>
    </dgm:pt>
    <dgm:pt modelId="{ADF0271B-E386-43E7-BD1B-0FDDCFD8D7EB}" type="pres">
      <dgm:prSet presAssocID="{AD194E84-F775-46E1-B459-C1150DA509FF}" presName="accentRepeatNode" presStyleLbl="solidFgAcc1" presStyleIdx="4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2F7858C7-D999-40A3-87E4-0DFF52CF4A07}" type="pres">
      <dgm:prSet presAssocID="{3719C71B-CD42-436D-BA35-E276483F067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91D6D3E-5829-47CC-A1CB-2E3D405772F8}" type="pres">
      <dgm:prSet presAssocID="{3719C71B-CD42-436D-BA35-E276483F0671}" presName="accent_6" presStyleCnt="0"/>
      <dgm:spPr/>
    </dgm:pt>
    <dgm:pt modelId="{7A53D366-9632-4237-AEC4-0B45CA3AE428}" type="pres">
      <dgm:prSet presAssocID="{3719C71B-CD42-436D-BA35-E276483F0671}" presName="accentRepeatNode" presStyleLbl="solidFgAcc1" presStyleIdx="5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</dgm:ptLst>
  <dgm:cxnLst>
    <dgm:cxn modelId="{5EC93790-4657-47A5-BD9D-0246A107A728}" type="presOf" srcId="{01710501-63D4-4CFA-9309-124010CA1A12}" destId="{787AC6A6-BF1E-437E-A08E-2112FD9C62DC}" srcOrd="0" destOrd="0" presId="urn:microsoft.com/office/officeart/2008/layout/VerticalCurvedList"/>
    <dgm:cxn modelId="{BA1B75C4-F681-4BB4-A0A2-DEA4A1BDD31F}" type="presOf" srcId="{3719C71B-CD42-436D-BA35-E276483F0671}" destId="{2F7858C7-D999-40A3-87E4-0DFF52CF4A07}" srcOrd="0" destOrd="0" presId="urn:microsoft.com/office/officeart/2008/layout/VerticalCurvedList"/>
    <dgm:cxn modelId="{1956286E-4F10-4CA1-9FD9-B4640D3C9399}" type="presOf" srcId="{210F3624-E030-43AD-8850-321832E21336}" destId="{059758D1-B8D1-4D31-B1D3-370BE2E9D334}" srcOrd="0" destOrd="0" presId="urn:microsoft.com/office/officeart/2008/layout/VerticalCurvedList"/>
    <dgm:cxn modelId="{678555A4-F0DF-48C9-A32D-373FD2FE4314}" type="presOf" srcId="{AD194E84-F775-46E1-B459-C1150DA509FF}" destId="{AABC9DBF-3C19-4889-8424-58C6B12611A3}" srcOrd="0" destOrd="0" presId="urn:microsoft.com/office/officeart/2008/layout/VerticalCurvedList"/>
    <dgm:cxn modelId="{D1615A34-1371-4959-BA42-5FF9F7CEF979}" type="presOf" srcId="{6B5D53DC-1B8C-4BFA-B614-8723D6D1483D}" destId="{AC469951-D49D-49F8-AA50-24222DC168E4}" srcOrd="0" destOrd="0" presId="urn:microsoft.com/office/officeart/2008/layout/VerticalCurvedList"/>
    <dgm:cxn modelId="{EEE82A01-B9C8-48DE-8E75-C63E08FC55D7}" srcId="{66365321-B967-45D5-AB9F-95E33A32000E}" destId="{AD194E84-F775-46E1-B459-C1150DA509FF}" srcOrd="4" destOrd="0" parTransId="{D5682E91-1A5D-45E2-9C52-B33F2C868F34}" sibTransId="{D2DB05DA-0FA5-41BA-83AE-F206C4093615}"/>
    <dgm:cxn modelId="{B3EBE69A-4D8C-4819-92D5-E632BE065ABC}" srcId="{66365321-B967-45D5-AB9F-95E33A32000E}" destId="{3719C71B-CD42-436D-BA35-E276483F0671}" srcOrd="5" destOrd="0" parTransId="{96228DFB-AE21-41E4-ADF0-2F7D062C5E15}" sibTransId="{560A5F65-4F20-46A6-AA49-720B544FD123}"/>
    <dgm:cxn modelId="{7E74E7A5-363D-4066-8570-9E5C083DA50C}" type="presOf" srcId="{09CD98B1-4CB2-47BF-BB3E-FFD17F1E419F}" destId="{1DDC27E8-720F-4603-BEB6-B1D4DB3C4E54}" srcOrd="0" destOrd="0" presId="urn:microsoft.com/office/officeart/2008/layout/VerticalCurvedList"/>
    <dgm:cxn modelId="{5E25C7CD-C751-44FF-A63E-B54F9BBC0F5B}" srcId="{66365321-B967-45D5-AB9F-95E33A32000E}" destId="{09CD98B1-4CB2-47BF-BB3E-FFD17F1E419F}" srcOrd="3" destOrd="0" parTransId="{826A4A21-F56F-4B55-ACD1-4255F8A0315A}" sibTransId="{0921B461-A689-44AE-B326-F437C1D0716B}"/>
    <dgm:cxn modelId="{A798C1EB-35DC-432F-96F4-CB8A98187037}" srcId="{66365321-B967-45D5-AB9F-95E33A32000E}" destId="{01710501-63D4-4CFA-9309-124010CA1A12}" srcOrd="1" destOrd="0" parTransId="{8FB8B7F9-F8DF-40C6-AD5B-B68954CA5DF7}" sibTransId="{4D4BC51A-DF79-4686-9122-81430A7A8A67}"/>
    <dgm:cxn modelId="{F884CBFD-02F8-43D1-A17B-5196B63BB5C5}" srcId="{66365321-B967-45D5-AB9F-95E33A32000E}" destId="{210F3624-E030-43AD-8850-321832E21336}" srcOrd="0" destOrd="0" parTransId="{78295439-D249-452F-AA7E-4F4C6A616F24}" sibTransId="{6B5D53DC-1B8C-4BFA-B614-8723D6D1483D}"/>
    <dgm:cxn modelId="{E61A5120-414F-4BD7-8730-039A4DCF235B}" type="presOf" srcId="{DAF74540-656A-45BD-8F53-C2F1E1A4681E}" destId="{4757E8C9-AB65-483C-B71B-52384BAEE356}" srcOrd="0" destOrd="0" presId="urn:microsoft.com/office/officeart/2008/layout/VerticalCurvedList"/>
    <dgm:cxn modelId="{4E0C7C51-E35B-4D5D-89F6-492976082F08}" type="presOf" srcId="{66365321-B967-45D5-AB9F-95E33A32000E}" destId="{BA537BAB-16A2-4A27-BA34-BF9F6829963C}" srcOrd="0" destOrd="0" presId="urn:microsoft.com/office/officeart/2008/layout/VerticalCurvedList"/>
    <dgm:cxn modelId="{0E8F7DAE-07B9-48D0-A466-E89688BDE197}" srcId="{66365321-B967-45D5-AB9F-95E33A32000E}" destId="{DAF74540-656A-45BD-8F53-C2F1E1A4681E}" srcOrd="2" destOrd="0" parTransId="{2067A2ED-0753-4B66-B6DA-54F58C693F1F}" sibTransId="{4E750F3F-25BB-45A9-9A9C-E804A31FE224}"/>
    <dgm:cxn modelId="{3A7C75C1-5CCA-45CA-B7CA-05DE89480E1E}" type="presParOf" srcId="{BA537BAB-16A2-4A27-BA34-BF9F6829963C}" destId="{0A6B5F4C-8D13-4B1F-8DD3-164B5CB9BA1A}" srcOrd="0" destOrd="0" presId="urn:microsoft.com/office/officeart/2008/layout/VerticalCurvedList"/>
    <dgm:cxn modelId="{EB5121C0-26B2-4095-8B54-B31FD09EBD18}" type="presParOf" srcId="{0A6B5F4C-8D13-4B1F-8DD3-164B5CB9BA1A}" destId="{B13E6447-689D-4E40-A81E-92B3E2B64217}" srcOrd="0" destOrd="0" presId="urn:microsoft.com/office/officeart/2008/layout/VerticalCurvedList"/>
    <dgm:cxn modelId="{AF20B35E-2AED-4233-B12F-2357994566AA}" type="presParOf" srcId="{B13E6447-689D-4E40-A81E-92B3E2B64217}" destId="{EF732C06-001A-4E7F-B86A-33D37139CD84}" srcOrd="0" destOrd="0" presId="urn:microsoft.com/office/officeart/2008/layout/VerticalCurvedList"/>
    <dgm:cxn modelId="{FA2808C8-6D0B-4887-802F-249858187620}" type="presParOf" srcId="{B13E6447-689D-4E40-A81E-92B3E2B64217}" destId="{AC469951-D49D-49F8-AA50-24222DC168E4}" srcOrd="1" destOrd="0" presId="urn:microsoft.com/office/officeart/2008/layout/VerticalCurvedList"/>
    <dgm:cxn modelId="{6C646FCA-3AE9-4A52-9771-C0D2D1CCF648}" type="presParOf" srcId="{B13E6447-689D-4E40-A81E-92B3E2B64217}" destId="{9B99722E-38E7-4AA8-84E7-48142BA536DA}" srcOrd="2" destOrd="0" presId="urn:microsoft.com/office/officeart/2008/layout/VerticalCurvedList"/>
    <dgm:cxn modelId="{8C186DA0-F13C-486D-B6EA-72CA9A4464EE}" type="presParOf" srcId="{B13E6447-689D-4E40-A81E-92B3E2B64217}" destId="{22B659D5-FFCA-4675-BF71-B9DC88213D50}" srcOrd="3" destOrd="0" presId="urn:microsoft.com/office/officeart/2008/layout/VerticalCurvedList"/>
    <dgm:cxn modelId="{7072C4EB-42F1-4EC3-82F0-6236A54B85FA}" type="presParOf" srcId="{0A6B5F4C-8D13-4B1F-8DD3-164B5CB9BA1A}" destId="{059758D1-B8D1-4D31-B1D3-370BE2E9D334}" srcOrd="1" destOrd="0" presId="urn:microsoft.com/office/officeart/2008/layout/VerticalCurvedList"/>
    <dgm:cxn modelId="{7F43D0F3-4B1B-4758-A845-586BD5C0AF92}" type="presParOf" srcId="{0A6B5F4C-8D13-4B1F-8DD3-164B5CB9BA1A}" destId="{9D16F7DD-F2E5-4A99-B911-E2C180C715F9}" srcOrd="2" destOrd="0" presId="urn:microsoft.com/office/officeart/2008/layout/VerticalCurvedList"/>
    <dgm:cxn modelId="{DA656661-FC22-4026-8C93-ACF9D8BF75FA}" type="presParOf" srcId="{9D16F7DD-F2E5-4A99-B911-E2C180C715F9}" destId="{DEEE7D48-EB42-4957-9E1A-2E01F5D5BA48}" srcOrd="0" destOrd="0" presId="urn:microsoft.com/office/officeart/2008/layout/VerticalCurvedList"/>
    <dgm:cxn modelId="{B4106327-05F5-4481-B674-DD8DDE7D2772}" type="presParOf" srcId="{0A6B5F4C-8D13-4B1F-8DD3-164B5CB9BA1A}" destId="{787AC6A6-BF1E-437E-A08E-2112FD9C62DC}" srcOrd="3" destOrd="0" presId="urn:microsoft.com/office/officeart/2008/layout/VerticalCurvedList"/>
    <dgm:cxn modelId="{1AE67CCB-DA4E-424C-90B1-DDCCB09B3FDE}" type="presParOf" srcId="{0A6B5F4C-8D13-4B1F-8DD3-164B5CB9BA1A}" destId="{23451C3B-4782-40D0-85EF-A1879929C73A}" srcOrd="4" destOrd="0" presId="urn:microsoft.com/office/officeart/2008/layout/VerticalCurvedList"/>
    <dgm:cxn modelId="{0A2EFE48-2C37-4214-9C2B-819D4FE3A591}" type="presParOf" srcId="{23451C3B-4782-40D0-85EF-A1879929C73A}" destId="{D29C8A4A-638B-4B1B-A6D4-406E0B2DA6F5}" srcOrd="0" destOrd="0" presId="urn:microsoft.com/office/officeart/2008/layout/VerticalCurvedList"/>
    <dgm:cxn modelId="{1E9E8BFE-CC10-445B-BFC3-BACA32C60ABB}" type="presParOf" srcId="{0A6B5F4C-8D13-4B1F-8DD3-164B5CB9BA1A}" destId="{4757E8C9-AB65-483C-B71B-52384BAEE356}" srcOrd="5" destOrd="0" presId="urn:microsoft.com/office/officeart/2008/layout/VerticalCurvedList"/>
    <dgm:cxn modelId="{CAD54EEE-59D1-47BE-A4C1-60E40CD51886}" type="presParOf" srcId="{0A6B5F4C-8D13-4B1F-8DD3-164B5CB9BA1A}" destId="{F594F7E0-33E2-465B-AF30-455A41E05654}" srcOrd="6" destOrd="0" presId="urn:microsoft.com/office/officeart/2008/layout/VerticalCurvedList"/>
    <dgm:cxn modelId="{87349E36-E19E-48D4-91F3-E1769DBD30DB}" type="presParOf" srcId="{F594F7E0-33E2-465B-AF30-455A41E05654}" destId="{BEA4E38D-663B-43E9-8F7B-98E4EFE83B64}" srcOrd="0" destOrd="0" presId="urn:microsoft.com/office/officeart/2008/layout/VerticalCurvedList"/>
    <dgm:cxn modelId="{2A44A07A-604C-4138-9E6F-69E336863CF2}" type="presParOf" srcId="{0A6B5F4C-8D13-4B1F-8DD3-164B5CB9BA1A}" destId="{1DDC27E8-720F-4603-BEB6-B1D4DB3C4E54}" srcOrd="7" destOrd="0" presId="urn:microsoft.com/office/officeart/2008/layout/VerticalCurvedList"/>
    <dgm:cxn modelId="{1875F385-BB66-42FB-A8EF-EFD475E963FC}" type="presParOf" srcId="{0A6B5F4C-8D13-4B1F-8DD3-164B5CB9BA1A}" destId="{44E73746-2CC1-498A-B96F-718F5EFBECCD}" srcOrd="8" destOrd="0" presId="urn:microsoft.com/office/officeart/2008/layout/VerticalCurvedList"/>
    <dgm:cxn modelId="{F4BA91DC-6BD0-42E2-9437-E3B3F7D930CB}" type="presParOf" srcId="{44E73746-2CC1-498A-B96F-718F5EFBECCD}" destId="{096586FE-A197-4864-9B45-B4A12CD368C6}" srcOrd="0" destOrd="0" presId="urn:microsoft.com/office/officeart/2008/layout/VerticalCurvedList"/>
    <dgm:cxn modelId="{EC536C25-47E6-42B7-959B-1DE0B931554D}" type="presParOf" srcId="{0A6B5F4C-8D13-4B1F-8DD3-164B5CB9BA1A}" destId="{AABC9DBF-3C19-4889-8424-58C6B12611A3}" srcOrd="9" destOrd="0" presId="urn:microsoft.com/office/officeart/2008/layout/VerticalCurvedList"/>
    <dgm:cxn modelId="{BC807EB9-6F16-4A5C-866C-69820893FBD1}" type="presParOf" srcId="{0A6B5F4C-8D13-4B1F-8DD3-164B5CB9BA1A}" destId="{63DE1281-4DD4-415C-9DC7-374BAA016F0A}" srcOrd="10" destOrd="0" presId="urn:microsoft.com/office/officeart/2008/layout/VerticalCurvedList"/>
    <dgm:cxn modelId="{70A8D57A-CE9B-44D6-9F82-8FE51EB4DD5F}" type="presParOf" srcId="{63DE1281-4DD4-415C-9DC7-374BAA016F0A}" destId="{ADF0271B-E386-43E7-BD1B-0FDDCFD8D7EB}" srcOrd="0" destOrd="0" presId="urn:microsoft.com/office/officeart/2008/layout/VerticalCurvedList"/>
    <dgm:cxn modelId="{7A7463DF-1E6B-4C57-A751-16FAE839658A}" type="presParOf" srcId="{0A6B5F4C-8D13-4B1F-8DD3-164B5CB9BA1A}" destId="{2F7858C7-D999-40A3-87E4-0DFF52CF4A07}" srcOrd="11" destOrd="0" presId="urn:microsoft.com/office/officeart/2008/layout/VerticalCurvedList"/>
    <dgm:cxn modelId="{C715E0BC-8F2B-497C-B0DB-DE92A60F26BA}" type="presParOf" srcId="{0A6B5F4C-8D13-4B1F-8DD3-164B5CB9BA1A}" destId="{291D6D3E-5829-47CC-A1CB-2E3D405772F8}" srcOrd="12" destOrd="0" presId="urn:microsoft.com/office/officeart/2008/layout/VerticalCurvedList"/>
    <dgm:cxn modelId="{E2EBD154-950E-4ECE-B1F3-97DB19B32365}" type="presParOf" srcId="{291D6D3E-5829-47CC-A1CB-2E3D405772F8}" destId="{7A53D366-9632-4237-AEC4-0B45CA3AE428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65321-B967-45D5-AB9F-95E33A3200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10F3624-E030-43AD-8850-321832E21336}">
      <dgm:prSet phldrT="[Szöveg]"/>
      <dgm:spPr>
        <a:solidFill>
          <a:srgbClr val="C0000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Kárrendezésben bevezetett szolgáltatás</a:t>
          </a:r>
          <a:endParaRPr lang="hu-HU" dirty="0">
            <a:solidFill>
              <a:schemeClr val="bg1"/>
            </a:solidFill>
          </a:endParaRPr>
        </a:p>
      </dgm:t>
    </dgm:pt>
    <dgm:pt modelId="{78295439-D249-452F-AA7E-4F4C6A616F24}" type="parTrans" cxnId="{F884CBFD-02F8-43D1-A17B-5196B63BB5C5}">
      <dgm:prSet/>
      <dgm:spPr/>
      <dgm:t>
        <a:bodyPr/>
        <a:lstStyle/>
        <a:p>
          <a:endParaRPr lang="hu-HU"/>
        </a:p>
      </dgm:t>
    </dgm:pt>
    <dgm:pt modelId="{6B5D53DC-1B8C-4BFA-B614-8723D6D1483D}" type="sibTrans" cxnId="{F884CBFD-02F8-43D1-A17B-5196B63BB5C5}">
      <dgm:prSet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01710501-63D4-4CFA-9309-124010CA1A12}">
      <dgm:prSet phldrT="[Szöveg]"/>
      <dgm:spPr>
        <a:solidFill>
          <a:srgbClr val="A80014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egyes kártípusok esetén </a:t>
          </a:r>
          <a:r>
            <a:rPr lang="hu-HU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szerződött iparosok 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végzi</a:t>
          </a:r>
          <a:r>
            <a:rPr lang="hu-HU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 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 a</a:t>
          </a:r>
          <a:r>
            <a:rPr lang="hu-HU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károk 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helyreállítást</a:t>
          </a:r>
          <a:endParaRPr lang="hu-HU" dirty="0">
            <a:solidFill>
              <a:schemeClr val="bg1"/>
            </a:solidFill>
          </a:endParaRPr>
        </a:p>
      </dgm:t>
    </dgm:pt>
    <dgm:pt modelId="{8FB8B7F9-F8DF-40C6-AD5B-B68954CA5DF7}" type="parTrans" cxnId="{A798C1EB-35DC-432F-96F4-CB8A98187037}">
      <dgm:prSet/>
      <dgm:spPr/>
      <dgm:t>
        <a:bodyPr/>
        <a:lstStyle/>
        <a:p>
          <a:endParaRPr lang="hu-HU"/>
        </a:p>
      </dgm:t>
    </dgm:pt>
    <dgm:pt modelId="{4D4BC51A-DF79-4686-9122-81430A7A8A67}" type="sibTrans" cxnId="{A798C1EB-35DC-432F-96F4-CB8A98187037}">
      <dgm:prSet/>
      <dgm:spPr/>
      <dgm:t>
        <a:bodyPr/>
        <a:lstStyle/>
        <a:p>
          <a:endParaRPr lang="hu-HU"/>
        </a:p>
      </dgm:t>
    </dgm:pt>
    <dgm:pt modelId="{DAF74540-656A-45BD-8F53-C2F1E1A4681E}">
      <dgm:prSet/>
      <dgm:spPr>
        <a:solidFill>
          <a:srgbClr val="BD1E2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az ügyfélnek nem kell kifizetnie a mestert a helyszínen</a:t>
          </a:r>
          <a:endParaRPr lang="hu-HU" alt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67A2ED-0753-4B66-B6DA-54F58C693F1F}" type="parTrans" cxnId="{0E8F7DAE-07B9-48D0-A466-E89688BDE197}">
      <dgm:prSet/>
      <dgm:spPr/>
      <dgm:t>
        <a:bodyPr/>
        <a:lstStyle/>
        <a:p>
          <a:endParaRPr lang="hu-HU"/>
        </a:p>
      </dgm:t>
    </dgm:pt>
    <dgm:pt modelId="{4E750F3F-25BB-45A9-9A9C-E804A31FE224}" type="sibTrans" cxnId="{0E8F7DAE-07B9-48D0-A466-E89688BDE197}">
      <dgm:prSet/>
      <dgm:spPr/>
      <dgm:t>
        <a:bodyPr/>
        <a:lstStyle/>
        <a:p>
          <a:endParaRPr lang="hu-HU"/>
        </a:p>
      </dgm:t>
    </dgm:pt>
    <dgm:pt modelId="{09CD98B1-4CB2-47BF-BB3E-FFD17F1E419F}">
      <dgm:prSet/>
      <dgm:spPr>
        <a:solidFill>
          <a:srgbClr val="D2453A"/>
        </a:solidFill>
      </dgm:spPr>
      <dgm:t>
        <a:bodyPr/>
        <a:lstStyle/>
        <a:p>
          <a:r>
            <a:rPr lang="hu-HU" altLang="hu-H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Az iparosok az elvégezett munka után garanciát adnak a szolgáltatásukra</a:t>
          </a:r>
          <a:endParaRPr lang="hu-HU" dirty="0">
            <a:solidFill>
              <a:schemeClr val="bg1"/>
            </a:solidFill>
          </a:endParaRPr>
        </a:p>
      </dgm:t>
    </dgm:pt>
    <dgm:pt modelId="{826A4A21-F56F-4B55-ACD1-4255F8A0315A}" type="parTrans" cxnId="{5E25C7CD-C751-44FF-A63E-B54F9BBC0F5B}">
      <dgm:prSet/>
      <dgm:spPr/>
      <dgm:t>
        <a:bodyPr/>
        <a:lstStyle/>
        <a:p>
          <a:endParaRPr lang="hu-HU"/>
        </a:p>
      </dgm:t>
    </dgm:pt>
    <dgm:pt modelId="{0921B461-A689-44AE-B326-F437C1D0716B}" type="sibTrans" cxnId="{5E25C7CD-C751-44FF-A63E-B54F9BBC0F5B}">
      <dgm:prSet/>
      <dgm:spPr/>
      <dgm:t>
        <a:bodyPr/>
        <a:lstStyle/>
        <a:p>
          <a:endParaRPr lang="hu-HU"/>
        </a:p>
      </dgm:t>
    </dgm:pt>
    <dgm:pt modelId="{3719C71B-CD42-436D-BA35-E276483F0671}">
      <dgm:prSet/>
      <dgm:spPr>
        <a:solidFill>
          <a:srgbClr val="CA6E6C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 bejelentést követő  24 órán belül felveszi a kívánt iparos az ügyféllel a kapcsolatot. </a:t>
          </a:r>
          <a:endParaRPr lang="hu-HU" dirty="0">
            <a:solidFill>
              <a:schemeClr val="bg1"/>
            </a:solidFill>
          </a:endParaRPr>
        </a:p>
      </dgm:t>
    </dgm:pt>
    <dgm:pt modelId="{96228DFB-AE21-41E4-ADF0-2F7D062C5E15}" type="parTrans" cxnId="{B3EBE69A-4D8C-4819-92D5-E632BE065ABC}">
      <dgm:prSet/>
      <dgm:spPr/>
      <dgm:t>
        <a:bodyPr/>
        <a:lstStyle/>
        <a:p>
          <a:endParaRPr lang="hu-HU"/>
        </a:p>
      </dgm:t>
    </dgm:pt>
    <dgm:pt modelId="{560A5F65-4F20-46A6-AA49-720B544FD123}" type="sibTrans" cxnId="{B3EBE69A-4D8C-4819-92D5-E632BE065ABC}">
      <dgm:prSet/>
      <dgm:spPr/>
      <dgm:t>
        <a:bodyPr/>
        <a:lstStyle/>
        <a:p>
          <a:endParaRPr lang="hu-HU"/>
        </a:p>
      </dgm:t>
    </dgm:pt>
    <dgm:pt modelId="{AD194E84-F775-46E1-B459-C1150DA509FF}">
      <dgm:prSet/>
      <dgm:spPr>
        <a:solidFill>
          <a:srgbClr val="D75F5F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 szolgáltatást kárbejelentéskor tudjuk ajánlani</a:t>
          </a:r>
          <a:endParaRPr lang="hu-HU" dirty="0">
            <a:solidFill>
              <a:schemeClr val="bg1"/>
            </a:solidFill>
          </a:endParaRPr>
        </a:p>
      </dgm:t>
    </dgm:pt>
    <dgm:pt modelId="{D5682E91-1A5D-45E2-9C52-B33F2C868F34}" type="parTrans" cxnId="{EEE82A01-B9C8-48DE-8E75-C63E08FC55D7}">
      <dgm:prSet/>
      <dgm:spPr/>
      <dgm:t>
        <a:bodyPr/>
        <a:lstStyle/>
        <a:p>
          <a:endParaRPr lang="hu-HU"/>
        </a:p>
      </dgm:t>
    </dgm:pt>
    <dgm:pt modelId="{D2DB05DA-0FA5-41BA-83AE-F206C4093615}" type="sibTrans" cxnId="{EEE82A01-B9C8-48DE-8E75-C63E08FC55D7}">
      <dgm:prSet/>
      <dgm:spPr/>
      <dgm:t>
        <a:bodyPr/>
        <a:lstStyle/>
        <a:p>
          <a:endParaRPr lang="hu-HU"/>
        </a:p>
      </dgm:t>
    </dgm:pt>
    <dgm:pt modelId="{BA537BAB-16A2-4A27-BA34-BF9F6829963C}" type="pres">
      <dgm:prSet presAssocID="{66365321-B967-45D5-AB9F-95E33A3200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0A6B5F4C-8D13-4B1F-8DD3-164B5CB9BA1A}" type="pres">
      <dgm:prSet presAssocID="{66365321-B967-45D5-AB9F-95E33A32000E}" presName="Name1" presStyleCnt="0"/>
      <dgm:spPr/>
    </dgm:pt>
    <dgm:pt modelId="{B13E6447-689D-4E40-A81E-92B3E2B64217}" type="pres">
      <dgm:prSet presAssocID="{66365321-B967-45D5-AB9F-95E33A32000E}" presName="cycle" presStyleCnt="0"/>
      <dgm:spPr/>
    </dgm:pt>
    <dgm:pt modelId="{EF732C06-001A-4E7F-B86A-33D37139CD84}" type="pres">
      <dgm:prSet presAssocID="{66365321-B967-45D5-AB9F-95E33A32000E}" presName="srcNode" presStyleLbl="node1" presStyleIdx="0" presStyleCnt="6"/>
      <dgm:spPr/>
    </dgm:pt>
    <dgm:pt modelId="{AC469951-D49D-49F8-AA50-24222DC168E4}" type="pres">
      <dgm:prSet presAssocID="{66365321-B967-45D5-AB9F-95E33A32000E}" presName="conn" presStyleLbl="parChTrans1D2" presStyleIdx="0" presStyleCnt="1"/>
      <dgm:spPr/>
      <dgm:t>
        <a:bodyPr/>
        <a:lstStyle/>
        <a:p>
          <a:endParaRPr lang="hu-HU"/>
        </a:p>
      </dgm:t>
    </dgm:pt>
    <dgm:pt modelId="{9B99722E-38E7-4AA8-84E7-48142BA536DA}" type="pres">
      <dgm:prSet presAssocID="{66365321-B967-45D5-AB9F-95E33A32000E}" presName="extraNode" presStyleLbl="node1" presStyleIdx="0" presStyleCnt="6"/>
      <dgm:spPr/>
    </dgm:pt>
    <dgm:pt modelId="{22B659D5-FFCA-4675-BF71-B9DC88213D50}" type="pres">
      <dgm:prSet presAssocID="{66365321-B967-45D5-AB9F-95E33A32000E}" presName="dstNode" presStyleLbl="node1" presStyleIdx="0" presStyleCnt="6"/>
      <dgm:spPr/>
    </dgm:pt>
    <dgm:pt modelId="{059758D1-B8D1-4D31-B1D3-370BE2E9D334}" type="pres">
      <dgm:prSet presAssocID="{210F3624-E030-43AD-8850-321832E21336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16F7DD-F2E5-4A99-B911-E2C180C715F9}" type="pres">
      <dgm:prSet presAssocID="{210F3624-E030-43AD-8850-321832E21336}" presName="accent_1" presStyleCnt="0"/>
      <dgm:spPr/>
    </dgm:pt>
    <dgm:pt modelId="{DEEE7D48-EB42-4957-9E1A-2E01F5D5BA48}" type="pres">
      <dgm:prSet presAssocID="{210F3624-E030-43AD-8850-321832E21336}" presName="accentRepeatNode" presStyleLbl="solidFgAcc1" presStyleIdx="0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787AC6A6-BF1E-437E-A08E-2112FD9C62DC}" type="pres">
      <dgm:prSet presAssocID="{01710501-63D4-4CFA-9309-124010CA1A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3451C3B-4782-40D0-85EF-A1879929C73A}" type="pres">
      <dgm:prSet presAssocID="{01710501-63D4-4CFA-9309-124010CA1A12}" presName="accent_2" presStyleCnt="0"/>
      <dgm:spPr/>
    </dgm:pt>
    <dgm:pt modelId="{D29C8A4A-638B-4B1B-A6D4-406E0B2DA6F5}" type="pres">
      <dgm:prSet presAssocID="{01710501-63D4-4CFA-9309-124010CA1A12}" presName="accentRepeatNode" presStyleLbl="solidFgAcc1" presStyleIdx="1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4757E8C9-AB65-483C-B71B-52384BAEE356}" type="pres">
      <dgm:prSet presAssocID="{DAF74540-656A-45BD-8F53-C2F1E1A4681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F7E0-33E2-465B-AF30-455A41E05654}" type="pres">
      <dgm:prSet presAssocID="{DAF74540-656A-45BD-8F53-C2F1E1A4681E}" presName="accent_3" presStyleCnt="0"/>
      <dgm:spPr/>
    </dgm:pt>
    <dgm:pt modelId="{BEA4E38D-663B-43E9-8F7B-98E4EFE83B64}" type="pres">
      <dgm:prSet presAssocID="{DAF74540-656A-45BD-8F53-C2F1E1A4681E}" presName="accentRepeatNode" presStyleLbl="solidFgAcc1" presStyleIdx="2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1DDC27E8-720F-4603-BEB6-B1D4DB3C4E54}" type="pres">
      <dgm:prSet presAssocID="{09CD98B1-4CB2-47BF-BB3E-FFD17F1E419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E73746-2CC1-498A-B96F-718F5EFBECCD}" type="pres">
      <dgm:prSet presAssocID="{09CD98B1-4CB2-47BF-BB3E-FFD17F1E419F}" presName="accent_4" presStyleCnt="0"/>
      <dgm:spPr/>
    </dgm:pt>
    <dgm:pt modelId="{096586FE-A197-4864-9B45-B4A12CD368C6}" type="pres">
      <dgm:prSet presAssocID="{09CD98B1-4CB2-47BF-BB3E-FFD17F1E419F}" presName="accentRepeatNode" presStyleLbl="solidFgAcc1" presStyleIdx="3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AABC9DBF-3C19-4889-8424-58C6B12611A3}" type="pres">
      <dgm:prSet presAssocID="{AD194E84-F775-46E1-B459-C1150DA509F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DE1281-4DD4-415C-9DC7-374BAA016F0A}" type="pres">
      <dgm:prSet presAssocID="{AD194E84-F775-46E1-B459-C1150DA509FF}" presName="accent_5" presStyleCnt="0"/>
      <dgm:spPr/>
    </dgm:pt>
    <dgm:pt modelId="{ADF0271B-E386-43E7-BD1B-0FDDCFD8D7EB}" type="pres">
      <dgm:prSet presAssocID="{AD194E84-F775-46E1-B459-C1150DA509FF}" presName="accentRepeatNode" presStyleLbl="solidFgAcc1" presStyleIdx="4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2F7858C7-D999-40A3-87E4-0DFF52CF4A07}" type="pres">
      <dgm:prSet presAssocID="{3719C71B-CD42-436D-BA35-E276483F067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91D6D3E-5829-47CC-A1CB-2E3D405772F8}" type="pres">
      <dgm:prSet presAssocID="{3719C71B-CD42-436D-BA35-E276483F0671}" presName="accent_6" presStyleCnt="0"/>
      <dgm:spPr/>
    </dgm:pt>
    <dgm:pt modelId="{7A53D366-9632-4237-AEC4-0B45CA3AE428}" type="pres">
      <dgm:prSet presAssocID="{3719C71B-CD42-436D-BA35-E276483F0671}" presName="accentRepeatNode" presStyleLbl="solidFgAcc1" presStyleIdx="5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</dgm:ptLst>
  <dgm:cxnLst>
    <dgm:cxn modelId="{D2621D3B-51FC-438D-ADF2-9ED8C130F88D}" type="presOf" srcId="{AD194E84-F775-46E1-B459-C1150DA509FF}" destId="{AABC9DBF-3C19-4889-8424-58C6B12611A3}" srcOrd="0" destOrd="0" presId="urn:microsoft.com/office/officeart/2008/layout/VerticalCurvedList"/>
    <dgm:cxn modelId="{CD0C64FB-70D1-43CD-8AEE-69417B1895B8}" type="presOf" srcId="{09CD98B1-4CB2-47BF-BB3E-FFD17F1E419F}" destId="{1DDC27E8-720F-4603-BEB6-B1D4DB3C4E54}" srcOrd="0" destOrd="0" presId="urn:microsoft.com/office/officeart/2008/layout/VerticalCurvedList"/>
    <dgm:cxn modelId="{1E65A053-09B5-4C1D-A835-AE876E777433}" type="presOf" srcId="{210F3624-E030-43AD-8850-321832E21336}" destId="{059758D1-B8D1-4D31-B1D3-370BE2E9D334}" srcOrd="0" destOrd="0" presId="urn:microsoft.com/office/officeart/2008/layout/VerticalCurvedList"/>
    <dgm:cxn modelId="{EEE82A01-B9C8-48DE-8E75-C63E08FC55D7}" srcId="{66365321-B967-45D5-AB9F-95E33A32000E}" destId="{AD194E84-F775-46E1-B459-C1150DA509FF}" srcOrd="4" destOrd="0" parTransId="{D5682E91-1A5D-45E2-9C52-B33F2C868F34}" sibTransId="{D2DB05DA-0FA5-41BA-83AE-F206C4093615}"/>
    <dgm:cxn modelId="{7D349E08-FD7E-4FD3-A9D7-0F48D8B84683}" type="presOf" srcId="{01710501-63D4-4CFA-9309-124010CA1A12}" destId="{787AC6A6-BF1E-437E-A08E-2112FD9C62DC}" srcOrd="0" destOrd="0" presId="urn:microsoft.com/office/officeart/2008/layout/VerticalCurvedList"/>
    <dgm:cxn modelId="{B3EBE69A-4D8C-4819-92D5-E632BE065ABC}" srcId="{66365321-B967-45D5-AB9F-95E33A32000E}" destId="{3719C71B-CD42-436D-BA35-E276483F0671}" srcOrd="5" destOrd="0" parTransId="{96228DFB-AE21-41E4-ADF0-2F7D062C5E15}" sibTransId="{560A5F65-4F20-46A6-AA49-720B544FD123}"/>
    <dgm:cxn modelId="{5E25C7CD-C751-44FF-A63E-B54F9BBC0F5B}" srcId="{66365321-B967-45D5-AB9F-95E33A32000E}" destId="{09CD98B1-4CB2-47BF-BB3E-FFD17F1E419F}" srcOrd="3" destOrd="0" parTransId="{826A4A21-F56F-4B55-ACD1-4255F8A0315A}" sibTransId="{0921B461-A689-44AE-B326-F437C1D0716B}"/>
    <dgm:cxn modelId="{B15058B2-B16A-4458-A516-9028E61CC293}" type="presOf" srcId="{6B5D53DC-1B8C-4BFA-B614-8723D6D1483D}" destId="{AC469951-D49D-49F8-AA50-24222DC168E4}" srcOrd="0" destOrd="0" presId="urn:microsoft.com/office/officeart/2008/layout/VerticalCurvedList"/>
    <dgm:cxn modelId="{A798C1EB-35DC-432F-96F4-CB8A98187037}" srcId="{66365321-B967-45D5-AB9F-95E33A32000E}" destId="{01710501-63D4-4CFA-9309-124010CA1A12}" srcOrd="1" destOrd="0" parTransId="{8FB8B7F9-F8DF-40C6-AD5B-B68954CA5DF7}" sibTransId="{4D4BC51A-DF79-4686-9122-81430A7A8A67}"/>
    <dgm:cxn modelId="{F884CBFD-02F8-43D1-A17B-5196B63BB5C5}" srcId="{66365321-B967-45D5-AB9F-95E33A32000E}" destId="{210F3624-E030-43AD-8850-321832E21336}" srcOrd="0" destOrd="0" parTransId="{78295439-D249-452F-AA7E-4F4C6A616F24}" sibTransId="{6B5D53DC-1B8C-4BFA-B614-8723D6D1483D}"/>
    <dgm:cxn modelId="{0C082D8A-4653-4949-89A1-E4EA432DE1C3}" type="presOf" srcId="{DAF74540-656A-45BD-8F53-C2F1E1A4681E}" destId="{4757E8C9-AB65-483C-B71B-52384BAEE356}" srcOrd="0" destOrd="0" presId="urn:microsoft.com/office/officeart/2008/layout/VerticalCurvedList"/>
    <dgm:cxn modelId="{6E97D32B-6D7E-4142-978B-3C52F2D913DE}" type="presOf" srcId="{3719C71B-CD42-436D-BA35-E276483F0671}" destId="{2F7858C7-D999-40A3-87E4-0DFF52CF4A07}" srcOrd="0" destOrd="0" presId="urn:microsoft.com/office/officeart/2008/layout/VerticalCurvedList"/>
    <dgm:cxn modelId="{A2C1C153-ACAA-446C-8372-98BD03B307DF}" type="presOf" srcId="{66365321-B967-45D5-AB9F-95E33A32000E}" destId="{BA537BAB-16A2-4A27-BA34-BF9F6829963C}" srcOrd="0" destOrd="0" presId="urn:microsoft.com/office/officeart/2008/layout/VerticalCurvedList"/>
    <dgm:cxn modelId="{0E8F7DAE-07B9-48D0-A466-E89688BDE197}" srcId="{66365321-B967-45D5-AB9F-95E33A32000E}" destId="{DAF74540-656A-45BD-8F53-C2F1E1A4681E}" srcOrd="2" destOrd="0" parTransId="{2067A2ED-0753-4B66-B6DA-54F58C693F1F}" sibTransId="{4E750F3F-25BB-45A9-9A9C-E804A31FE224}"/>
    <dgm:cxn modelId="{65820775-5332-4D66-9979-3640665A634A}" type="presParOf" srcId="{BA537BAB-16A2-4A27-BA34-BF9F6829963C}" destId="{0A6B5F4C-8D13-4B1F-8DD3-164B5CB9BA1A}" srcOrd="0" destOrd="0" presId="urn:microsoft.com/office/officeart/2008/layout/VerticalCurvedList"/>
    <dgm:cxn modelId="{9188862F-FC72-46EB-A678-C59CB0DC40EB}" type="presParOf" srcId="{0A6B5F4C-8D13-4B1F-8DD3-164B5CB9BA1A}" destId="{B13E6447-689D-4E40-A81E-92B3E2B64217}" srcOrd="0" destOrd="0" presId="urn:microsoft.com/office/officeart/2008/layout/VerticalCurvedList"/>
    <dgm:cxn modelId="{B82E32B4-8FD9-4582-AFF6-AEDDB6D011BE}" type="presParOf" srcId="{B13E6447-689D-4E40-A81E-92B3E2B64217}" destId="{EF732C06-001A-4E7F-B86A-33D37139CD84}" srcOrd="0" destOrd="0" presId="urn:microsoft.com/office/officeart/2008/layout/VerticalCurvedList"/>
    <dgm:cxn modelId="{452C808D-D443-421D-A4A8-CFF79B5D7FB4}" type="presParOf" srcId="{B13E6447-689D-4E40-A81E-92B3E2B64217}" destId="{AC469951-D49D-49F8-AA50-24222DC168E4}" srcOrd="1" destOrd="0" presId="urn:microsoft.com/office/officeart/2008/layout/VerticalCurvedList"/>
    <dgm:cxn modelId="{B037E23A-A070-4B3B-A5B2-E4F813B192E1}" type="presParOf" srcId="{B13E6447-689D-4E40-A81E-92B3E2B64217}" destId="{9B99722E-38E7-4AA8-84E7-48142BA536DA}" srcOrd="2" destOrd="0" presId="urn:microsoft.com/office/officeart/2008/layout/VerticalCurvedList"/>
    <dgm:cxn modelId="{9356B653-9818-4C7A-BA19-272DD455822C}" type="presParOf" srcId="{B13E6447-689D-4E40-A81E-92B3E2B64217}" destId="{22B659D5-FFCA-4675-BF71-B9DC88213D50}" srcOrd="3" destOrd="0" presId="urn:microsoft.com/office/officeart/2008/layout/VerticalCurvedList"/>
    <dgm:cxn modelId="{52A85E13-8020-4EF3-8FEA-11AE2E3D7240}" type="presParOf" srcId="{0A6B5F4C-8D13-4B1F-8DD3-164B5CB9BA1A}" destId="{059758D1-B8D1-4D31-B1D3-370BE2E9D334}" srcOrd="1" destOrd="0" presId="urn:microsoft.com/office/officeart/2008/layout/VerticalCurvedList"/>
    <dgm:cxn modelId="{7E0AC1D7-8358-4E83-93F5-D0ECDD54CE26}" type="presParOf" srcId="{0A6B5F4C-8D13-4B1F-8DD3-164B5CB9BA1A}" destId="{9D16F7DD-F2E5-4A99-B911-E2C180C715F9}" srcOrd="2" destOrd="0" presId="urn:microsoft.com/office/officeart/2008/layout/VerticalCurvedList"/>
    <dgm:cxn modelId="{369D8D85-6A44-4103-B9AA-28A468FEA869}" type="presParOf" srcId="{9D16F7DD-F2E5-4A99-B911-E2C180C715F9}" destId="{DEEE7D48-EB42-4957-9E1A-2E01F5D5BA48}" srcOrd="0" destOrd="0" presId="urn:microsoft.com/office/officeart/2008/layout/VerticalCurvedList"/>
    <dgm:cxn modelId="{03A471A4-4A53-43C0-BF72-526D10C07DF4}" type="presParOf" srcId="{0A6B5F4C-8D13-4B1F-8DD3-164B5CB9BA1A}" destId="{787AC6A6-BF1E-437E-A08E-2112FD9C62DC}" srcOrd="3" destOrd="0" presId="urn:microsoft.com/office/officeart/2008/layout/VerticalCurvedList"/>
    <dgm:cxn modelId="{BBFE6519-A9A7-41E1-9182-533379A33250}" type="presParOf" srcId="{0A6B5F4C-8D13-4B1F-8DD3-164B5CB9BA1A}" destId="{23451C3B-4782-40D0-85EF-A1879929C73A}" srcOrd="4" destOrd="0" presId="urn:microsoft.com/office/officeart/2008/layout/VerticalCurvedList"/>
    <dgm:cxn modelId="{13277E94-7AFB-4235-A2B8-31AB97CF3CA9}" type="presParOf" srcId="{23451C3B-4782-40D0-85EF-A1879929C73A}" destId="{D29C8A4A-638B-4B1B-A6D4-406E0B2DA6F5}" srcOrd="0" destOrd="0" presId="urn:microsoft.com/office/officeart/2008/layout/VerticalCurvedList"/>
    <dgm:cxn modelId="{86CFCB51-D4DD-4F15-8EE6-F6AEA9C63F28}" type="presParOf" srcId="{0A6B5F4C-8D13-4B1F-8DD3-164B5CB9BA1A}" destId="{4757E8C9-AB65-483C-B71B-52384BAEE356}" srcOrd="5" destOrd="0" presId="urn:microsoft.com/office/officeart/2008/layout/VerticalCurvedList"/>
    <dgm:cxn modelId="{651958EA-5BCE-4FB3-8981-887340E95D18}" type="presParOf" srcId="{0A6B5F4C-8D13-4B1F-8DD3-164B5CB9BA1A}" destId="{F594F7E0-33E2-465B-AF30-455A41E05654}" srcOrd="6" destOrd="0" presId="urn:microsoft.com/office/officeart/2008/layout/VerticalCurvedList"/>
    <dgm:cxn modelId="{7572D6DE-B97D-439E-84A1-38ACD7DFF856}" type="presParOf" srcId="{F594F7E0-33E2-465B-AF30-455A41E05654}" destId="{BEA4E38D-663B-43E9-8F7B-98E4EFE83B64}" srcOrd="0" destOrd="0" presId="urn:microsoft.com/office/officeart/2008/layout/VerticalCurvedList"/>
    <dgm:cxn modelId="{2B5361D2-1512-45B3-913D-B2462AB1DB40}" type="presParOf" srcId="{0A6B5F4C-8D13-4B1F-8DD3-164B5CB9BA1A}" destId="{1DDC27E8-720F-4603-BEB6-B1D4DB3C4E54}" srcOrd="7" destOrd="0" presId="urn:microsoft.com/office/officeart/2008/layout/VerticalCurvedList"/>
    <dgm:cxn modelId="{912F7D14-639C-47D1-9D4C-A51842A78D7F}" type="presParOf" srcId="{0A6B5F4C-8D13-4B1F-8DD3-164B5CB9BA1A}" destId="{44E73746-2CC1-498A-B96F-718F5EFBECCD}" srcOrd="8" destOrd="0" presId="urn:microsoft.com/office/officeart/2008/layout/VerticalCurvedList"/>
    <dgm:cxn modelId="{E0615684-05AA-445D-88A8-F301B168ECA6}" type="presParOf" srcId="{44E73746-2CC1-498A-B96F-718F5EFBECCD}" destId="{096586FE-A197-4864-9B45-B4A12CD368C6}" srcOrd="0" destOrd="0" presId="urn:microsoft.com/office/officeart/2008/layout/VerticalCurvedList"/>
    <dgm:cxn modelId="{BE44848E-97A8-44FC-BFAE-53A55919BD36}" type="presParOf" srcId="{0A6B5F4C-8D13-4B1F-8DD3-164B5CB9BA1A}" destId="{AABC9DBF-3C19-4889-8424-58C6B12611A3}" srcOrd="9" destOrd="0" presId="urn:microsoft.com/office/officeart/2008/layout/VerticalCurvedList"/>
    <dgm:cxn modelId="{CAC35B17-0354-4BF9-B5A3-58002A056131}" type="presParOf" srcId="{0A6B5F4C-8D13-4B1F-8DD3-164B5CB9BA1A}" destId="{63DE1281-4DD4-415C-9DC7-374BAA016F0A}" srcOrd="10" destOrd="0" presId="urn:microsoft.com/office/officeart/2008/layout/VerticalCurvedList"/>
    <dgm:cxn modelId="{7BDC9015-DCB5-4383-8692-20BC9536C5E6}" type="presParOf" srcId="{63DE1281-4DD4-415C-9DC7-374BAA016F0A}" destId="{ADF0271B-E386-43E7-BD1B-0FDDCFD8D7EB}" srcOrd="0" destOrd="0" presId="urn:microsoft.com/office/officeart/2008/layout/VerticalCurvedList"/>
    <dgm:cxn modelId="{1E77930D-A04A-4B09-A316-8242F64A3410}" type="presParOf" srcId="{0A6B5F4C-8D13-4B1F-8DD3-164B5CB9BA1A}" destId="{2F7858C7-D999-40A3-87E4-0DFF52CF4A07}" srcOrd="11" destOrd="0" presId="urn:microsoft.com/office/officeart/2008/layout/VerticalCurvedList"/>
    <dgm:cxn modelId="{1FF5501C-5B9A-40DA-89A3-6C35F4F20F3B}" type="presParOf" srcId="{0A6B5F4C-8D13-4B1F-8DD3-164B5CB9BA1A}" destId="{291D6D3E-5829-47CC-A1CB-2E3D405772F8}" srcOrd="12" destOrd="0" presId="urn:microsoft.com/office/officeart/2008/layout/VerticalCurvedList"/>
    <dgm:cxn modelId="{30FD6D64-996D-4C06-B9D7-6CBDF403A3A8}" type="presParOf" srcId="{291D6D3E-5829-47CC-A1CB-2E3D405772F8}" destId="{7A53D366-9632-4237-AEC4-0B45CA3AE4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365321-B967-45D5-AB9F-95E33A3200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10F3624-E030-43AD-8850-321832E21336}">
      <dgm:prSet phldrT="[Szöveg]"/>
      <dgm:spPr>
        <a:solidFill>
          <a:srgbClr val="C00000"/>
        </a:solidFill>
      </dgm:spPr>
      <dgm:t>
        <a:bodyPr/>
        <a:lstStyle/>
        <a:p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Folyamatos megújulás a Házőrző termékben</a:t>
          </a:r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95439-D249-452F-AA7E-4F4C6A616F24}" type="parTrans" cxnId="{F884CBFD-02F8-43D1-A17B-5196B63BB5C5}">
      <dgm:prSet/>
      <dgm:spPr/>
      <dgm:t>
        <a:bodyPr/>
        <a:lstStyle/>
        <a:p>
          <a:endParaRPr lang="hu-HU"/>
        </a:p>
      </dgm:t>
    </dgm:pt>
    <dgm:pt modelId="{6B5D53DC-1B8C-4BFA-B614-8723D6D1483D}" type="sibTrans" cxnId="{F884CBFD-02F8-43D1-A17B-5196B63BB5C5}">
      <dgm:prSet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01710501-63D4-4CFA-9309-124010CA1A12}">
      <dgm:prSet phldrT="[Szöveg]"/>
      <dgm:spPr>
        <a:solidFill>
          <a:srgbClr val="A80014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Vízóra elfagyása</a:t>
          </a:r>
          <a:endParaRPr lang="hu-HU" dirty="0">
            <a:solidFill>
              <a:schemeClr val="bg1"/>
            </a:solidFill>
          </a:endParaRPr>
        </a:p>
      </dgm:t>
    </dgm:pt>
    <dgm:pt modelId="{8FB8B7F9-F8DF-40C6-AD5B-B68954CA5DF7}" type="parTrans" cxnId="{A798C1EB-35DC-432F-96F4-CB8A98187037}">
      <dgm:prSet/>
      <dgm:spPr/>
      <dgm:t>
        <a:bodyPr/>
        <a:lstStyle/>
        <a:p>
          <a:endParaRPr lang="hu-HU"/>
        </a:p>
      </dgm:t>
    </dgm:pt>
    <dgm:pt modelId="{4D4BC51A-DF79-4686-9122-81430A7A8A67}" type="sibTrans" cxnId="{A798C1EB-35DC-432F-96F4-CB8A98187037}">
      <dgm:prSet/>
      <dgm:spPr/>
      <dgm:t>
        <a:bodyPr/>
        <a:lstStyle/>
        <a:p>
          <a:endParaRPr lang="hu-HU"/>
        </a:p>
      </dgm:t>
    </dgm:pt>
    <dgm:pt modelId="{DAF74540-656A-45BD-8F53-C2F1E1A4681E}">
      <dgm:prSet/>
      <dgm:spPr>
        <a:solidFill>
          <a:srgbClr val="BD1E2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Állatkár biztosítás</a:t>
          </a:r>
          <a:endParaRPr lang="hu-HU" alt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67A2ED-0753-4B66-B6DA-54F58C693F1F}" type="parTrans" cxnId="{0E8F7DAE-07B9-48D0-A466-E89688BDE197}">
      <dgm:prSet/>
      <dgm:spPr/>
      <dgm:t>
        <a:bodyPr/>
        <a:lstStyle/>
        <a:p>
          <a:endParaRPr lang="hu-HU"/>
        </a:p>
      </dgm:t>
    </dgm:pt>
    <dgm:pt modelId="{4E750F3F-25BB-45A9-9A9C-E804A31FE224}" type="sibTrans" cxnId="{0E8F7DAE-07B9-48D0-A466-E89688BDE197}">
      <dgm:prSet/>
      <dgm:spPr/>
      <dgm:t>
        <a:bodyPr/>
        <a:lstStyle/>
        <a:p>
          <a:endParaRPr lang="hu-HU"/>
        </a:p>
      </dgm:t>
    </dgm:pt>
    <dgm:pt modelId="{09CD98B1-4CB2-47BF-BB3E-FFD17F1E419F}">
      <dgm:prSet/>
      <dgm:spPr>
        <a:solidFill>
          <a:srgbClr val="D2453A"/>
        </a:solidFill>
      </dgm:spPr>
      <dgm:t>
        <a:bodyPr/>
        <a:lstStyle/>
        <a:p>
          <a:r>
            <a:rPr lang="hu-HU" alt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Okosotthon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csomag</a:t>
          </a:r>
          <a:endParaRPr lang="hu-HU" b="1" dirty="0">
            <a:solidFill>
              <a:schemeClr val="bg1"/>
            </a:solidFill>
          </a:endParaRPr>
        </a:p>
      </dgm:t>
    </dgm:pt>
    <dgm:pt modelId="{826A4A21-F56F-4B55-ACD1-4255F8A0315A}" type="parTrans" cxnId="{5E25C7CD-C751-44FF-A63E-B54F9BBC0F5B}">
      <dgm:prSet/>
      <dgm:spPr/>
      <dgm:t>
        <a:bodyPr/>
        <a:lstStyle/>
        <a:p>
          <a:endParaRPr lang="hu-HU"/>
        </a:p>
      </dgm:t>
    </dgm:pt>
    <dgm:pt modelId="{0921B461-A689-44AE-B326-F437C1D0716B}" type="sibTrans" cxnId="{5E25C7CD-C751-44FF-A63E-B54F9BBC0F5B}">
      <dgm:prSet/>
      <dgm:spPr/>
      <dgm:t>
        <a:bodyPr/>
        <a:lstStyle/>
        <a:p>
          <a:endParaRPr lang="hu-HU"/>
        </a:p>
      </dgm:t>
    </dgm:pt>
    <dgm:pt modelId="{3719C71B-CD42-436D-BA35-E276483F0671}">
      <dgm:prSet/>
      <dgm:spPr>
        <a:solidFill>
          <a:srgbClr val="CA6E6C"/>
        </a:solidFill>
      </dgm:spPr>
      <dgm:t>
        <a:bodyPr/>
        <a:lstStyle/>
        <a:p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Ügyfél promóció: 200 db </a:t>
          </a:r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Smart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Plug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sorsolása</a:t>
          </a:r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228DFB-AE21-41E4-ADF0-2F7D062C5E15}" type="parTrans" cxnId="{B3EBE69A-4D8C-4819-92D5-E632BE065ABC}">
      <dgm:prSet/>
      <dgm:spPr/>
      <dgm:t>
        <a:bodyPr/>
        <a:lstStyle/>
        <a:p>
          <a:endParaRPr lang="hu-HU"/>
        </a:p>
      </dgm:t>
    </dgm:pt>
    <dgm:pt modelId="{560A5F65-4F20-46A6-AA49-720B544FD123}" type="sibTrans" cxnId="{B3EBE69A-4D8C-4819-92D5-E632BE065ABC}">
      <dgm:prSet/>
      <dgm:spPr/>
      <dgm:t>
        <a:bodyPr/>
        <a:lstStyle/>
        <a:p>
          <a:endParaRPr lang="hu-HU"/>
        </a:p>
      </dgm:t>
    </dgm:pt>
    <dgm:pt modelId="{AD194E84-F775-46E1-B459-C1150DA509FF}">
      <dgm:prSet/>
      <dgm:spPr>
        <a:solidFill>
          <a:srgbClr val="D75F5F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Akciót </a:t>
          </a:r>
          <a:r>
            <a:rPr lang="hu-HU" alt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hírdetünk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2017. november 3 - 2018. januári zárásig</a:t>
          </a:r>
          <a:endParaRPr lang="hu-HU" dirty="0">
            <a:solidFill>
              <a:schemeClr val="bg1"/>
            </a:solidFill>
          </a:endParaRPr>
        </a:p>
      </dgm:t>
    </dgm:pt>
    <dgm:pt modelId="{D5682E91-1A5D-45E2-9C52-B33F2C868F34}" type="parTrans" cxnId="{EEE82A01-B9C8-48DE-8E75-C63E08FC55D7}">
      <dgm:prSet/>
      <dgm:spPr/>
      <dgm:t>
        <a:bodyPr/>
        <a:lstStyle/>
        <a:p>
          <a:endParaRPr lang="hu-HU"/>
        </a:p>
      </dgm:t>
    </dgm:pt>
    <dgm:pt modelId="{D2DB05DA-0FA5-41BA-83AE-F206C4093615}" type="sibTrans" cxnId="{EEE82A01-B9C8-48DE-8E75-C63E08FC55D7}">
      <dgm:prSet/>
      <dgm:spPr/>
      <dgm:t>
        <a:bodyPr/>
        <a:lstStyle/>
        <a:p>
          <a:endParaRPr lang="hu-HU"/>
        </a:p>
      </dgm:t>
    </dgm:pt>
    <dgm:pt modelId="{BA537BAB-16A2-4A27-BA34-BF9F6829963C}" type="pres">
      <dgm:prSet presAssocID="{66365321-B967-45D5-AB9F-95E33A3200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0A6B5F4C-8D13-4B1F-8DD3-164B5CB9BA1A}" type="pres">
      <dgm:prSet presAssocID="{66365321-B967-45D5-AB9F-95E33A32000E}" presName="Name1" presStyleCnt="0"/>
      <dgm:spPr/>
    </dgm:pt>
    <dgm:pt modelId="{B13E6447-689D-4E40-A81E-92B3E2B64217}" type="pres">
      <dgm:prSet presAssocID="{66365321-B967-45D5-AB9F-95E33A32000E}" presName="cycle" presStyleCnt="0"/>
      <dgm:spPr/>
    </dgm:pt>
    <dgm:pt modelId="{EF732C06-001A-4E7F-B86A-33D37139CD84}" type="pres">
      <dgm:prSet presAssocID="{66365321-B967-45D5-AB9F-95E33A32000E}" presName="srcNode" presStyleLbl="node1" presStyleIdx="0" presStyleCnt="6"/>
      <dgm:spPr/>
    </dgm:pt>
    <dgm:pt modelId="{AC469951-D49D-49F8-AA50-24222DC168E4}" type="pres">
      <dgm:prSet presAssocID="{66365321-B967-45D5-AB9F-95E33A32000E}" presName="conn" presStyleLbl="parChTrans1D2" presStyleIdx="0" presStyleCnt="1"/>
      <dgm:spPr/>
      <dgm:t>
        <a:bodyPr/>
        <a:lstStyle/>
        <a:p>
          <a:endParaRPr lang="hu-HU"/>
        </a:p>
      </dgm:t>
    </dgm:pt>
    <dgm:pt modelId="{9B99722E-38E7-4AA8-84E7-48142BA536DA}" type="pres">
      <dgm:prSet presAssocID="{66365321-B967-45D5-AB9F-95E33A32000E}" presName="extraNode" presStyleLbl="node1" presStyleIdx="0" presStyleCnt="6"/>
      <dgm:spPr/>
    </dgm:pt>
    <dgm:pt modelId="{22B659D5-FFCA-4675-BF71-B9DC88213D50}" type="pres">
      <dgm:prSet presAssocID="{66365321-B967-45D5-AB9F-95E33A32000E}" presName="dstNode" presStyleLbl="node1" presStyleIdx="0" presStyleCnt="6"/>
      <dgm:spPr/>
    </dgm:pt>
    <dgm:pt modelId="{059758D1-B8D1-4D31-B1D3-370BE2E9D334}" type="pres">
      <dgm:prSet presAssocID="{210F3624-E030-43AD-8850-321832E21336}" presName="text_1" presStyleLbl="node1" presStyleIdx="0" presStyleCnt="6" custLinFactNeighborX="801" custLinFactNeighborY="-26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16F7DD-F2E5-4A99-B911-E2C180C715F9}" type="pres">
      <dgm:prSet presAssocID="{210F3624-E030-43AD-8850-321832E21336}" presName="accent_1" presStyleCnt="0"/>
      <dgm:spPr/>
    </dgm:pt>
    <dgm:pt modelId="{DEEE7D48-EB42-4957-9E1A-2E01F5D5BA48}" type="pres">
      <dgm:prSet presAssocID="{210F3624-E030-43AD-8850-321832E21336}" presName="accentRepeatNode" presStyleLbl="solidFgAcc1" presStyleIdx="0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787AC6A6-BF1E-437E-A08E-2112FD9C62DC}" type="pres">
      <dgm:prSet presAssocID="{01710501-63D4-4CFA-9309-124010CA1A12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3451C3B-4782-40D0-85EF-A1879929C73A}" type="pres">
      <dgm:prSet presAssocID="{01710501-63D4-4CFA-9309-124010CA1A12}" presName="accent_2" presStyleCnt="0"/>
      <dgm:spPr/>
    </dgm:pt>
    <dgm:pt modelId="{D29C8A4A-638B-4B1B-A6D4-406E0B2DA6F5}" type="pres">
      <dgm:prSet presAssocID="{01710501-63D4-4CFA-9309-124010CA1A12}" presName="accentRepeatNode" presStyleLbl="solidFgAcc1" presStyleIdx="1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4757E8C9-AB65-483C-B71B-52384BAEE356}" type="pres">
      <dgm:prSet presAssocID="{DAF74540-656A-45BD-8F53-C2F1E1A4681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F7E0-33E2-465B-AF30-455A41E05654}" type="pres">
      <dgm:prSet presAssocID="{DAF74540-656A-45BD-8F53-C2F1E1A4681E}" presName="accent_3" presStyleCnt="0"/>
      <dgm:spPr/>
    </dgm:pt>
    <dgm:pt modelId="{BEA4E38D-663B-43E9-8F7B-98E4EFE83B64}" type="pres">
      <dgm:prSet presAssocID="{DAF74540-656A-45BD-8F53-C2F1E1A4681E}" presName="accentRepeatNode" presStyleLbl="solidFgAcc1" presStyleIdx="2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1DDC27E8-720F-4603-BEB6-B1D4DB3C4E54}" type="pres">
      <dgm:prSet presAssocID="{09CD98B1-4CB2-47BF-BB3E-FFD17F1E419F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E73746-2CC1-498A-B96F-718F5EFBECCD}" type="pres">
      <dgm:prSet presAssocID="{09CD98B1-4CB2-47BF-BB3E-FFD17F1E419F}" presName="accent_4" presStyleCnt="0"/>
      <dgm:spPr/>
    </dgm:pt>
    <dgm:pt modelId="{096586FE-A197-4864-9B45-B4A12CD368C6}" type="pres">
      <dgm:prSet presAssocID="{09CD98B1-4CB2-47BF-BB3E-FFD17F1E419F}" presName="accentRepeatNode" presStyleLbl="solidFgAcc1" presStyleIdx="3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AABC9DBF-3C19-4889-8424-58C6B12611A3}" type="pres">
      <dgm:prSet presAssocID="{AD194E84-F775-46E1-B459-C1150DA509FF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3DE1281-4DD4-415C-9DC7-374BAA016F0A}" type="pres">
      <dgm:prSet presAssocID="{AD194E84-F775-46E1-B459-C1150DA509FF}" presName="accent_5" presStyleCnt="0"/>
      <dgm:spPr/>
    </dgm:pt>
    <dgm:pt modelId="{ADF0271B-E386-43E7-BD1B-0FDDCFD8D7EB}" type="pres">
      <dgm:prSet presAssocID="{AD194E84-F775-46E1-B459-C1150DA509FF}" presName="accentRepeatNode" presStyleLbl="solidFgAcc1" presStyleIdx="4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2F7858C7-D999-40A3-87E4-0DFF52CF4A07}" type="pres">
      <dgm:prSet presAssocID="{3719C71B-CD42-436D-BA35-E276483F0671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91D6D3E-5829-47CC-A1CB-2E3D405772F8}" type="pres">
      <dgm:prSet presAssocID="{3719C71B-CD42-436D-BA35-E276483F0671}" presName="accent_6" presStyleCnt="0"/>
      <dgm:spPr/>
    </dgm:pt>
    <dgm:pt modelId="{7A53D366-9632-4237-AEC4-0B45CA3AE428}" type="pres">
      <dgm:prSet presAssocID="{3719C71B-CD42-436D-BA35-E276483F0671}" presName="accentRepeatNode" presStyleLbl="solidFgAcc1" presStyleIdx="5" presStyleCnt="6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</dgm:ptLst>
  <dgm:cxnLst>
    <dgm:cxn modelId="{F52EF8AE-2C70-4D45-9F6D-A4B2A8928FEE}" type="presOf" srcId="{01710501-63D4-4CFA-9309-124010CA1A12}" destId="{787AC6A6-BF1E-437E-A08E-2112FD9C62DC}" srcOrd="0" destOrd="0" presId="urn:microsoft.com/office/officeart/2008/layout/VerticalCurvedList"/>
    <dgm:cxn modelId="{E07B29BB-DE7B-4799-B010-8909E4459745}" type="presOf" srcId="{AD194E84-F775-46E1-B459-C1150DA509FF}" destId="{AABC9DBF-3C19-4889-8424-58C6B12611A3}" srcOrd="0" destOrd="0" presId="urn:microsoft.com/office/officeart/2008/layout/VerticalCurvedList"/>
    <dgm:cxn modelId="{EEE82A01-B9C8-48DE-8E75-C63E08FC55D7}" srcId="{66365321-B967-45D5-AB9F-95E33A32000E}" destId="{AD194E84-F775-46E1-B459-C1150DA509FF}" srcOrd="4" destOrd="0" parTransId="{D5682E91-1A5D-45E2-9C52-B33F2C868F34}" sibTransId="{D2DB05DA-0FA5-41BA-83AE-F206C4093615}"/>
    <dgm:cxn modelId="{B3EBE69A-4D8C-4819-92D5-E632BE065ABC}" srcId="{66365321-B967-45D5-AB9F-95E33A32000E}" destId="{3719C71B-CD42-436D-BA35-E276483F0671}" srcOrd="5" destOrd="0" parTransId="{96228DFB-AE21-41E4-ADF0-2F7D062C5E15}" sibTransId="{560A5F65-4F20-46A6-AA49-720B544FD123}"/>
    <dgm:cxn modelId="{5E25C7CD-C751-44FF-A63E-B54F9BBC0F5B}" srcId="{66365321-B967-45D5-AB9F-95E33A32000E}" destId="{09CD98B1-4CB2-47BF-BB3E-FFD17F1E419F}" srcOrd="3" destOrd="0" parTransId="{826A4A21-F56F-4B55-ACD1-4255F8A0315A}" sibTransId="{0921B461-A689-44AE-B326-F437C1D0716B}"/>
    <dgm:cxn modelId="{A798C1EB-35DC-432F-96F4-CB8A98187037}" srcId="{66365321-B967-45D5-AB9F-95E33A32000E}" destId="{01710501-63D4-4CFA-9309-124010CA1A12}" srcOrd="1" destOrd="0" parTransId="{8FB8B7F9-F8DF-40C6-AD5B-B68954CA5DF7}" sibTransId="{4D4BC51A-DF79-4686-9122-81430A7A8A67}"/>
    <dgm:cxn modelId="{94601BE9-2D36-42EF-A290-B2F57AB4B6D2}" type="presOf" srcId="{6B5D53DC-1B8C-4BFA-B614-8723D6D1483D}" destId="{AC469951-D49D-49F8-AA50-24222DC168E4}" srcOrd="0" destOrd="0" presId="urn:microsoft.com/office/officeart/2008/layout/VerticalCurvedList"/>
    <dgm:cxn modelId="{F884CBFD-02F8-43D1-A17B-5196B63BB5C5}" srcId="{66365321-B967-45D5-AB9F-95E33A32000E}" destId="{210F3624-E030-43AD-8850-321832E21336}" srcOrd="0" destOrd="0" parTransId="{78295439-D249-452F-AA7E-4F4C6A616F24}" sibTransId="{6B5D53DC-1B8C-4BFA-B614-8723D6D1483D}"/>
    <dgm:cxn modelId="{17FCD96D-99BD-46D9-BA25-5C54BDE45D60}" type="presOf" srcId="{210F3624-E030-43AD-8850-321832E21336}" destId="{059758D1-B8D1-4D31-B1D3-370BE2E9D334}" srcOrd="0" destOrd="0" presId="urn:microsoft.com/office/officeart/2008/layout/VerticalCurvedList"/>
    <dgm:cxn modelId="{473A8193-E99B-4394-9231-D5A461D2555E}" type="presOf" srcId="{DAF74540-656A-45BD-8F53-C2F1E1A4681E}" destId="{4757E8C9-AB65-483C-B71B-52384BAEE356}" srcOrd="0" destOrd="0" presId="urn:microsoft.com/office/officeart/2008/layout/VerticalCurvedList"/>
    <dgm:cxn modelId="{DB14762B-71B8-4D4C-A020-65246E32B3F6}" type="presOf" srcId="{3719C71B-CD42-436D-BA35-E276483F0671}" destId="{2F7858C7-D999-40A3-87E4-0DFF52CF4A07}" srcOrd="0" destOrd="0" presId="urn:microsoft.com/office/officeart/2008/layout/VerticalCurvedList"/>
    <dgm:cxn modelId="{ACEA073D-073E-4402-9472-863584CF027A}" type="presOf" srcId="{09CD98B1-4CB2-47BF-BB3E-FFD17F1E419F}" destId="{1DDC27E8-720F-4603-BEB6-B1D4DB3C4E54}" srcOrd="0" destOrd="0" presId="urn:microsoft.com/office/officeart/2008/layout/VerticalCurvedList"/>
    <dgm:cxn modelId="{921F1E44-7B9F-4C88-B3CA-51B6B6770CA1}" type="presOf" srcId="{66365321-B967-45D5-AB9F-95E33A32000E}" destId="{BA537BAB-16A2-4A27-BA34-BF9F6829963C}" srcOrd="0" destOrd="0" presId="urn:microsoft.com/office/officeart/2008/layout/VerticalCurvedList"/>
    <dgm:cxn modelId="{0E8F7DAE-07B9-48D0-A466-E89688BDE197}" srcId="{66365321-B967-45D5-AB9F-95E33A32000E}" destId="{DAF74540-656A-45BD-8F53-C2F1E1A4681E}" srcOrd="2" destOrd="0" parTransId="{2067A2ED-0753-4B66-B6DA-54F58C693F1F}" sibTransId="{4E750F3F-25BB-45A9-9A9C-E804A31FE224}"/>
    <dgm:cxn modelId="{4392D8B6-4428-4734-B887-3F9C326D1AB8}" type="presParOf" srcId="{BA537BAB-16A2-4A27-BA34-BF9F6829963C}" destId="{0A6B5F4C-8D13-4B1F-8DD3-164B5CB9BA1A}" srcOrd="0" destOrd="0" presId="urn:microsoft.com/office/officeart/2008/layout/VerticalCurvedList"/>
    <dgm:cxn modelId="{0E651540-221A-4407-A493-1791C0369DD7}" type="presParOf" srcId="{0A6B5F4C-8D13-4B1F-8DD3-164B5CB9BA1A}" destId="{B13E6447-689D-4E40-A81E-92B3E2B64217}" srcOrd="0" destOrd="0" presId="urn:microsoft.com/office/officeart/2008/layout/VerticalCurvedList"/>
    <dgm:cxn modelId="{F8B0D3BC-81BE-475D-A527-37EE0A42F2F2}" type="presParOf" srcId="{B13E6447-689D-4E40-A81E-92B3E2B64217}" destId="{EF732C06-001A-4E7F-B86A-33D37139CD84}" srcOrd="0" destOrd="0" presId="urn:microsoft.com/office/officeart/2008/layout/VerticalCurvedList"/>
    <dgm:cxn modelId="{7FCA0FBE-E802-4202-BFF2-44E92C149C7B}" type="presParOf" srcId="{B13E6447-689D-4E40-A81E-92B3E2B64217}" destId="{AC469951-D49D-49F8-AA50-24222DC168E4}" srcOrd="1" destOrd="0" presId="urn:microsoft.com/office/officeart/2008/layout/VerticalCurvedList"/>
    <dgm:cxn modelId="{560D0D9C-25B6-4791-A177-DC444381C0F7}" type="presParOf" srcId="{B13E6447-689D-4E40-A81E-92B3E2B64217}" destId="{9B99722E-38E7-4AA8-84E7-48142BA536DA}" srcOrd="2" destOrd="0" presId="urn:microsoft.com/office/officeart/2008/layout/VerticalCurvedList"/>
    <dgm:cxn modelId="{79C95AD2-BF4B-46E1-9EE5-5D2BBAE886A1}" type="presParOf" srcId="{B13E6447-689D-4E40-A81E-92B3E2B64217}" destId="{22B659D5-FFCA-4675-BF71-B9DC88213D50}" srcOrd="3" destOrd="0" presId="urn:microsoft.com/office/officeart/2008/layout/VerticalCurvedList"/>
    <dgm:cxn modelId="{51BC43F3-8F7F-4B96-9DAC-D7DDEEF6042E}" type="presParOf" srcId="{0A6B5F4C-8D13-4B1F-8DD3-164B5CB9BA1A}" destId="{059758D1-B8D1-4D31-B1D3-370BE2E9D334}" srcOrd="1" destOrd="0" presId="urn:microsoft.com/office/officeart/2008/layout/VerticalCurvedList"/>
    <dgm:cxn modelId="{BECD4B97-F219-49C0-BCF8-EA22AB3F7FF0}" type="presParOf" srcId="{0A6B5F4C-8D13-4B1F-8DD3-164B5CB9BA1A}" destId="{9D16F7DD-F2E5-4A99-B911-E2C180C715F9}" srcOrd="2" destOrd="0" presId="urn:microsoft.com/office/officeart/2008/layout/VerticalCurvedList"/>
    <dgm:cxn modelId="{6BE67FA7-9FDD-42B5-97C6-18AAFDB436A1}" type="presParOf" srcId="{9D16F7DD-F2E5-4A99-B911-E2C180C715F9}" destId="{DEEE7D48-EB42-4957-9E1A-2E01F5D5BA48}" srcOrd="0" destOrd="0" presId="urn:microsoft.com/office/officeart/2008/layout/VerticalCurvedList"/>
    <dgm:cxn modelId="{F8B15722-ED3B-44F7-9E60-D66A1F67BA66}" type="presParOf" srcId="{0A6B5F4C-8D13-4B1F-8DD3-164B5CB9BA1A}" destId="{787AC6A6-BF1E-437E-A08E-2112FD9C62DC}" srcOrd="3" destOrd="0" presId="urn:microsoft.com/office/officeart/2008/layout/VerticalCurvedList"/>
    <dgm:cxn modelId="{92256EC4-CB9F-48FD-8F44-F7155453EB78}" type="presParOf" srcId="{0A6B5F4C-8D13-4B1F-8DD3-164B5CB9BA1A}" destId="{23451C3B-4782-40D0-85EF-A1879929C73A}" srcOrd="4" destOrd="0" presId="urn:microsoft.com/office/officeart/2008/layout/VerticalCurvedList"/>
    <dgm:cxn modelId="{81A2F110-03C3-4096-8CF1-68885C717F2E}" type="presParOf" srcId="{23451C3B-4782-40D0-85EF-A1879929C73A}" destId="{D29C8A4A-638B-4B1B-A6D4-406E0B2DA6F5}" srcOrd="0" destOrd="0" presId="urn:microsoft.com/office/officeart/2008/layout/VerticalCurvedList"/>
    <dgm:cxn modelId="{E59A1FB8-192C-4229-806B-75A0CFFAEA4B}" type="presParOf" srcId="{0A6B5F4C-8D13-4B1F-8DD3-164B5CB9BA1A}" destId="{4757E8C9-AB65-483C-B71B-52384BAEE356}" srcOrd="5" destOrd="0" presId="urn:microsoft.com/office/officeart/2008/layout/VerticalCurvedList"/>
    <dgm:cxn modelId="{5A061A1B-D416-474F-806D-A366DDA6D292}" type="presParOf" srcId="{0A6B5F4C-8D13-4B1F-8DD3-164B5CB9BA1A}" destId="{F594F7E0-33E2-465B-AF30-455A41E05654}" srcOrd="6" destOrd="0" presId="urn:microsoft.com/office/officeart/2008/layout/VerticalCurvedList"/>
    <dgm:cxn modelId="{354B9E81-F46A-4052-8BF8-5AB90B9B7A46}" type="presParOf" srcId="{F594F7E0-33E2-465B-AF30-455A41E05654}" destId="{BEA4E38D-663B-43E9-8F7B-98E4EFE83B64}" srcOrd="0" destOrd="0" presId="urn:microsoft.com/office/officeart/2008/layout/VerticalCurvedList"/>
    <dgm:cxn modelId="{127A05DF-48C9-42F8-AEC9-1AE9C74BD6A6}" type="presParOf" srcId="{0A6B5F4C-8D13-4B1F-8DD3-164B5CB9BA1A}" destId="{1DDC27E8-720F-4603-BEB6-B1D4DB3C4E54}" srcOrd="7" destOrd="0" presId="urn:microsoft.com/office/officeart/2008/layout/VerticalCurvedList"/>
    <dgm:cxn modelId="{DA770E72-432C-4F65-A27F-61738B181C7F}" type="presParOf" srcId="{0A6B5F4C-8D13-4B1F-8DD3-164B5CB9BA1A}" destId="{44E73746-2CC1-498A-B96F-718F5EFBECCD}" srcOrd="8" destOrd="0" presId="urn:microsoft.com/office/officeart/2008/layout/VerticalCurvedList"/>
    <dgm:cxn modelId="{B661D810-5BDD-471B-B4AF-090264E2B99C}" type="presParOf" srcId="{44E73746-2CC1-498A-B96F-718F5EFBECCD}" destId="{096586FE-A197-4864-9B45-B4A12CD368C6}" srcOrd="0" destOrd="0" presId="urn:microsoft.com/office/officeart/2008/layout/VerticalCurvedList"/>
    <dgm:cxn modelId="{4DDE4DBE-40F7-409B-9614-9A84B6F636CC}" type="presParOf" srcId="{0A6B5F4C-8D13-4B1F-8DD3-164B5CB9BA1A}" destId="{AABC9DBF-3C19-4889-8424-58C6B12611A3}" srcOrd="9" destOrd="0" presId="urn:microsoft.com/office/officeart/2008/layout/VerticalCurvedList"/>
    <dgm:cxn modelId="{8C2BD1CF-93B9-4902-9153-242BDC976941}" type="presParOf" srcId="{0A6B5F4C-8D13-4B1F-8DD3-164B5CB9BA1A}" destId="{63DE1281-4DD4-415C-9DC7-374BAA016F0A}" srcOrd="10" destOrd="0" presId="urn:microsoft.com/office/officeart/2008/layout/VerticalCurvedList"/>
    <dgm:cxn modelId="{027968A5-BB9D-4455-9425-0D9BFBBB6852}" type="presParOf" srcId="{63DE1281-4DD4-415C-9DC7-374BAA016F0A}" destId="{ADF0271B-E386-43E7-BD1B-0FDDCFD8D7EB}" srcOrd="0" destOrd="0" presId="urn:microsoft.com/office/officeart/2008/layout/VerticalCurvedList"/>
    <dgm:cxn modelId="{103107C9-7513-4861-85AC-3F2D29D5FD6B}" type="presParOf" srcId="{0A6B5F4C-8D13-4B1F-8DD3-164B5CB9BA1A}" destId="{2F7858C7-D999-40A3-87E4-0DFF52CF4A07}" srcOrd="11" destOrd="0" presId="urn:microsoft.com/office/officeart/2008/layout/VerticalCurvedList"/>
    <dgm:cxn modelId="{DCF26F9A-36EB-4D44-B6BC-88A72F336394}" type="presParOf" srcId="{0A6B5F4C-8D13-4B1F-8DD3-164B5CB9BA1A}" destId="{291D6D3E-5829-47CC-A1CB-2E3D405772F8}" srcOrd="12" destOrd="0" presId="urn:microsoft.com/office/officeart/2008/layout/VerticalCurvedList"/>
    <dgm:cxn modelId="{63AEE038-6248-49CE-9921-440109C86889}" type="presParOf" srcId="{291D6D3E-5829-47CC-A1CB-2E3D405772F8}" destId="{7A53D366-9632-4237-AEC4-0B45CA3AE4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6365321-B967-45D5-AB9F-95E33A32000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10F3624-E030-43AD-8850-321832E21336}">
      <dgm:prSet phldrT="[Szöveg]"/>
      <dgm:spPr>
        <a:solidFill>
          <a:srgbClr val="C0000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Akciót </a:t>
          </a:r>
          <a:r>
            <a:rPr lang="hu-HU" alt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hírdetünk</a:t>
          </a:r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2017. november 3 - 2018. januári zárásig</a:t>
          </a:r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295439-D249-452F-AA7E-4F4C6A616F24}" type="parTrans" cxnId="{F884CBFD-02F8-43D1-A17B-5196B63BB5C5}">
      <dgm:prSet/>
      <dgm:spPr/>
      <dgm:t>
        <a:bodyPr/>
        <a:lstStyle/>
        <a:p>
          <a:endParaRPr lang="hu-HU"/>
        </a:p>
      </dgm:t>
    </dgm:pt>
    <dgm:pt modelId="{6B5D53DC-1B8C-4BFA-B614-8723D6D1483D}" type="sibTrans" cxnId="{F884CBFD-02F8-43D1-A17B-5196B63BB5C5}">
      <dgm:prSet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01710501-63D4-4CFA-9309-124010CA1A12}">
      <dgm:prSet phldrT="[Szöveg]"/>
      <dgm:spPr>
        <a:solidFill>
          <a:srgbClr val="A80014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Ingyenes </a:t>
          </a:r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Smart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poggyász biztosítás</a:t>
          </a:r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B8B7F9-F8DF-40C6-AD5B-B68954CA5DF7}" type="parTrans" cxnId="{A798C1EB-35DC-432F-96F4-CB8A98187037}">
      <dgm:prSet/>
      <dgm:spPr/>
      <dgm:t>
        <a:bodyPr/>
        <a:lstStyle/>
        <a:p>
          <a:endParaRPr lang="hu-HU"/>
        </a:p>
      </dgm:t>
    </dgm:pt>
    <dgm:pt modelId="{4D4BC51A-DF79-4686-9122-81430A7A8A67}" type="sibTrans" cxnId="{A798C1EB-35DC-432F-96F4-CB8A98187037}">
      <dgm:prSet/>
      <dgm:spPr/>
      <dgm:t>
        <a:bodyPr/>
        <a:lstStyle/>
        <a:p>
          <a:endParaRPr lang="hu-HU"/>
        </a:p>
      </dgm:t>
    </dgm:pt>
    <dgm:pt modelId="{DAF74540-656A-45BD-8F53-C2F1E1A4681E}">
      <dgm:prSet/>
      <dgm:spPr>
        <a:solidFill>
          <a:srgbClr val="BD1E20"/>
        </a:solidFill>
      </dgm:spPr>
      <dgm:t>
        <a:bodyPr/>
        <a:lstStyle/>
        <a:p>
          <a:r>
            <a:rPr lang="hu-HU" alt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Ingyenes 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Sofőrszolgálat biztosítás</a:t>
          </a:r>
          <a:endParaRPr lang="hu-HU" alt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67A2ED-0753-4B66-B6DA-54F58C693F1F}" type="parTrans" cxnId="{0E8F7DAE-07B9-48D0-A466-E89688BDE197}">
      <dgm:prSet/>
      <dgm:spPr/>
      <dgm:t>
        <a:bodyPr/>
        <a:lstStyle/>
        <a:p>
          <a:endParaRPr lang="hu-HU"/>
        </a:p>
      </dgm:t>
    </dgm:pt>
    <dgm:pt modelId="{4E750F3F-25BB-45A9-9A9C-E804A31FE224}" type="sibTrans" cxnId="{0E8F7DAE-07B9-48D0-A466-E89688BDE197}">
      <dgm:prSet/>
      <dgm:spPr/>
      <dgm:t>
        <a:bodyPr/>
        <a:lstStyle/>
        <a:p>
          <a:endParaRPr lang="hu-HU"/>
        </a:p>
      </dgm:t>
    </dgm:pt>
    <dgm:pt modelId="{09CD98B1-4CB2-47BF-BB3E-FFD17F1E419F}">
      <dgm:prSet/>
      <dgm:spPr>
        <a:solidFill>
          <a:srgbClr val="D2453A"/>
        </a:solidFill>
      </dgm:spPr>
      <dgm:t>
        <a:bodyPr/>
        <a:lstStyle/>
        <a:p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Ügyfél promóció: 400 db </a:t>
          </a:r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BlueTooth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b="1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kihangosító</a:t>
          </a:r>
          <a:r>
            <a: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sorsolása</a:t>
          </a:r>
          <a:endParaRPr lang="hu-HU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6A4A21-F56F-4B55-ACD1-4255F8A0315A}" type="parTrans" cxnId="{5E25C7CD-C751-44FF-A63E-B54F9BBC0F5B}">
      <dgm:prSet/>
      <dgm:spPr/>
      <dgm:t>
        <a:bodyPr/>
        <a:lstStyle/>
        <a:p>
          <a:endParaRPr lang="hu-HU"/>
        </a:p>
      </dgm:t>
    </dgm:pt>
    <dgm:pt modelId="{0921B461-A689-44AE-B326-F437C1D0716B}" type="sibTrans" cxnId="{5E25C7CD-C751-44FF-A63E-B54F9BBC0F5B}">
      <dgm:prSet/>
      <dgm:spPr/>
      <dgm:t>
        <a:bodyPr/>
        <a:lstStyle/>
        <a:p>
          <a:endParaRPr lang="hu-HU"/>
        </a:p>
      </dgm:t>
    </dgm:pt>
    <dgm:pt modelId="{BA537BAB-16A2-4A27-BA34-BF9F6829963C}" type="pres">
      <dgm:prSet presAssocID="{66365321-B967-45D5-AB9F-95E33A32000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0A6B5F4C-8D13-4B1F-8DD3-164B5CB9BA1A}" type="pres">
      <dgm:prSet presAssocID="{66365321-B967-45D5-AB9F-95E33A32000E}" presName="Name1" presStyleCnt="0"/>
      <dgm:spPr/>
    </dgm:pt>
    <dgm:pt modelId="{B13E6447-689D-4E40-A81E-92B3E2B64217}" type="pres">
      <dgm:prSet presAssocID="{66365321-B967-45D5-AB9F-95E33A32000E}" presName="cycle" presStyleCnt="0"/>
      <dgm:spPr/>
    </dgm:pt>
    <dgm:pt modelId="{EF732C06-001A-4E7F-B86A-33D37139CD84}" type="pres">
      <dgm:prSet presAssocID="{66365321-B967-45D5-AB9F-95E33A32000E}" presName="srcNode" presStyleLbl="node1" presStyleIdx="0" presStyleCnt="4"/>
      <dgm:spPr/>
    </dgm:pt>
    <dgm:pt modelId="{AC469951-D49D-49F8-AA50-24222DC168E4}" type="pres">
      <dgm:prSet presAssocID="{66365321-B967-45D5-AB9F-95E33A32000E}" presName="conn" presStyleLbl="parChTrans1D2" presStyleIdx="0" presStyleCnt="1"/>
      <dgm:spPr/>
      <dgm:t>
        <a:bodyPr/>
        <a:lstStyle/>
        <a:p>
          <a:endParaRPr lang="hu-HU"/>
        </a:p>
      </dgm:t>
    </dgm:pt>
    <dgm:pt modelId="{9B99722E-38E7-4AA8-84E7-48142BA536DA}" type="pres">
      <dgm:prSet presAssocID="{66365321-B967-45D5-AB9F-95E33A32000E}" presName="extraNode" presStyleLbl="node1" presStyleIdx="0" presStyleCnt="4"/>
      <dgm:spPr/>
    </dgm:pt>
    <dgm:pt modelId="{22B659D5-FFCA-4675-BF71-B9DC88213D50}" type="pres">
      <dgm:prSet presAssocID="{66365321-B967-45D5-AB9F-95E33A32000E}" presName="dstNode" presStyleLbl="node1" presStyleIdx="0" presStyleCnt="4"/>
      <dgm:spPr/>
    </dgm:pt>
    <dgm:pt modelId="{059758D1-B8D1-4D31-B1D3-370BE2E9D334}" type="pres">
      <dgm:prSet presAssocID="{210F3624-E030-43AD-8850-321832E21336}" presName="text_1" presStyleLbl="node1" presStyleIdx="0" presStyleCnt="4" custLinFactNeighborX="801" custLinFactNeighborY="-26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16F7DD-F2E5-4A99-B911-E2C180C715F9}" type="pres">
      <dgm:prSet presAssocID="{210F3624-E030-43AD-8850-321832E21336}" presName="accent_1" presStyleCnt="0"/>
      <dgm:spPr/>
    </dgm:pt>
    <dgm:pt modelId="{DEEE7D48-EB42-4957-9E1A-2E01F5D5BA48}" type="pres">
      <dgm:prSet presAssocID="{210F3624-E030-43AD-8850-321832E21336}" presName="accentRepeatNode" presStyleLbl="solidFgAcc1" presStyleIdx="0" presStyleCnt="4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787AC6A6-BF1E-437E-A08E-2112FD9C62DC}" type="pres">
      <dgm:prSet presAssocID="{01710501-63D4-4CFA-9309-124010CA1A12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3451C3B-4782-40D0-85EF-A1879929C73A}" type="pres">
      <dgm:prSet presAssocID="{01710501-63D4-4CFA-9309-124010CA1A12}" presName="accent_2" presStyleCnt="0"/>
      <dgm:spPr/>
    </dgm:pt>
    <dgm:pt modelId="{D29C8A4A-638B-4B1B-A6D4-406E0B2DA6F5}" type="pres">
      <dgm:prSet presAssocID="{01710501-63D4-4CFA-9309-124010CA1A12}" presName="accentRepeatNode" presStyleLbl="solidFgAcc1" presStyleIdx="1" presStyleCnt="4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4757E8C9-AB65-483C-B71B-52384BAEE356}" type="pres">
      <dgm:prSet presAssocID="{DAF74540-656A-45BD-8F53-C2F1E1A4681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94F7E0-33E2-465B-AF30-455A41E05654}" type="pres">
      <dgm:prSet presAssocID="{DAF74540-656A-45BD-8F53-C2F1E1A4681E}" presName="accent_3" presStyleCnt="0"/>
      <dgm:spPr/>
    </dgm:pt>
    <dgm:pt modelId="{BEA4E38D-663B-43E9-8F7B-98E4EFE83B64}" type="pres">
      <dgm:prSet presAssocID="{DAF74540-656A-45BD-8F53-C2F1E1A4681E}" presName="accentRepeatNode" presStyleLbl="solidFgAcc1" presStyleIdx="2" presStyleCnt="4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  <dgm:pt modelId="{1DDC27E8-720F-4603-BEB6-B1D4DB3C4E54}" type="pres">
      <dgm:prSet presAssocID="{09CD98B1-4CB2-47BF-BB3E-FFD17F1E419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4E73746-2CC1-498A-B96F-718F5EFBECCD}" type="pres">
      <dgm:prSet presAssocID="{09CD98B1-4CB2-47BF-BB3E-FFD17F1E419F}" presName="accent_4" presStyleCnt="0"/>
      <dgm:spPr/>
    </dgm:pt>
    <dgm:pt modelId="{096586FE-A197-4864-9B45-B4A12CD368C6}" type="pres">
      <dgm:prSet presAssocID="{09CD98B1-4CB2-47BF-BB3E-FFD17F1E419F}" presName="accentRepeatNode" presStyleLbl="solidFgAcc1" presStyleIdx="3" presStyleCnt="4"/>
      <dgm:spPr>
        <a:ln>
          <a:solidFill>
            <a:srgbClr val="C00000"/>
          </a:solidFill>
        </a:ln>
      </dgm:spPr>
      <dgm:t>
        <a:bodyPr/>
        <a:lstStyle/>
        <a:p>
          <a:endParaRPr lang="hu-HU"/>
        </a:p>
      </dgm:t>
    </dgm:pt>
  </dgm:ptLst>
  <dgm:cxnLst>
    <dgm:cxn modelId="{0E8F7DAE-07B9-48D0-A466-E89688BDE197}" srcId="{66365321-B967-45D5-AB9F-95E33A32000E}" destId="{DAF74540-656A-45BD-8F53-C2F1E1A4681E}" srcOrd="2" destOrd="0" parTransId="{2067A2ED-0753-4B66-B6DA-54F58C693F1F}" sibTransId="{4E750F3F-25BB-45A9-9A9C-E804A31FE224}"/>
    <dgm:cxn modelId="{3EEB0D64-913D-4110-B684-867BACC44EF3}" type="presOf" srcId="{66365321-B967-45D5-AB9F-95E33A32000E}" destId="{BA537BAB-16A2-4A27-BA34-BF9F6829963C}" srcOrd="0" destOrd="0" presId="urn:microsoft.com/office/officeart/2008/layout/VerticalCurvedList"/>
    <dgm:cxn modelId="{E46CD85E-5F4C-46D8-901A-583F6133A54E}" type="presOf" srcId="{6B5D53DC-1B8C-4BFA-B614-8723D6D1483D}" destId="{AC469951-D49D-49F8-AA50-24222DC168E4}" srcOrd="0" destOrd="0" presId="urn:microsoft.com/office/officeart/2008/layout/VerticalCurvedList"/>
    <dgm:cxn modelId="{FC26078C-DC41-40BD-A687-99999BE791CA}" type="presOf" srcId="{DAF74540-656A-45BD-8F53-C2F1E1A4681E}" destId="{4757E8C9-AB65-483C-B71B-52384BAEE356}" srcOrd="0" destOrd="0" presId="urn:microsoft.com/office/officeart/2008/layout/VerticalCurvedList"/>
    <dgm:cxn modelId="{D039E0B9-76A9-4D9E-8B56-CCCC907E6FFD}" type="presOf" srcId="{01710501-63D4-4CFA-9309-124010CA1A12}" destId="{787AC6A6-BF1E-437E-A08E-2112FD9C62DC}" srcOrd="0" destOrd="0" presId="urn:microsoft.com/office/officeart/2008/layout/VerticalCurvedList"/>
    <dgm:cxn modelId="{9FF16F72-07A5-4523-A7C3-97FA478CC9A2}" type="presOf" srcId="{210F3624-E030-43AD-8850-321832E21336}" destId="{059758D1-B8D1-4D31-B1D3-370BE2E9D334}" srcOrd="0" destOrd="0" presId="urn:microsoft.com/office/officeart/2008/layout/VerticalCurvedList"/>
    <dgm:cxn modelId="{5E25C7CD-C751-44FF-A63E-B54F9BBC0F5B}" srcId="{66365321-B967-45D5-AB9F-95E33A32000E}" destId="{09CD98B1-4CB2-47BF-BB3E-FFD17F1E419F}" srcOrd="3" destOrd="0" parTransId="{826A4A21-F56F-4B55-ACD1-4255F8A0315A}" sibTransId="{0921B461-A689-44AE-B326-F437C1D0716B}"/>
    <dgm:cxn modelId="{A6A37813-DF62-45EE-9962-9632F72E7F9C}" type="presOf" srcId="{09CD98B1-4CB2-47BF-BB3E-FFD17F1E419F}" destId="{1DDC27E8-720F-4603-BEB6-B1D4DB3C4E54}" srcOrd="0" destOrd="0" presId="urn:microsoft.com/office/officeart/2008/layout/VerticalCurvedList"/>
    <dgm:cxn modelId="{F884CBFD-02F8-43D1-A17B-5196B63BB5C5}" srcId="{66365321-B967-45D5-AB9F-95E33A32000E}" destId="{210F3624-E030-43AD-8850-321832E21336}" srcOrd="0" destOrd="0" parTransId="{78295439-D249-452F-AA7E-4F4C6A616F24}" sibTransId="{6B5D53DC-1B8C-4BFA-B614-8723D6D1483D}"/>
    <dgm:cxn modelId="{A798C1EB-35DC-432F-96F4-CB8A98187037}" srcId="{66365321-B967-45D5-AB9F-95E33A32000E}" destId="{01710501-63D4-4CFA-9309-124010CA1A12}" srcOrd="1" destOrd="0" parTransId="{8FB8B7F9-F8DF-40C6-AD5B-B68954CA5DF7}" sibTransId="{4D4BC51A-DF79-4686-9122-81430A7A8A67}"/>
    <dgm:cxn modelId="{72D03BE1-DC7D-4883-9762-B0177796DC97}" type="presParOf" srcId="{BA537BAB-16A2-4A27-BA34-BF9F6829963C}" destId="{0A6B5F4C-8D13-4B1F-8DD3-164B5CB9BA1A}" srcOrd="0" destOrd="0" presId="urn:microsoft.com/office/officeart/2008/layout/VerticalCurvedList"/>
    <dgm:cxn modelId="{E482C53A-3254-4D47-9243-2BEB04A2ECFF}" type="presParOf" srcId="{0A6B5F4C-8D13-4B1F-8DD3-164B5CB9BA1A}" destId="{B13E6447-689D-4E40-A81E-92B3E2B64217}" srcOrd="0" destOrd="0" presId="urn:microsoft.com/office/officeart/2008/layout/VerticalCurvedList"/>
    <dgm:cxn modelId="{D5CF0BD1-8071-406D-80BE-4731AB8AEE8F}" type="presParOf" srcId="{B13E6447-689D-4E40-A81E-92B3E2B64217}" destId="{EF732C06-001A-4E7F-B86A-33D37139CD84}" srcOrd="0" destOrd="0" presId="urn:microsoft.com/office/officeart/2008/layout/VerticalCurvedList"/>
    <dgm:cxn modelId="{EE19F9CD-C195-41E3-A99F-63F28C854EDC}" type="presParOf" srcId="{B13E6447-689D-4E40-A81E-92B3E2B64217}" destId="{AC469951-D49D-49F8-AA50-24222DC168E4}" srcOrd="1" destOrd="0" presId="urn:microsoft.com/office/officeart/2008/layout/VerticalCurvedList"/>
    <dgm:cxn modelId="{8DD1B92C-657B-4B54-9DAA-98CA94126BF9}" type="presParOf" srcId="{B13E6447-689D-4E40-A81E-92B3E2B64217}" destId="{9B99722E-38E7-4AA8-84E7-48142BA536DA}" srcOrd="2" destOrd="0" presId="urn:microsoft.com/office/officeart/2008/layout/VerticalCurvedList"/>
    <dgm:cxn modelId="{B8417E19-C8D4-4D11-99AD-9554664DFE2E}" type="presParOf" srcId="{B13E6447-689D-4E40-A81E-92B3E2B64217}" destId="{22B659D5-FFCA-4675-BF71-B9DC88213D50}" srcOrd="3" destOrd="0" presId="urn:microsoft.com/office/officeart/2008/layout/VerticalCurvedList"/>
    <dgm:cxn modelId="{2D014134-79A0-4835-9301-4A6EEEAB6A0C}" type="presParOf" srcId="{0A6B5F4C-8D13-4B1F-8DD3-164B5CB9BA1A}" destId="{059758D1-B8D1-4D31-B1D3-370BE2E9D334}" srcOrd="1" destOrd="0" presId="urn:microsoft.com/office/officeart/2008/layout/VerticalCurvedList"/>
    <dgm:cxn modelId="{B9899CE7-2995-4811-A573-8BE7BEBB743F}" type="presParOf" srcId="{0A6B5F4C-8D13-4B1F-8DD3-164B5CB9BA1A}" destId="{9D16F7DD-F2E5-4A99-B911-E2C180C715F9}" srcOrd="2" destOrd="0" presId="urn:microsoft.com/office/officeart/2008/layout/VerticalCurvedList"/>
    <dgm:cxn modelId="{C32ACCE5-70BE-4DF3-B05C-7944C16C5242}" type="presParOf" srcId="{9D16F7DD-F2E5-4A99-B911-E2C180C715F9}" destId="{DEEE7D48-EB42-4957-9E1A-2E01F5D5BA48}" srcOrd="0" destOrd="0" presId="urn:microsoft.com/office/officeart/2008/layout/VerticalCurvedList"/>
    <dgm:cxn modelId="{9266CDB2-99C6-4C41-945F-C1B8EC2DFA5A}" type="presParOf" srcId="{0A6B5F4C-8D13-4B1F-8DD3-164B5CB9BA1A}" destId="{787AC6A6-BF1E-437E-A08E-2112FD9C62DC}" srcOrd="3" destOrd="0" presId="urn:microsoft.com/office/officeart/2008/layout/VerticalCurvedList"/>
    <dgm:cxn modelId="{CFB1FB53-AA93-473C-A9D3-066B229AEE71}" type="presParOf" srcId="{0A6B5F4C-8D13-4B1F-8DD3-164B5CB9BA1A}" destId="{23451C3B-4782-40D0-85EF-A1879929C73A}" srcOrd="4" destOrd="0" presId="urn:microsoft.com/office/officeart/2008/layout/VerticalCurvedList"/>
    <dgm:cxn modelId="{24CEC87A-6A16-442E-BCE8-E15567E95EB0}" type="presParOf" srcId="{23451C3B-4782-40D0-85EF-A1879929C73A}" destId="{D29C8A4A-638B-4B1B-A6D4-406E0B2DA6F5}" srcOrd="0" destOrd="0" presId="urn:microsoft.com/office/officeart/2008/layout/VerticalCurvedList"/>
    <dgm:cxn modelId="{026E8384-B84B-49E9-92A3-53951B1CE444}" type="presParOf" srcId="{0A6B5F4C-8D13-4B1F-8DD3-164B5CB9BA1A}" destId="{4757E8C9-AB65-483C-B71B-52384BAEE356}" srcOrd="5" destOrd="0" presId="urn:microsoft.com/office/officeart/2008/layout/VerticalCurvedList"/>
    <dgm:cxn modelId="{BF2A5B02-68D8-4737-9D16-F21CD56DD6E7}" type="presParOf" srcId="{0A6B5F4C-8D13-4B1F-8DD3-164B5CB9BA1A}" destId="{F594F7E0-33E2-465B-AF30-455A41E05654}" srcOrd="6" destOrd="0" presId="urn:microsoft.com/office/officeart/2008/layout/VerticalCurvedList"/>
    <dgm:cxn modelId="{6F79BAD5-CA92-4E99-8B5C-CE0AF7046109}" type="presParOf" srcId="{F594F7E0-33E2-465B-AF30-455A41E05654}" destId="{BEA4E38D-663B-43E9-8F7B-98E4EFE83B64}" srcOrd="0" destOrd="0" presId="urn:microsoft.com/office/officeart/2008/layout/VerticalCurvedList"/>
    <dgm:cxn modelId="{C345152B-1560-4625-B76B-6E13C44A8625}" type="presParOf" srcId="{0A6B5F4C-8D13-4B1F-8DD3-164B5CB9BA1A}" destId="{1DDC27E8-720F-4603-BEB6-B1D4DB3C4E54}" srcOrd="7" destOrd="0" presId="urn:microsoft.com/office/officeart/2008/layout/VerticalCurvedList"/>
    <dgm:cxn modelId="{1FF22579-CD87-4C6F-88FC-9421EB836215}" type="presParOf" srcId="{0A6B5F4C-8D13-4B1F-8DD3-164B5CB9BA1A}" destId="{44E73746-2CC1-498A-B96F-718F5EFBECCD}" srcOrd="8" destOrd="0" presId="urn:microsoft.com/office/officeart/2008/layout/VerticalCurvedList"/>
    <dgm:cxn modelId="{13E3D1E3-A036-4BBA-9513-B359EE989F4C}" type="presParOf" srcId="{44E73746-2CC1-498A-B96F-718F5EFBECCD}" destId="{096586FE-A197-4864-9B45-B4A12CD368C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ED0B764-3055-4045-ADD0-A86FBB39702B}" type="doc">
      <dgm:prSet loTypeId="urn:microsoft.com/office/officeart/2008/layout/VerticalCurvedList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5AE57E10-10EC-C042-B42E-268644940985}">
      <dgm:prSet phldrT="[Szöveg]"/>
      <dgm:spPr/>
      <dgm:t>
        <a:bodyPr/>
        <a:lstStyle/>
        <a:p>
          <a:r>
            <a:rPr lang="hu-HU" dirty="0" smtClean="0"/>
            <a:t>Átláthatóság</a:t>
          </a:r>
          <a:endParaRPr lang="hu-HU" dirty="0"/>
        </a:p>
      </dgm:t>
    </dgm:pt>
    <dgm:pt modelId="{CECA6495-AC77-AD48-B00A-531015BD87BD}" type="parTrans" cxnId="{A95069E3-DE51-9D46-99E9-7C328B1CB86B}">
      <dgm:prSet/>
      <dgm:spPr/>
      <dgm:t>
        <a:bodyPr/>
        <a:lstStyle/>
        <a:p>
          <a:endParaRPr lang="hu-HU"/>
        </a:p>
      </dgm:t>
    </dgm:pt>
    <dgm:pt modelId="{9F438D1A-A086-CB4C-9709-C056F29E43D8}" type="sibTrans" cxnId="{A95069E3-DE51-9D46-99E9-7C328B1CB86B}">
      <dgm:prSet/>
      <dgm:spPr/>
      <dgm:t>
        <a:bodyPr/>
        <a:lstStyle/>
        <a:p>
          <a:endParaRPr lang="hu-HU"/>
        </a:p>
      </dgm:t>
    </dgm:pt>
    <dgm:pt modelId="{7E873A33-8640-AF4C-9CB3-EA882A58A20D}">
      <dgm:prSet phldrT="[Szöveg]"/>
      <dgm:spPr/>
      <dgm:t>
        <a:bodyPr/>
        <a:lstStyle/>
        <a:p>
          <a:r>
            <a:rPr lang="hu-HU" dirty="0" smtClean="0"/>
            <a:t>Rugalmasság</a:t>
          </a:r>
          <a:endParaRPr lang="hu-HU" dirty="0"/>
        </a:p>
      </dgm:t>
    </dgm:pt>
    <dgm:pt modelId="{D568F88F-C4C3-5144-AC71-364327136C1C}" type="parTrans" cxnId="{ADB9A471-551D-034C-8F04-18E94D89EF2A}">
      <dgm:prSet/>
      <dgm:spPr/>
      <dgm:t>
        <a:bodyPr/>
        <a:lstStyle/>
        <a:p>
          <a:endParaRPr lang="hu-HU"/>
        </a:p>
      </dgm:t>
    </dgm:pt>
    <dgm:pt modelId="{623AB4A9-2348-5847-9EB7-37617D7DCC3D}" type="sibTrans" cxnId="{ADB9A471-551D-034C-8F04-18E94D89EF2A}">
      <dgm:prSet/>
      <dgm:spPr/>
      <dgm:t>
        <a:bodyPr/>
        <a:lstStyle/>
        <a:p>
          <a:endParaRPr lang="hu-HU"/>
        </a:p>
      </dgm:t>
    </dgm:pt>
    <dgm:pt modelId="{EFBBBE4E-827F-CA43-A874-02DBB5DB4FA1}">
      <dgm:prSet phldrT="[Szöveg]"/>
      <dgm:spPr/>
      <dgm:t>
        <a:bodyPr/>
        <a:lstStyle/>
        <a:p>
          <a:r>
            <a:rPr lang="hu-HU" dirty="0" smtClean="0"/>
            <a:t>Egyszerűség</a:t>
          </a:r>
          <a:endParaRPr lang="hu-HU" dirty="0"/>
        </a:p>
      </dgm:t>
    </dgm:pt>
    <dgm:pt modelId="{BC42482A-B9A8-8B43-8898-C77D1876A57F}" type="parTrans" cxnId="{613D41F0-163E-3F40-A826-46776EFE7DD3}">
      <dgm:prSet/>
      <dgm:spPr/>
      <dgm:t>
        <a:bodyPr/>
        <a:lstStyle/>
        <a:p>
          <a:endParaRPr lang="hu-HU"/>
        </a:p>
      </dgm:t>
    </dgm:pt>
    <dgm:pt modelId="{561C78D8-55F5-DE43-8E19-55F9BE92E7FD}" type="sibTrans" cxnId="{613D41F0-163E-3F40-A826-46776EFE7DD3}">
      <dgm:prSet/>
      <dgm:spPr/>
      <dgm:t>
        <a:bodyPr/>
        <a:lstStyle/>
        <a:p>
          <a:endParaRPr lang="hu-HU"/>
        </a:p>
      </dgm:t>
    </dgm:pt>
    <dgm:pt modelId="{0CE24576-BEFD-7741-9DEB-C76E67AD57F0}">
      <dgm:prSet/>
      <dgm:spPr/>
      <dgm:t>
        <a:bodyPr/>
        <a:lstStyle/>
        <a:p>
          <a:r>
            <a:rPr lang="hu-HU" dirty="0" smtClean="0"/>
            <a:t>Online folyamat (2 lap)</a:t>
          </a:r>
          <a:endParaRPr lang="hu-HU" dirty="0"/>
        </a:p>
      </dgm:t>
    </dgm:pt>
    <dgm:pt modelId="{6BBD1DA3-F178-F34C-9DA8-4C2868581EDD}" type="parTrans" cxnId="{D8B7503A-2578-8E4B-A9B5-DB85482EA84A}">
      <dgm:prSet/>
      <dgm:spPr/>
      <dgm:t>
        <a:bodyPr/>
        <a:lstStyle/>
        <a:p>
          <a:endParaRPr lang="hu-HU"/>
        </a:p>
      </dgm:t>
    </dgm:pt>
    <dgm:pt modelId="{CD2919BC-CC73-F742-80BF-21642685A2CC}" type="sibTrans" cxnId="{D8B7503A-2578-8E4B-A9B5-DB85482EA84A}">
      <dgm:prSet/>
      <dgm:spPr/>
      <dgm:t>
        <a:bodyPr/>
        <a:lstStyle/>
        <a:p>
          <a:endParaRPr lang="hu-HU"/>
        </a:p>
      </dgm:t>
    </dgm:pt>
    <dgm:pt modelId="{78B234A7-E71F-964D-BBBF-DCB368FB4A68}" type="pres">
      <dgm:prSet presAssocID="{AED0B764-3055-4045-ADD0-A86FBB3970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393E1632-76CA-704F-91D7-58A3185D3E2D}" type="pres">
      <dgm:prSet presAssocID="{AED0B764-3055-4045-ADD0-A86FBB39702B}" presName="Name1" presStyleCnt="0"/>
      <dgm:spPr/>
      <dgm:t>
        <a:bodyPr/>
        <a:lstStyle/>
        <a:p>
          <a:endParaRPr lang="hu-HU"/>
        </a:p>
      </dgm:t>
    </dgm:pt>
    <dgm:pt modelId="{0C8A6752-81E1-2740-BC76-CD04410E52D9}" type="pres">
      <dgm:prSet presAssocID="{AED0B764-3055-4045-ADD0-A86FBB39702B}" presName="cycle" presStyleCnt="0"/>
      <dgm:spPr/>
      <dgm:t>
        <a:bodyPr/>
        <a:lstStyle/>
        <a:p>
          <a:endParaRPr lang="hu-HU"/>
        </a:p>
      </dgm:t>
    </dgm:pt>
    <dgm:pt modelId="{3EE2F422-B9FD-384A-BD7F-91C2A6E9A690}" type="pres">
      <dgm:prSet presAssocID="{AED0B764-3055-4045-ADD0-A86FBB39702B}" presName="srcNode" presStyleLbl="node1" presStyleIdx="0" presStyleCnt="4"/>
      <dgm:spPr/>
      <dgm:t>
        <a:bodyPr/>
        <a:lstStyle/>
        <a:p>
          <a:endParaRPr lang="hu-HU"/>
        </a:p>
      </dgm:t>
    </dgm:pt>
    <dgm:pt modelId="{5BBF64FC-C5EB-C54A-BF3D-75B28F66B970}" type="pres">
      <dgm:prSet presAssocID="{AED0B764-3055-4045-ADD0-A86FBB39702B}" presName="conn" presStyleLbl="parChTrans1D2" presStyleIdx="0" presStyleCnt="1"/>
      <dgm:spPr/>
      <dgm:t>
        <a:bodyPr/>
        <a:lstStyle/>
        <a:p>
          <a:endParaRPr lang="hu-HU"/>
        </a:p>
      </dgm:t>
    </dgm:pt>
    <dgm:pt modelId="{33764986-2036-8646-AE0C-FB4193CC21DB}" type="pres">
      <dgm:prSet presAssocID="{AED0B764-3055-4045-ADD0-A86FBB39702B}" presName="extraNode" presStyleLbl="node1" presStyleIdx="0" presStyleCnt="4"/>
      <dgm:spPr/>
      <dgm:t>
        <a:bodyPr/>
        <a:lstStyle/>
        <a:p>
          <a:endParaRPr lang="hu-HU"/>
        </a:p>
      </dgm:t>
    </dgm:pt>
    <dgm:pt modelId="{6E207BFC-4AA0-AA4A-82D8-95DAB38354DB}" type="pres">
      <dgm:prSet presAssocID="{AED0B764-3055-4045-ADD0-A86FBB39702B}" presName="dstNode" presStyleLbl="node1" presStyleIdx="0" presStyleCnt="4"/>
      <dgm:spPr/>
      <dgm:t>
        <a:bodyPr/>
        <a:lstStyle/>
        <a:p>
          <a:endParaRPr lang="hu-HU"/>
        </a:p>
      </dgm:t>
    </dgm:pt>
    <dgm:pt modelId="{F7FF3BBB-5020-FA48-B8B4-DA8FF530EE53}" type="pres">
      <dgm:prSet presAssocID="{5AE57E10-10EC-C042-B42E-26864494098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CCCE6A-B96D-6847-AC1C-B04EED7664AA}" type="pres">
      <dgm:prSet presAssocID="{5AE57E10-10EC-C042-B42E-268644940985}" presName="accent_1" presStyleCnt="0"/>
      <dgm:spPr/>
      <dgm:t>
        <a:bodyPr/>
        <a:lstStyle/>
        <a:p>
          <a:endParaRPr lang="hu-HU"/>
        </a:p>
      </dgm:t>
    </dgm:pt>
    <dgm:pt modelId="{EDE0DD18-E31D-6F4E-B6D4-704624CC0D6C}" type="pres">
      <dgm:prSet presAssocID="{5AE57E10-10EC-C042-B42E-268644940985}" presName="accentRepeatNode" presStyleLbl="solidFgAcc1" presStyleIdx="0" presStyleCnt="4"/>
      <dgm:spPr/>
      <dgm:t>
        <a:bodyPr/>
        <a:lstStyle/>
        <a:p>
          <a:endParaRPr lang="hu-HU"/>
        </a:p>
      </dgm:t>
    </dgm:pt>
    <dgm:pt modelId="{B28228BC-BE0E-C849-A98A-A33EE0A3BC6F}" type="pres">
      <dgm:prSet presAssocID="{7E873A33-8640-AF4C-9CB3-EA882A58A20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277ECA0-F3F7-524F-A59B-36327B41F054}" type="pres">
      <dgm:prSet presAssocID="{7E873A33-8640-AF4C-9CB3-EA882A58A20D}" presName="accent_2" presStyleCnt="0"/>
      <dgm:spPr/>
      <dgm:t>
        <a:bodyPr/>
        <a:lstStyle/>
        <a:p>
          <a:endParaRPr lang="hu-HU"/>
        </a:p>
      </dgm:t>
    </dgm:pt>
    <dgm:pt modelId="{D29F2C4C-7B43-424C-A4C0-30A354B4ACC8}" type="pres">
      <dgm:prSet presAssocID="{7E873A33-8640-AF4C-9CB3-EA882A58A20D}" presName="accentRepeatNode" presStyleLbl="solidFgAcc1" presStyleIdx="1" presStyleCnt="4"/>
      <dgm:spPr/>
      <dgm:t>
        <a:bodyPr/>
        <a:lstStyle/>
        <a:p>
          <a:endParaRPr lang="hu-HU"/>
        </a:p>
      </dgm:t>
    </dgm:pt>
    <dgm:pt modelId="{295B1EAE-7F9B-9E47-91F0-AB14246FEB6F}" type="pres">
      <dgm:prSet presAssocID="{EFBBBE4E-827F-CA43-A874-02DBB5DB4F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843E67-77B3-EA4E-89CC-07AD8F3CFF54}" type="pres">
      <dgm:prSet presAssocID="{EFBBBE4E-827F-CA43-A874-02DBB5DB4FA1}" presName="accent_3" presStyleCnt="0"/>
      <dgm:spPr/>
      <dgm:t>
        <a:bodyPr/>
        <a:lstStyle/>
        <a:p>
          <a:endParaRPr lang="hu-HU"/>
        </a:p>
      </dgm:t>
    </dgm:pt>
    <dgm:pt modelId="{6BBE2971-7E93-5D43-B135-4FA70466DF0F}" type="pres">
      <dgm:prSet presAssocID="{EFBBBE4E-827F-CA43-A874-02DBB5DB4FA1}" presName="accentRepeatNode" presStyleLbl="solidFgAcc1" presStyleIdx="2" presStyleCnt="4"/>
      <dgm:spPr/>
      <dgm:t>
        <a:bodyPr/>
        <a:lstStyle/>
        <a:p>
          <a:endParaRPr lang="hu-HU"/>
        </a:p>
      </dgm:t>
    </dgm:pt>
    <dgm:pt modelId="{B32B5105-7852-7940-A3DD-69ADE6F0B1F2}" type="pres">
      <dgm:prSet presAssocID="{0CE24576-BEFD-7741-9DEB-C76E67AD57F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02C0D6-4838-E243-A245-663DDACB80A1}" type="pres">
      <dgm:prSet presAssocID="{0CE24576-BEFD-7741-9DEB-C76E67AD57F0}" presName="accent_4" presStyleCnt="0"/>
      <dgm:spPr/>
      <dgm:t>
        <a:bodyPr/>
        <a:lstStyle/>
        <a:p>
          <a:endParaRPr lang="hu-HU"/>
        </a:p>
      </dgm:t>
    </dgm:pt>
    <dgm:pt modelId="{19D48030-9FA2-164D-830D-43F2FD1F40FD}" type="pres">
      <dgm:prSet presAssocID="{0CE24576-BEFD-7741-9DEB-C76E67AD57F0}" presName="accentRepeatNode" presStyleLbl="solidFgAcc1" presStyleIdx="3" presStyleCnt="4"/>
      <dgm:spPr/>
      <dgm:t>
        <a:bodyPr/>
        <a:lstStyle/>
        <a:p>
          <a:endParaRPr lang="hu-HU"/>
        </a:p>
      </dgm:t>
    </dgm:pt>
  </dgm:ptLst>
  <dgm:cxnLst>
    <dgm:cxn modelId="{ADB9A471-551D-034C-8F04-18E94D89EF2A}" srcId="{AED0B764-3055-4045-ADD0-A86FBB39702B}" destId="{7E873A33-8640-AF4C-9CB3-EA882A58A20D}" srcOrd="1" destOrd="0" parTransId="{D568F88F-C4C3-5144-AC71-364327136C1C}" sibTransId="{623AB4A9-2348-5847-9EB7-37617D7DCC3D}"/>
    <dgm:cxn modelId="{66C7C044-1DFE-7647-A244-D98B02E85E90}" type="presOf" srcId="{0CE24576-BEFD-7741-9DEB-C76E67AD57F0}" destId="{B32B5105-7852-7940-A3DD-69ADE6F0B1F2}" srcOrd="0" destOrd="0" presId="urn:microsoft.com/office/officeart/2008/layout/VerticalCurvedList"/>
    <dgm:cxn modelId="{613D41F0-163E-3F40-A826-46776EFE7DD3}" srcId="{AED0B764-3055-4045-ADD0-A86FBB39702B}" destId="{EFBBBE4E-827F-CA43-A874-02DBB5DB4FA1}" srcOrd="2" destOrd="0" parTransId="{BC42482A-B9A8-8B43-8898-C77D1876A57F}" sibTransId="{561C78D8-55F5-DE43-8E19-55F9BE92E7FD}"/>
    <dgm:cxn modelId="{5AC63153-911B-C14A-AE72-270974CD82F5}" type="presOf" srcId="{5AE57E10-10EC-C042-B42E-268644940985}" destId="{F7FF3BBB-5020-FA48-B8B4-DA8FF530EE53}" srcOrd="0" destOrd="0" presId="urn:microsoft.com/office/officeart/2008/layout/VerticalCurvedList"/>
    <dgm:cxn modelId="{A95069E3-DE51-9D46-99E9-7C328B1CB86B}" srcId="{AED0B764-3055-4045-ADD0-A86FBB39702B}" destId="{5AE57E10-10EC-C042-B42E-268644940985}" srcOrd="0" destOrd="0" parTransId="{CECA6495-AC77-AD48-B00A-531015BD87BD}" sibTransId="{9F438D1A-A086-CB4C-9709-C056F29E43D8}"/>
    <dgm:cxn modelId="{D8B7503A-2578-8E4B-A9B5-DB85482EA84A}" srcId="{AED0B764-3055-4045-ADD0-A86FBB39702B}" destId="{0CE24576-BEFD-7741-9DEB-C76E67AD57F0}" srcOrd="3" destOrd="0" parTransId="{6BBD1DA3-F178-F34C-9DA8-4C2868581EDD}" sibTransId="{CD2919BC-CC73-F742-80BF-21642685A2CC}"/>
    <dgm:cxn modelId="{6B96742B-C917-C145-A4EA-969DCF9ADB13}" type="presOf" srcId="{EFBBBE4E-827F-CA43-A874-02DBB5DB4FA1}" destId="{295B1EAE-7F9B-9E47-91F0-AB14246FEB6F}" srcOrd="0" destOrd="0" presId="urn:microsoft.com/office/officeart/2008/layout/VerticalCurvedList"/>
    <dgm:cxn modelId="{BC3B2DE3-9217-044E-8666-3EDCE540D0FD}" type="presOf" srcId="{9F438D1A-A086-CB4C-9709-C056F29E43D8}" destId="{5BBF64FC-C5EB-C54A-BF3D-75B28F66B970}" srcOrd="0" destOrd="0" presId="urn:microsoft.com/office/officeart/2008/layout/VerticalCurvedList"/>
    <dgm:cxn modelId="{82E47713-1ABF-E24D-8C8C-E0EE2CC0B19F}" type="presOf" srcId="{AED0B764-3055-4045-ADD0-A86FBB39702B}" destId="{78B234A7-E71F-964D-BBBF-DCB368FB4A68}" srcOrd="0" destOrd="0" presId="urn:microsoft.com/office/officeart/2008/layout/VerticalCurvedList"/>
    <dgm:cxn modelId="{7F0126E1-005A-C745-A31E-2F3B5DE61387}" type="presOf" srcId="{7E873A33-8640-AF4C-9CB3-EA882A58A20D}" destId="{B28228BC-BE0E-C849-A98A-A33EE0A3BC6F}" srcOrd="0" destOrd="0" presId="urn:microsoft.com/office/officeart/2008/layout/VerticalCurvedList"/>
    <dgm:cxn modelId="{6A581D72-C510-024D-A315-188020585E09}" type="presParOf" srcId="{78B234A7-E71F-964D-BBBF-DCB368FB4A68}" destId="{393E1632-76CA-704F-91D7-58A3185D3E2D}" srcOrd="0" destOrd="0" presId="urn:microsoft.com/office/officeart/2008/layout/VerticalCurvedList"/>
    <dgm:cxn modelId="{6DF93F24-96D5-BD4F-9A00-D00B36A7B0E6}" type="presParOf" srcId="{393E1632-76CA-704F-91D7-58A3185D3E2D}" destId="{0C8A6752-81E1-2740-BC76-CD04410E52D9}" srcOrd="0" destOrd="0" presId="urn:microsoft.com/office/officeart/2008/layout/VerticalCurvedList"/>
    <dgm:cxn modelId="{5FE13407-44E1-704E-9C51-874E23D50DB3}" type="presParOf" srcId="{0C8A6752-81E1-2740-BC76-CD04410E52D9}" destId="{3EE2F422-B9FD-384A-BD7F-91C2A6E9A690}" srcOrd="0" destOrd="0" presId="urn:microsoft.com/office/officeart/2008/layout/VerticalCurvedList"/>
    <dgm:cxn modelId="{AC522B0C-29F6-0140-9656-06659C5A6AB2}" type="presParOf" srcId="{0C8A6752-81E1-2740-BC76-CD04410E52D9}" destId="{5BBF64FC-C5EB-C54A-BF3D-75B28F66B970}" srcOrd="1" destOrd="0" presId="urn:microsoft.com/office/officeart/2008/layout/VerticalCurvedList"/>
    <dgm:cxn modelId="{E47A8FD9-35BC-BC47-9FFE-1F064B1E0C65}" type="presParOf" srcId="{0C8A6752-81E1-2740-BC76-CD04410E52D9}" destId="{33764986-2036-8646-AE0C-FB4193CC21DB}" srcOrd="2" destOrd="0" presId="urn:microsoft.com/office/officeart/2008/layout/VerticalCurvedList"/>
    <dgm:cxn modelId="{9287F482-6E81-9A48-BD7D-2A8712EF30DC}" type="presParOf" srcId="{0C8A6752-81E1-2740-BC76-CD04410E52D9}" destId="{6E207BFC-4AA0-AA4A-82D8-95DAB38354DB}" srcOrd="3" destOrd="0" presId="urn:microsoft.com/office/officeart/2008/layout/VerticalCurvedList"/>
    <dgm:cxn modelId="{F39CBBD8-D283-E649-ABBC-948B7CB36489}" type="presParOf" srcId="{393E1632-76CA-704F-91D7-58A3185D3E2D}" destId="{F7FF3BBB-5020-FA48-B8B4-DA8FF530EE53}" srcOrd="1" destOrd="0" presId="urn:microsoft.com/office/officeart/2008/layout/VerticalCurvedList"/>
    <dgm:cxn modelId="{12C4B375-E9E7-3141-8841-A55904ABDD8A}" type="presParOf" srcId="{393E1632-76CA-704F-91D7-58A3185D3E2D}" destId="{7DCCCE6A-B96D-6847-AC1C-B04EED7664AA}" srcOrd="2" destOrd="0" presId="urn:microsoft.com/office/officeart/2008/layout/VerticalCurvedList"/>
    <dgm:cxn modelId="{2CB9F418-2DAC-F54A-828B-64FB9E6C1BFF}" type="presParOf" srcId="{7DCCCE6A-B96D-6847-AC1C-B04EED7664AA}" destId="{EDE0DD18-E31D-6F4E-B6D4-704624CC0D6C}" srcOrd="0" destOrd="0" presId="urn:microsoft.com/office/officeart/2008/layout/VerticalCurvedList"/>
    <dgm:cxn modelId="{41A20366-E57F-3546-B854-A8E702D80D75}" type="presParOf" srcId="{393E1632-76CA-704F-91D7-58A3185D3E2D}" destId="{B28228BC-BE0E-C849-A98A-A33EE0A3BC6F}" srcOrd="3" destOrd="0" presId="urn:microsoft.com/office/officeart/2008/layout/VerticalCurvedList"/>
    <dgm:cxn modelId="{496D467F-C709-E04B-9AB5-9818237AC595}" type="presParOf" srcId="{393E1632-76CA-704F-91D7-58A3185D3E2D}" destId="{B277ECA0-F3F7-524F-A59B-36327B41F054}" srcOrd="4" destOrd="0" presId="urn:microsoft.com/office/officeart/2008/layout/VerticalCurvedList"/>
    <dgm:cxn modelId="{38701168-5F18-2748-A896-13F84D34F8CC}" type="presParOf" srcId="{B277ECA0-F3F7-524F-A59B-36327B41F054}" destId="{D29F2C4C-7B43-424C-A4C0-30A354B4ACC8}" srcOrd="0" destOrd="0" presId="urn:microsoft.com/office/officeart/2008/layout/VerticalCurvedList"/>
    <dgm:cxn modelId="{72DEC368-581F-AC49-BB4A-637023ADA4FB}" type="presParOf" srcId="{393E1632-76CA-704F-91D7-58A3185D3E2D}" destId="{295B1EAE-7F9B-9E47-91F0-AB14246FEB6F}" srcOrd="5" destOrd="0" presId="urn:microsoft.com/office/officeart/2008/layout/VerticalCurvedList"/>
    <dgm:cxn modelId="{EFF25508-B59F-9441-9141-3929D22DEB1A}" type="presParOf" srcId="{393E1632-76CA-704F-91D7-58A3185D3E2D}" destId="{FE843E67-77B3-EA4E-89CC-07AD8F3CFF54}" srcOrd="6" destOrd="0" presId="urn:microsoft.com/office/officeart/2008/layout/VerticalCurvedList"/>
    <dgm:cxn modelId="{84D885A4-8EC0-1A4D-B76C-7BC3F3F6EDC8}" type="presParOf" srcId="{FE843E67-77B3-EA4E-89CC-07AD8F3CFF54}" destId="{6BBE2971-7E93-5D43-B135-4FA70466DF0F}" srcOrd="0" destOrd="0" presId="urn:microsoft.com/office/officeart/2008/layout/VerticalCurvedList"/>
    <dgm:cxn modelId="{B8EE006A-74E9-E148-8C17-32C8F1051308}" type="presParOf" srcId="{393E1632-76CA-704F-91D7-58A3185D3E2D}" destId="{B32B5105-7852-7940-A3DD-69ADE6F0B1F2}" srcOrd="7" destOrd="0" presId="urn:microsoft.com/office/officeart/2008/layout/VerticalCurvedList"/>
    <dgm:cxn modelId="{3497D77A-CCC9-CD40-B15C-8C2501B188F0}" type="presParOf" srcId="{393E1632-76CA-704F-91D7-58A3185D3E2D}" destId="{4A02C0D6-4838-E243-A245-663DDACB80A1}" srcOrd="8" destOrd="0" presId="urn:microsoft.com/office/officeart/2008/layout/VerticalCurvedList"/>
    <dgm:cxn modelId="{04553739-CE11-9E42-BB8E-ACA723D67331}" type="presParOf" srcId="{4A02C0D6-4838-E243-A245-663DDACB80A1}" destId="{19D48030-9FA2-164D-830D-43F2FD1F40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ED0B764-3055-4045-ADD0-A86FBB39702B}" type="doc">
      <dgm:prSet loTypeId="urn:microsoft.com/office/officeart/2008/layout/VerticalCurvedList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5AE57E10-10EC-C042-B42E-268644940985}">
      <dgm:prSet phldrT="[Szöveg]" custT="1"/>
      <dgm:spPr/>
      <dgm:t>
        <a:bodyPr/>
        <a:lstStyle/>
        <a:p>
          <a:r>
            <a:rPr lang="hu-HU" sz="1300" dirty="0" smtClean="0"/>
            <a:t>Díjtételek</a:t>
          </a:r>
          <a:r>
            <a:rPr lang="hu-HU" sz="1800" dirty="0" smtClean="0"/>
            <a:t> </a:t>
          </a:r>
          <a:r>
            <a:rPr lang="hu-HU" sz="1300" dirty="0" smtClean="0"/>
            <a:t>felülvizsgálata</a:t>
          </a:r>
          <a:endParaRPr lang="hu-HU" sz="1300" dirty="0"/>
        </a:p>
      </dgm:t>
    </dgm:pt>
    <dgm:pt modelId="{CECA6495-AC77-AD48-B00A-531015BD87BD}" type="parTrans" cxnId="{A95069E3-DE51-9D46-99E9-7C328B1CB86B}">
      <dgm:prSet/>
      <dgm:spPr/>
      <dgm:t>
        <a:bodyPr/>
        <a:lstStyle/>
        <a:p>
          <a:endParaRPr lang="hu-HU"/>
        </a:p>
      </dgm:t>
    </dgm:pt>
    <dgm:pt modelId="{9F438D1A-A086-CB4C-9709-C056F29E43D8}" type="sibTrans" cxnId="{A95069E3-DE51-9D46-99E9-7C328B1CB86B}">
      <dgm:prSet/>
      <dgm:spPr/>
      <dgm:t>
        <a:bodyPr/>
        <a:lstStyle/>
        <a:p>
          <a:endParaRPr lang="hu-HU"/>
        </a:p>
      </dgm:t>
    </dgm:pt>
    <dgm:pt modelId="{7E873A33-8640-AF4C-9CB3-EA882A58A20D}">
      <dgm:prSet phldrT="[Szöveg]" custT="1"/>
      <dgm:spPr/>
      <dgm:t>
        <a:bodyPr/>
        <a:lstStyle/>
        <a:p>
          <a:r>
            <a:rPr lang="hu-HU" sz="1300" dirty="0" smtClean="0"/>
            <a:t>Többletszolgáltatások</a:t>
          </a:r>
          <a:endParaRPr lang="hu-HU" sz="1300" dirty="0"/>
        </a:p>
      </dgm:t>
    </dgm:pt>
    <dgm:pt modelId="{D568F88F-C4C3-5144-AC71-364327136C1C}" type="parTrans" cxnId="{ADB9A471-551D-034C-8F04-18E94D89EF2A}">
      <dgm:prSet/>
      <dgm:spPr/>
      <dgm:t>
        <a:bodyPr/>
        <a:lstStyle/>
        <a:p>
          <a:endParaRPr lang="hu-HU"/>
        </a:p>
      </dgm:t>
    </dgm:pt>
    <dgm:pt modelId="{623AB4A9-2348-5847-9EB7-37617D7DCC3D}" type="sibTrans" cxnId="{ADB9A471-551D-034C-8F04-18E94D89EF2A}">
      <dgm:prSet/>
      <dgm:spPr/>
      <dgm:t>
        <a:bodyPr/>
        <a:lstStyle/>
        <a:p>
          <a:endParaRPr lang="hu-HU"/>
        </a:p>
      </dgm:t>
    </dgm:pt>
    <dgm:pt modelId="{EFBBBE4E-827F-CA43-A874-02DBB5DB4FA1}">
      <dgm:prSet phldrT="[Szöveg]" custT="1"/>
      <dgm:spPr/>
      <dgm:t>
        <a:bodyPr/>
        <a:lstStyle/>
        <a:p>
          <a:r>
            <a:rPr lang="hu-HU" sz="1300" dirty="0" smtClean="0"/>
            <a:t>Új </a:t>
          </a:r>
          <a:r>
            <a:rPr lang="hu-HU" sz="1300" dirty="0" err="1" smtClean="0"/>
            <a:t>fedezetek</a:t>
          </a:r>
          <a:endParaRPr lang="hu-HU" sz="1300" dirty="0"/>
        </a:p>
      </dgm:t>
    </dgm:pt>
    <dgm:pt modelId="{BC42482A-B9A8-8B43-8898-C77D1876A57F}" type="parTrans" cxnId="{613D41F0-163E-3F40-A826-46776EFE7DD3}">
      <dgm:prSet/>
      <dgm:spPr/>
      <dgm:t>
        <a:bodyPr/>
        <a:lstStyle/>
        <a:p>
          <a:endParaRPr lang="hu-HU"/>
        </a:p>
      </dgm:t>
    </dgm:pt>
    <dgm:pt modelId="{561C78D8-55F5-DE43-8E19-55F9BE92E7FD}" type="sibTrans" cxnId="{613D41F0-163E-3F40-A826-46776EFE7DD3}">
      <dgm:prSet/>
      <dgm:spPr/>
      <dgm:t>
        <a:bodyPr/>
        <a:lstStyle/>
        <a:p>
          <a:endParaRPr lang="hu-HU"/>
        </a:p>
      </dgm:t>
    </dgm:pt>
    <dgm:pt modelId="{0CE24576-BEFD-7741-9DEB-C76E67AD57F0}">
      <dgm:prSet custT="1"/>
      <dgm:spPr/>
      <dgm:t>
        <a:bodyPr/>
        <a:lstStyle/>
        <a:p>
          <a:r>
            <a:rPr lang="hu-HU" sz="1300" dirty="0" smtClean="0"/>
            <a:t>Onkológiai diagnosztika</a:t>
          </a:r>
          <a:endParaRPr lang="hu-HU" sz="1300" dirty="0"/>
        </a:p>
      </dgm:t>
    </dgm:pt>
    <dgm:pt modelId="{6BBD1DA3-F178-F34C-9DA8-4C2868581EDD}" type="parTrans" cxnId="{D8B7503A-2578-8E4B-A9B5-DB85482EA84A}">
      <dgm:prSet/>
      <dgm:spPr/>
      <dgm:t>
        <a:bodyPr/>
        <a:lstStyle/>
        <a:p>
          <a:endParaRPr lang="hu-HU"/>
        </a:p>
      </dgm:t>
    </dgm:pt>
    <dgm:pt modelId="{CD2919BC-CC73-F742-80BF-21642685A2CC}" type="sibTrans" cxnId="{D8B7503A-2578-8E4B-A9B5-DB85482EA84A}">
      <dgm:prSet/>
      <dgm:spPr/>
      <dgm:t>
        <a:bodyPr/>
        <a:lstStyle/>
        <a:p>
          <a:endParaRPr lang="hu-HU"/>
        </a:p>
      </dgm:t>
    </dgm:pt>
    <dgm:pt modelId="{8E6A67E7-5EAE-FB4E-B3EC-28C369EFCB10}">
      <dgm:prSet custT="1"/>
      <dgm:spPr/>
      <dgm:t>
        <a:bodyPr/>
        <a:lstStyle/>
        <a:p>
          <a:r>
            <a:rPr lang="hu-HU" sz="1300" dirty="0" smtClean="0"/>
            <a:t>Prevenció</a:t>
          </a:r>
          <a:endParaRPr lang="hu-HU" sz="1300" dirty="0"/>
        </a:p>
      </dgm:t>
    </dgm:pt>
    <dgm:pt modelId="{2A398293-40F9-084C-95CA-31A5A8B06B6D}" type="parTrans" cxnId="{6ADA490C-5C7D-E34B-886D-D0B6E653B3B5}">
      <dgm:prSet/>
      <dgm:spPr/>
      <dgm:t>
        <a:bodyPr/>
        <a:lstStyle/>
        <a:p>
          <a:endParaRPr lang="hu-HU"/>
        </a:p>
      </dgm:t>
    </dgm:pt>
    <dgm:pt modelId="{797B74E2-CD89-9D4F-AB25-5F5450AAE337}" type="sibTrans" cxnId="{6ADA490C-5C7D-E34B-886D-D0B6E653B3B5}">
      <dgm:prSet/>
      <dgm:spPr/>
      <dgm:t>
        <a:bodyPr/>
        <a:lstStyle/>
        <a:p>
          <a:endParaRPr lang="hu-HU"/>
        </a:p>
      </dgm:t>
    </dgm:pt>
    <dgm:pt modelId="{78B234A7-E71F-964D-BBBF-DCB368FB4A68}" type="pres">
      <dgm:prSet presAssocID="{AED0B764-3055-4045-ADD0-A86FBB3970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393E1632-76CA-704F-91D7-58A3185D3E2D}" type="pres">
      <dgm:prSet presAssocID="{AED0B764-3055-4045-ADD0-A86FBB39702B}" presName="Name1" presStyleCnt="0"/>
      <dgm:spPr/>
      <dgm:t>
        <a:bodyPr/>
        <a:lstStyle/>
        <a:p>
          <a:endParaRPr lang="hu-HU"/>
        </a:p>
      </dgm:t>
    </dgm:pt>
    <dgm:pt modelId="{0C8A6752-81E1-2740-BC76-CD04410E52D9}" type="pres">
      <dgm:prSet presAssocID="{AED0B764-3055-4045-ADD0-A86FBB39702B}" presName="cycle" presStyleCnt="0"/>
      <dgm:spPr/>
      <dgm:t>
        <a:bodyPr/>
        <a:lstStyle/>
        <a:p>
          <a:endParaRPr lang="hu-HU"/>
        </a:p>
      </dgm:t>
    </dgm:pt>
    <dgm:pt modelId="{3EE2F422-B9FD-384A-BD7F-91C2A6E9A690}" type="pres">
      <dgm:prSet presAssocID="{AED0B764-3055-4045-ADD0-A86FBB39702B}" presName="srcNode" presStyleLbl="node1" presStyleIdx="0" presStyleCnt="5"/>
      <dgm:spPr/>
      <dgm:t>
        <a:bodyPr/>
        <a:lstStyle/>
        <a:p>
          <a:endParaRPr lang="hu-HU"/>
        </a:p>
      </dgm:t>
    </dgm:pt>
    <dgm:pt modelId="{5BBF64FC-C5EB-C54A-BF3D-75B28F66B970}" type="pres">
      <dgm:prSet presAssocID="{AED0B764-3055-4045-ADD0-A86FBB39702B}" presName="conn" presStyleLbl="parChTrans1D2" presStyleIdx="0" presStyleCnt="1"/>
      <dgm:spPr/>
      <dgm:t>
        <a:bodyPr/>
        <a:lstStyle/>
        <a:p>
          <a:endParaRPr lang="hu-HU"/>
        </a:p>
      </dgm:t>
    </dgm:pt>
    <dgm:pt modelId="{33764986-2036-8646-AE0C-FB4193CC21DB}" type="pres">
      <dgm:prSet presAssocID="{AED0B764-3055-4045-ADD0-A86FBB39702B}" presName="extraNode" presStyleLbl="node1" presStyleIdx="0" presStyleCnt="5"/>
      <dgm:spPr/>
      <dgm:t>
        <a:bodyPr/>
        <a:lstStyle/>
        <a:p>
          <a:endParaRPr lang="hu-HU"/>
        </a:p>
      </dgm:t>
    </dgm:pt>
    <dgm:pt modelId="{6E207BFC-4AA0-AA4A-82D8-95DAB38354DB}" type="pres">
      <dgm:prSet presAssocID="{AED0B764-3055-4045-ADD0-A86FBB39702B}" presName="dstNode" presStyleLbl="node1" presStyleIdx="0" presStyleCnt="5"/>
      <dgm:spPr/>
      <dgm:t>
        <a:bodyPr/>
        <a:lstStyle/>
        <a:p>
          <a:endParaRPr lang="hu-HU"/>
        </a:p>
      </dgm:t>
    </dgm:pt>
    <dgm:pt modelId="{F7FF3BBB-5020-FA48-B8B4-DA8FF530EE53}" type="pres">
      <dgm:prSet presAssocID="{5AE57E10-10EC-C042-B42E-26864494098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CCCE6A-B96D-6847-AC1C-B04EED7664AA}" type="pres">
      <dgm:prSet presAssocID="{5AE57E10-10EC-C042-B42E-268644940985}" presName="accent_1" presStyleCnt="0"/>
      <dgm:spPr/>
      <dgm:t>
        <a:bodyPr/>
        <a:lstStyle/>
        <a:p>
          <a:endParaRPr lang="hu-HU"/>
        </a:p>
      </dgm:t>
    </dgm:pt>
    <dgm:pt modelId="{EDE0DD18-E31D-6F4E-B6D4-704624CC0D6C}" type="pres">
      <dgm:prSet presAssocID="{5AE57E10-10EC-C042-B42E-268644940985}" presName="accentRepeatNode" presStyleLbl="solidFgAcc1" presStyleIdx="0" presStyleCnt="5"/>
      <dgm:spPr/>
      <dgm:t>
        <a:bodyPr/>
        <a:lstStyle/>
        <a:p>
          <a:endParaRPr lang="hu-HU"/>
        </a:p>
      </dgm:t>
    </dgm:pt>
    <dgm:pt modelId="{B28228BC-BE0E-C849-A98A-A33EE0A3BC6F}" type="pres">
      <dgm:prSet presAssocID="{7E873A33-8640-AF4C-9CB3-EA882A58A20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277ECA0-F3F7-524F-A59B-36327B41F054}" type="pres">
      <dgm:prSet presAssocID="{7E873A33-8640-AF4C-9CB3-EA882A58A20D}" presName="accent_2" presStyleCnt="0"/>
      <dgm:spPr/>
      <dgm:t>
        <a:bodyPr/>
        <a:lstStyle/>
        <a:p>
          <a:endParaRPr lang="hu-HU"/>
        </a:p>
      </dgm:t>
    </dgm:pt>
    <dgm:pt modelId="{D29F2C4C-7B43-424C-A4C0-30A354B4ACC8}" type="pres">
      <dgm:prSet presAssocID="{7E873A33-8640-AF4C-9CB3-EA882A58A20D}" presName="accentRepeatNode" presStyleLbl="solidFgAcc1" presStyleIdx="1" presStyleCnt="5"/>
      <dgm:spPr/>
      <dgm:t>
        <a:bodyPr/>
        <a:lstStyle/>
        <a:p>
          <a:endParaRPr lang="hu-HU"/>
        </a:p>
      </dgm:t>
    </dgm:pt>
    <dgm:pt modelId="{295B1EAE-7F9B-9E47-91F0-AB14246FEB6F}" type="pres">
      <dgm:prSet presAssocID="{EFBBBE4E-827F-CA43-A874-02DBB5DB4FA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843E67-77B3-EA4E-89CC-07AD8F3CFF54}" type="pres">
      <dgm:prSet presAssocID="{EFBBBE4E-827F-CA43-A874-02DBB5DB4FA1}" presName="accent_3" presStyleCnt="0"/>
      <dgm:spPr/>
      <dgm:t>
        <a:bodyPr/>
        <a:lstStyle/>
        <a:p>
          <a:endParaRPr lang="hu-HU"/>
        </a:p>
      </dgm:t>
    </dgm:pt>
    <dgm:pt modelId="{6BBE2971-7E93-5D43-B135-4FA70466DF0F}" type="pres">
      <dgm:prSet presAssocID="{EFBBBE4E-827F-CA43-A874-02DBB5DB4FA1}" presName="accentRepeatNode" presStyleLbl="solidFgAcc1" presStyleIdx="2" presStyleCnt="5"/>
      <dgm:spPr/>
      <dgm:t>
        <a:bodyPr/>
        <a:lstStyle/>
        <a:p>
          <a:endParaRPr lang="hu-HU"/>
        </a:p>
      </dgm:t>
    </dgm:pt>
    <dgm:pt modelId="{B32B5105-7852-7940-A3DD-69ADE6F0B1F2}" type="pres">
      <dgm:prSet presAssocID="{0CE24576-BEFD-7741-9DEB-C76E67AD57F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02C0D6-4838-E243-A245-663DDACB80A1}" type="pres">
      <dgm:prSet presAssocID="{0CE24576-BEFD-7741-9DEB-C76E67AD57F0}" presName="accent_4" presStyleCnt="0"/>
      <dgm:spPr/>
      <dgm:t>
        <a:bodyPr/>
        <a:lstStyle/>
        <a:p>
          <a:endParaRPr lang="hu-HU"/>
        </a:p>
      </dgm:t>
    </dgm:pt>
    <dgm:pt modelId="{19D48030-9FA2-164D-830D-43F2FD1F40FD}" type="pres">
      <dgm:prSet presAssocID="{0CE24576-BEFD-7741-9DEB-C76E67AD57F0}" presName="accentRepeatNode" presStyleLbl="solidFgAcc1" presStyleIdx="3" presStyleCnt="5"/>
      <dgm:spPr/>
      <dgm:t>
        <a:bodyPr/>
        <a:lstStyle/>
        <a:p>
          <a:endParaRPr lang="hu-HU"/>
        </a:p>
      </dgm:t>
    </dgm:pt>
    <dgm:pt modelId="{72FFEEE4-1E49-DE4E-BFC5-E43E5CC207A0}" type="pres">
      <dgm:prSet presAssocID="{8E6A67E7-5EAE-FB4E-B3EC-28C369EFCB1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FF6833F-E92E-6C46-B57A-061D35B1320E}" type="pres">
      <dgm:prSet presAssocID="{8E6A67E7-5EAE-FB4E-B3EC-28C369EFCB10}" presName="accent_5" presStyleCnt="0"/>
      <dgm:spPr/>
      <dgm:t>
        <a:bodyPr/>
        <a:lstStyle/>
        <a:p>
          <a:endParaRPr lang="hu-HU"/>
        </a:p>
      </dgm:t>
    </dgm:pt>
    <dgm:pt modelId="{AEE71C17-B044-C04E-8132-F52FF7EF8959}" type="pres">
      <dgm:prSet presAssocID="{8E6A67E7-5EAE-FB4E-B3EC-28C369EFCB10}" presName="accentRepeatNode" presStyleLbl="solidFgAcc1" presStyleIdx="4" presStyleCnt="5"/>
      <dgm:spPr/>
      <dgm:t>
        <a:bodyPr/>
        <a:lstStyle/>
        <a:p>
          <a:endParaRPr lang="hu-HU"/>
        </a:p>
      </dgm:t>
    </dgm:pt>
  </dgm:ptLst>
  <dgm:cxnLst>
    <dgm:cxn modelId="{ADB9A471-551D-034C-8F04-18E94D89EF2A}" srcId="{AED0B764-3055-4045-ADD0-A86FBB39702B}" destId="{7E873A33-8640-AF4C-9CB3-EA882A58A20D}" srcOrd="1" destOrd="0" parTransId="{D568F88F-C4C3-5144-AC71-364327136C1C}" sibTransId="{623AB4A9-2348-5847-9EB7-37617D7DCC3D}"/>
    <dgm:cxn modelId="{1DB87119-3A76-4E45-8661-C36C1718E088}" type="presOf" srcId="{EFBBBE4E-827F-CA43-A874-02DBB5DB4FA1}" destId="{295B1EAE-7F9B-9E47-91F0-AB14246FEB6F}" srcOrd="0" destOrd="0" presId="urn:microsoft.com/office/officeart/2008/layout/VerticalCurvedList"/>
    <dgm:cxn modelId="{613D41F0-163E-3F40-A826-46776EFE7DD3}" srcId="{AED0B764-3055-4045-ADD0-A86FBB39702B}" destId="{EFBBBE4E-827F-CA43-A874-02DBB5DB4FA1}" srcOrd="2" destOrd="0" parTransId="{BC42482A-B9A8-8B43-8898-C77D1876A57F}" sibTransId="{561C78D8-55F5-DE43-8E19-55F9BE92E7FD}"/>
    <dgm:cxn modelId="{B9E83AA1-E3D6-FA42-B9DF-6050D21F488A}" type="presOf" srcId="{7E873A33-8640-AF4C-9CB3-EA882A58A20D}" destId="{B28228BC-BE0E-C849-A98A-A33EE0A3BC6F}" srcOrd="0" destOrd="0" presId="urn:microsoft.com/office/officeart/2008/layout/VerticalCurvedList"/>
    <dgm:cxn modelId="{35BC02F6-ADBA-134C-8679-191024D7A7BF}" type="presOf" srcId="{AED0B764-3055-4045-ADD0-A86FBB39702B}" destId="{78B234A7-E71F-964D-BBBF-DCB368FB4A68}" srcOrd="0" destOrd="0" presId="urn:microsoft.com/office/officeart/2008/layout/VerticalCurvedList"/>
    <dgm:cxn modelId="{642366E9-F260-4F47-8946-013F8C00B717}" type="presOf" srcId="{5AE57E10-10EC-C042-B42E-268644940985}" destId="{F7FF3BBB-5020-FA48-B8B4-DA8FF530EE53}" srcOrd="0" destOrd="0" presId="urn:microsoft.com/office/officeart/2008/layout/VerticalCurvedList"/>
    <dgm:cxn modelId="{A95069E3-DE51-9D46-99E9-7C328B1CB86B}" srcId="{AED0B764-3055-4045-ADD0-A86FBB39702B}" destId="{5AE57E10-10EC-C042-B42E-268644940985}" srcOrd="0" destOrd="0" parTransId="{CECA6495-AC77-AD48-B00A-531015BD87BD}" sibTransId="{9F438D1A-A086-CB4C-9709-C056F29E43D8}"/>
    <dgm:cxn modelId="{6ADA490C-5C7D-E34B-886D-D0B6E653B3B5}" srcId="{AED0B764-3055-4045-ADD0-A86FBB39702B}" destId="{8E6A67E7-5EAE-FB4E-B3EC-28C369EFCB10}" srcOrd="4" destOrd="0" parTransId="{2A398293-40F9-084C-95CA-31A5A8B06B6D}" sibTransId="{797B74E2-CD89-9D4F-AB25-5F5450AAE337}"/>
    <dgm:cxn modelId="{D8B7503A-2578-8E4B-A9B5-DB85482EA84A}" srcId="{AED0B764-3055-4045-ADD0-A86FBB39702B}" destId="{0CE24576-BEFD-7741-9DEB-C76E67AD57F0}" srcOrd="3" destOrd="0" parTransId="{6BBD1DA3-F178-F34C-9DA8-4C2868581EDD}" sibTransId="{CD2919BC-CC73-F742-80BF-21642685A2CC}"/>
    <dgm:cxn modelId="{23884399-0512-5542-AD8F-E84EDB3D0440}" type="presOf" srcId="{8E6A67E7-5EAE-FB4E-B3EC-28C369EFCB10}" destId="{72FFEEE4-1E49-DE4E-BFC5-E43E5CC207A0}" srcOrd="0" destOrd="0" presId="urn:microsoft.com/office/officeart/2008/layout/VerticalCurvedList"/>
    <dgm:cxn modelId="{D248DC37-5EC6-424F-9A9C-6FFFFA569985}" type="presOf" srcId="{9F438D1A-A086-CB4C-9709-C056F29E43D8}" destId="{5BBF64FC-C5EB-C54A-BF3D-75B28F66B970}" srcOrd="0" destOrd="0" presId="urn:microsoft.com/office/officeart/2008/layout/VerticalCurvedList"/>
    <dgm:cxn modelId="{474B1DBF-2828-A24A-A13B-EE6A6104119F}" type="presOf" srcId="{0CE24576-BEFD-7741-9DEB-C76E67AD57F0}" destId="{B32B5105-7852-7940-A3DD-69ADE6F0B1F2}" srcOrd="0" destOrd="0" presId="urn:microsoft.com/office/officeart/2008/layout/VerticalCurvedList"/>
    <dgm:cxn modelId="{1DF66CAD-90FB-5D49-9580-E7BED4827327}" type="presParOf" srcId="{78B234A7-E71F-964D-BBBF-DCB368FB4A68}" destId="{393E1632-76CA-704F-91D7-58A3185D3E2D}" srcOrd="0" destOrd="0" presId="urn:microsoft.com/office/officeart/2008/layout/VerticalCurvedList"/>
    <dgm:cxn modelId="{B7AAA900-1165-3D43-AA80-4DFF2D5C4E15}" type="presParOf" srcId="{393E1632-76CA-704F-91D7-58A3185D3E2D}" destId="{0C8A6752-81E1-2740-BC76-CD04410E52D9}" srcOrd="0" destOrd="0" presId="urn:microsoft.com/office/officeart/2008/layout/VerticalCurvedList"/>
    <dgm:cxn modelId="{6A67461D-C1C2-BF44-BE96-B6E76B064419}" type="presParOf" srcId="{0C8A6752-81E1-2740-BC76-CD04410E52D9}" destId="{3EE2F422-B9FD-384A-BD7F-91C2A6E9A690}" srcOrd="0" destOrd="0" presId="urn:microsoft.com/office/officeart/2008/layout/VerticalCurvedList"/>
    <dgm:cxn modelId="{C99F8C6F-4A35-9648-8C56-E41F8194C72E}" type="presParOf" srcId="{0C8A6752-81E1-2740-BC76-CD04410E52D9}" destId="{5BBF64FC-C5EB-C54A-BF3D-75B28F66B970}" srcOrd="1" destOrd="0" presId="urn:microsoft.com/office/officeart/2008/layout/VerticalCurvedList"/>
    <dgm:cxn modelId="{396D3D5E-33CB-2140-9140-C494B5CBED1E}" type="presParOf" srcId="{0C8A6752-81E1-2740-BC76-CD04410E52D9}" destId="{33764986-2036-8646-AE0C-FB4193CC21DB}" srcOrd="2" destOrd="0" presId="urn:microsoft.com/office/officeart/2008/layout/VerticalCurvedList"/>
    <dgm:cxn modelId="{625E97DD-FB0E-FA40-8F77-3FABD8B7BCFA}" type="presParOf" srcId="{0C8A6752-81E1-2740-BC76-CD04410E52D9}" destId="{6E207BFC-4AA0-AA4A-82D8-95DAB38354DB}" srcOrd="3" destOrd="0" presId="urn:microsoft.com/office/officeart/2008/layout/VerticalCurvedList"/>
    <dgm:cxn modelId="{952ADB5A-CEC3-2B44-ADB4-69A7BCAC3C2E}" type="presParOf" srcId="{393E1632-76CA-704F-91D7-58A3185D3E2D}" destId="{F7FF3BBB-5020-FA48-B8B4-DA8FF530EE53}" srcOrd="1" destOrd="0" presId="urn:microsoft.com/office/officeart/2008/layout/VerticalCurvedList"/>
    <dgm:cxn modelId="{3897E6DF-56F3-4142-BF76-7DC27FED0FC0}" type="presParOf" srcId="{393E1632-76CA-704F-91D7-58A3185D3E2D}" destId="{7DCCCE6A-B96D-6847-AC1C-B04EED7664AA}" srcOrd="2" destOrd="0" presId="urn:microsoft.com/office/officeart/2008/layout/VerticalCurvedList"/>
    <dgm:cxn modelId="{6CBE90DA-7306-5840-AA24-00F677D98CF8}" type="presParOf" srcId="{7DCCCE6A-B96D-6847-AC1C-B04EED7664AA}" destId="{EDE0DD18-E31D-6F4E-B6D4-704624CC0D6C}" srcOrd="0" destOrd="0" presId="urn:microsoft.com/office/officeart/2008/layout/VerticalCurvedList"/>
    <dgm:cxn modelId="{1604B0E4-9305-BF46-B6A3-C59C52C27638}" type="presParOf" srcId="{393E1632-76CA-704F-91D7-58A3185D3E2D}" destId="{B28228BC-BE0E-C849-A98A-A33EE0A3BC6F}" srcOrd="3" destOrd="0" presId="urn:microsoft.com/office/officeart/2008/layout/VerticalCurvedList"/>
    <dgm:cxn modelId="{49F4C2C3-DE5A-C243-9A1E-0042E9CB006F}" type="presParOf" srcId="{393E1632-76CA-704F-91D7-58A3185D3E2D}" destId="{B277ECA0-F3F7-524F-A59B-36327B41F054}" srcOrd="4" destOrd="0" presId="urn:microsoft.com/office/officeart/2008/layout/VerticalCurvedList"/>
    <dgm:cxn modelId="{F6600483-578A-A840-A3BA-16DF2C8947D2}" type="presParOf" srcId="{B277ECA0-F3F7-524F-A59B-36327B41F054}" destId="{D29F2C4C-7B43-424C-A4C0-30A354B4ACC8}" srcOrd="0" destOrd="0" presId="urn:microsoft.com/office/officeart/2008/layout/VerticalCurvedList"/>
    <dgm:cxn modelId="{C6DCF26C-0F07-0945-94BD-7CA3A91EF899}" type="presParOf" srcId="{393E1632-76CA-704F-91D7-58A3185D3E2D}" destId="{295B1EAE-7F9B-9E47-91F0-AB14246FEB6F}" srcOrd="5" destOrd="0" presId="urn:microsoft.com/office/officeart/2008/layout/VerticalCurvedList"/>
    <dgm:cxn modelId="{BE8D5031-8A33-5747-8AFD-9AD5A6747408}" type="presParOf" srcId="{393E1632-76CA-704F-91D7-58A3185D3E2D}" destId="{FE843E67-77B3-EA4E-89CC-07AD8F3CFF54}" srcOrd="6" destOrd="0" presId="urn:microsoft.com/office/officeart/2008/layout/VerticalCurvedList"/>
    <dgm:cxn modelId="{E21B764C-D211-8B4A-A95B-EA54A7AB639C}" type="presParOf" srcId="{FE843E67-77B3-EA4E-89CC-07AD8F3CFF54}" destId="{6BBE2971-7E93-5D43-B135-4FA70466DF0F}" srcOrd="0" destOrd="0" presId="urn:microsoft.com/office/officeart/2008/layout/VerticalCurvedList"/>
    <dgm:cxn modelId="{9864A769-3214-7449-98B3-63C10325CFD7}" type="presParOf" srcId="{393E1632-76CA-704F-91D7-58A3185D3E2D}" destId="{B32B5105-7852-7940-A3DD-69ADE6F0B1F2}" srcOrd="7" destOrd="0" presId="urn:microsoft.com/office/officeart/2008/layout/VerticalCurvedList"/>
    <dgm:cxn modelId="{5A06C4E3-1241-6B4F-B631-9B213626C2E9}" type="presParOf" srcId="{393E1632-76CA-704F-91D7-58A3185D3E2D}" destId="{4A02C0D6-4838-E243-A245-663DDACB80A1}" srcOrd="8" destOrd="0" presId="urn:microsoft.com/office/officeart/2008/layout/VerticalCurvedList"/>
    <dgm:cxn modelId="{89FEAC79-A827-704E-B992-D5E620217A29}" type="presParOf" srcId="{4A02C0D6-4838-E243-A245-663DDACB80A1}" destId="{19D48030-9FA2-164D-830D-43F2FD1F40FD}" srcOrd="0" destOrd="0" presId="urn:microsoft.com/office/officeart/2008/layout/VerticalCurvedList"/>
    <dgm:cxn modelId="{78C79D75-3822-A741-B761-D4CF3248BA28}" type="presParOf" srcId="{393E1632-76CA-704F-91D7-58A3185D3E2D}" destId="{72FFEEE4-1E49-DE4E-BFC5-E43E5CC207A0}" srcOrd="9" destOrd="0" presId="urn:microsoft.com/office/officeart/2008/layout/VerticalCurvedList"/>
    <dgm:cxn modelId="{95996005-2003-7D42-9EAD-607C9C8D514D}" type="presParOf" srcId="{393E1632-76CA-704F-91D7-58A3185D3E2D}" destId="{8FF6833F-E92E-6C46-B57A-061D35B1320E}" srcOrd="10" destOrd="0" presId="urn:microsoft.com/office/officeart/2008/layout/VerticalCurvedList"/>
    <dgm:cxn modelId="{3E80E289-24C4-9D45-8B3E-D0C4EC2C19A5}" type="presParOf" srcId="{8FF6833F-E92E-6C46-B57A-061D35B1320E}" destId="{AEE71C17-B044-C04E-8132-F52FF7EF895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D0B764-3055-4045-ADD0-A86FBB39702B}" type="doc">
      <dgm:prSet loTypeId="urn:microsoft.com/office/officeart/2008/layout/VerticalCurvedList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hu-HU"/>
        </a:p>
      </dgm:t>
    </dgm:pt>
    <dgm:pt modelId="{5AE57E10-10EC-C042-B42E-268644940985}">
      <dgm:prSet phldrT="[Szöveg]"/>
      <dgm:spPr/>
      <dgm:t>
        <a:bodyPr/>
        <a:lstStyle/>
        <a:p>
          <a:r>
            <a:rPr lang="hu-HU" dirty="0" smtClean="0"/>
            <a:t>Bővített szolgáltatás már a 2. csomagtól</a:t>
          </a:r>
          <a:endParaRPr lang="hu-HU" dirty="0"/>
        </a:p>
      </dgm:t>
    </dgm:pt>
    <dgm:pt modelId="{CECA6495-AC77-AD48-B00A-531015BD87BD}" type="parTrans" cxnId="{A95069E3-DE51-9D46-99E9-7C328B1CB86B}">
      <dgm:prSet/>
      <dgm:spPr/>
      <dgm:t>
        <a:bodyPr/>
        <a:lstStyle/>
        <a:p>
          <a:endParaRPr lang="hu-HU"/>
        </a:p>
      </dgm:t>
    </dgm:pt>
    <dgm:pt modelId="{9F438D1A-A086-CB4C-9709-C056F29E43D8}" type="sibTrans" cxnId="{A95069E3-DE51-9D46-99E9-7C328B1CB86B}">
      <dgm:prSet/>
      <dgm:spPr/>
      <dgm:t>
        <a:bodyPr/>
        <a:lstStyle/>
        <a:p>
          <a:endParaRPr lang="hu-HU"/>
        </a:p>
      </dgm:t>
    </dgm:pt>
    <dgm:pt modelId="{7E873A33-8640-AF4C-9CB3-EA882A58A20D}">
      <dgm:prSet phldrT="[Szöveg]"/>
      <dgm:spPr/>
      <dgm:t>
        <a:bodyPr/>
        <a:lstStyle/>
        <a:p>
          <a:r>
            <a:rPr lang="hu-HU" noProof="0" dirty="0" smtClean="0"/>
            <a:t>Limit nélkül*</a:t>
          </a:r>
          <a:endParaRPr lang="hu-HU" noProof="0" dirty="0"/>
        </a:p>
      </dgm:t>
    </dgm:pt>
    <dgm:pt modelId="{D568F88F-C4C3-5144-AC71-364327136C1C}" type="parTrans" cxnId="{ADB9A471-551D-034C-8F04-18E94D89EF2A}">
      <dgm:prSet/>
      <dgm:spPr/>
      <dgm:t>
        <a:bodyPr/>
        <a:lstStyle/>
        <a:p>
          <a:endParaRPr lang="hu-HU"/>
        </a:p>
      </dgm:t>
    </dgm:pt>
    <dgm:pt modelId="{623AB4A9-2348-5847-9EB7-37617D7DCC3D}" type="sibTrans" cxnId="{ADB9A471-551D-034C-8F04-18E94D89EF2A}">
      <dgm:prSet/>
      <dgm:spPr/>
      <dgm:t>
        <a:bodyPr/>
        <a:lstStyle/>
        <a:p>
          <a:endParaRPr lang="hu-HU"/>
        </a:p>
      </dgm:t>
    </dgm:pt>
    <dgm:pt modelId="{EFBBBE4E-827F-CA43-A874-02DBB5DB4FA1}">
      <dgm:prSet phldrT="[Szöveg]"/>
      <dgm:spPr/>
      <dgm:t>
        <a:bodyPr/>
        <a:lstStyle/>
        <a:p>
          <a:r>
            <a:rPr lang="hu-HU" dirty="0" smtClean="0"/>
            <a:t>Onkológiai diagnosztika</a:t>
          </a:r>
          <a:endParaRPr lang="hu-HU" dirty="0"/>
        </a:p>
      </dgm:t>
    </dgm:pt>
    <dgm:pt modelId="{BC42482A-B9A8-8B43-8898-C77D1876A57F}" type="parTrans" cxnId="{613D41F0-163E-3F40-A826-46776EFE7DD3}">
      <dgm:prSet/>
      <dgm:spPr/>
      <dgm:t>
        <a:bodyPr/>
        <a:lstStyle/>
        <a:p>
          <a:endParaRPr lang="hu-HU"/>
        </a:p>
      </dgm:t>
    </dgm:pt>
    <dgm:pt modelId="{561C78D8-55F5-DE43-8E19-55F9BE92E7FD}" type="sibTrans" cxnId="{613D41F0-163E-3F40-A826-46776EFE7DD3}">
      <dgm:prSet/>
      <dgm:spPr/>
      <dgm:t>
        <a:bodyPr/>
        <a:lstStyle/>
        <a:p>
          <a:endParaRPr lang="hu-HU"/>
        </a:p>
      </dgm:t>
    </dgm:pt>
    <dgm:pt modelId="{0CE24576-BEFD-7741-9DEB-C76E67AD57F0}">
      <dgm:prSet/>
      <dgm:spPr/>
      <dgm:t>
        <a:bodyPr/>
        <a:lstStyle/>
        <a:p>
          <a:r>
            <a:rPr lang="hu-HU" dirty="0" smtClean="0"/>
            <a:t>Összegbiztosítás</a:t>
          </a:r>
          <a:endParaRPr lang="hu-HU" dirty="0"/>
        </a:p>
      </dgm:t>
    </dgm:pt>
    <dgm:pt modelId="{6BBD1DA3-F178-F34C-9DA8-4C2868581EDD}" type="parTrans" cxnId="{D8B7503A-2578-8E4B-A9B5-DB85482EA84A}">
      <dgm:prSet/>
      <dgm:spPr/>
      <dgm:t>
        <a:bodyPr/>
        <a:lstStyle/>
        <a:p>
          <a:endParaRPr lang="hu-HU"/>
        </a:p>
      </dgm:t>
    </dgm:pt>
    <dgm:pt modelId="{CD2919BC-CC73-F742-80BF-21642685A2CC}" type="sibTrans" cxnId="{D8B7503A-2578-8E4B-A9B5-DB85482EA84A}">
      <dgm:prSet/>
      <dgm:spPr/>
      <dgm:t>
        <a:bodyPr/>
        <a:lstStyle/>
        <a:p>
          <a:endParaRPr lang="hu-HU"/>
        </a:p>
      </dgm:t>
    </dgm:pt>
    <dgm:pt modelId="{78B234A7-E71F-964D-BBBF-DCB368FB4A68}" type="pres">
      <dgm:prSet presAssocID="{AED0B764-3055-4045-ADD0-A86FBB3970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393E1632-76CA-704F-91D7-58A3185D3E2D}" type="pres">
      <dgm:prSet presAssocID="{AED0B764-3055-4045-ADD0-A86FBB39702B}" presName="Name1" presStyleCnt="0"/>
      <dgm:spPr/>
      <dgm:t>
        <a:bodyPr/>
        <a:lstStyle/>
        <a:p>
          <a:endParaRPr lang="hu-HU"/>
        </a:p>
      </dgm:t>
    </dgm:pt>
    <dgm:pt modelId="{0C8A6752-81E1-2740-BC76-CD04410E52D9}" type="pres">
      <dgm:prSet presAssocID="{AED0B764-3055-4045-ADD0-A86FBB39702B}" presName="cycle" presStyleCnt="0"/>
      <dgm:spPr/>
      <dgm:t>
        <a:bodyPr/>
        <a:lstStyle/>
        <a:p>
          <a:endParaRPr lang="hu-HU"/>
        </a:p>
      </dgm:t>
    </dgm:pt>
    <dgm:pt modelId="{3EE2F422-B9FD-384A-BD7F-91C2A6E9A690}" type="pres">
      <dgm:prSet presAssocID="{AED0B764-3055-4045-ADD0-A86FBB39702B}" presName="srcNode" presStyleLbl="node1" presStyleIdx="0" presStyleCnt="4"/>
      <dgm:spPr/>
      <dgm:t>
        <a:bodyPr/>
        <a:lstStyle/>
        <a:p>
          <a:endParaRPr lang="hu-HU"/>
        </a:p>
      </dgm:t>
    </dgm:pt>
    <dgm:pt modelId="{5BBF64FC-C5EB-C54A-BF3D-75B28F66B970}" type="pres">
      <dgm:prSet presAssocID="{AED0B764-3055-4045-ADD0-A86FBB39702B}" presName="conn" presStyleLbl="parChTrans1D2" presStyleIdx="0" presStyleCnt="1"/>
      <dgm:spPr/>
      <dgm:t>
        <a:bodyPr/>
        <a:lstStyle/>
        <a:p>
          <a:endParaRPr lang="hu-HU"/>
        </a:p>
      </dgm:t>
    </dgm:pt>
    <dgm:pt modelId="{33764986-2036-8646-AE0C-FB4193CC21DB}" type="pres">
      <dgm:prSet presAssocID="{AED0B764-3055-4045-ADD0-A86FBB39702B}" presName="extraNode" presStyleLbl="node1" presStyleIdx="0" presStyleCnt="4"/>
      <dgm:spPr/>
      <dgm:t>
        <a:bodyPr/>
        <a:lstStyle/>
        <a:p>
          <a:endParaRPr lang="hu-HU"/>
        </a:p>
      </dgm:t>
    </dgm:pt>
    <dgm:pt modelId="{6E207BFC-4AA0-AA4A-82D8-95DAB38354DB}" type="pres">
      <dgm:prSet presAssocID="{AED0B764-3055-4045-ADD0-A86FBB39702B}" presName="dstNode" presStyleLbl="node1" presStyleIdx="0" presStyleCnt="4"/>
      <dgm:spPr/>
      <dgm:t>
        <a:bodyPr/>
        <a:lstStyle/>
        <a:p>
          <a:endParaRPr lang="hu-HU"/>
        </a:p>
      </dgm:t>
    </dgm:pt>
    <dgm:pt modelId="{F7FF3BBB-5020-FA48-B8B4-DA8FF530EE53}" type="pres">
      <dgm:prSet presAssocID="{5AE57E10-10EC-C042-B42E-268644940985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CCCE6A-B96D-6847-AC1C-B04EED7664AA}" type="pres">
      <dgm:prSet presAssocID="{5AE57E10-10EC-C042-B42E-268644940985}" presName="accent_1" presStyleCnt="0"/>
      <dgm:spPr/>
      <dgm:t>
        <a:bodyPr/>
        <a:lstStyle/>
        <a:p>
          <a:endParaRPr lang="hu-HU"/>
        </a:p>
      </dgm:t>
    </dgm:pt>
    <dgm:pt modelId="{EDE0DD18-E31D-6F4E-B6D4-704624CC0D6C}" type="pres">
      <dgm:prSet presAssocID="{5AE57E10-10EC-C042-B42E-268644940985}" presName="accentRepeatNode" presStyleLbl="solidFgAcc1" presStyleIdx="0" presStyleCnt="4"/>
      <dgm:spPr/>
      <dgm:t>
        <a:bodyPr/>
        <a:lstStyle/>
        <a:p>
          <a:endParaRPr lang="hu-HU"/>
        </a:p>
      </dgm:t>
    </dgm:pt>
    <dgm:pt modelId="{B28228BC-BE0E-C849-A98A-A33EE0A3BC6F}" type="pres">
      <dgm:prSet presAssocID="{7E873A33-8640-AF4C-9CB3-EA882A58A20D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277ECA0-F3F7-524F-A59B-36327B41F054}" type="pres">
      <dgm:prSet presAssocID="{7E873A33-8640-AF4C-9CB3-EA882A58A20D}" presName="accent_2" presStyleCnt="0"/>
      <dgm:spPr/>
      <dgm:t>
        <a:bodyPr/>
        <a:lstStyle/>
        <a:p>
          <a:endParaRPr lang="hu-HU"/>
        </a:p>
      </dgm:t>
    </dgm:pt>
    <dgm:pt modelId="{D29F2C4C-7B43-424C-A4C0-30A354B4ACC8}" type="pres">
      <dgm:prSet presAssocID="{7E873A33-8640-AF4C-9CB3-EA882A58A20D}" presName="accentRepeatNode" presStyleLbl="solidFgAcc1" presStyleIdx="1" presStyleCnt="4"/>
      <dgm:spPr/>
      <dgm:t>
        <a:bodyPr/>
        <a:lstStyle/>
        <a:p>
          <a:endParaRPr lang="hu-HU"/>
        </a:p>
      </dgm:t>
    </dgm:pt>
    <dgm:pt modelId="{295B1EAE-7F9B-9E47-91F0-AB14246FEB6F}" type="pres">
      <dgm:prSet presAssocID="{EFBBBE4E-827F-CA43-A874-02DBB5DB4FA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843E67-77B3-EA4E-89CC-07AD8F3CFF54}" type="pres">
      <dgm:prSet presAssocID="{EFBBBE4E-827F-CA43-A874-02DBB5DB4FA1}" presName="accent_3" presStyleCnt="0"/>
      <dgm:spPr/>
      <dgm:t>
        <a:bodyPr/>
        <a:lstStyle/>
        <a:p>
          <a:endParaRPr lang="hu-HU"/>
        </a:p>
      </dgm:t>
    </dgm:pt>
    <dgm:pt modelId="{6BBE2971-7E93-5D43-B135-4FA70466DF0F}" type="pres">
      <dgm:prSet presAssocID="{EFBBBE4E-827F-CA43-A874-02DBB5DB4FA1}" presName="accentRepeatNode" presStyleLbl="solidFgAcc1" presStyleIdx="2" presStyleCnt="4"/>
      <dgm:spPr/>
      <dgm:t>
        <a:bodyPr/>
        <a:lstStyle/>
        <a:p>
          <a:endParaRPr lang="hu-HU"/>
        </a:p>
      </dgm:t>
    </dgm:pt>
    <dgm:pt modelId="{B32B5105-7852-7940-A3DD-69ADE6F0B1F2}" type="pres">
      <dgm:prSet presAssocID="{0CE24576-BEFD-7741-9DEB-C76E67AD57F0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02C0D6-4838-E243-A245-663DDACB80A1}" type="pres">
      <dgm:prSet presAssocID="{0CE24576-BEFD-7741-9DEB-C76E67AD57F0}" presName="accent_4" presStyleCnt="0"/>
      <dgm:spPr/>
      <dgm:t>
        <a:bodyPr/>
        <a:lstStyle/>
        <a:p>
          <a:endParaRPr lang="hu-HU"/>
        </a:p>
      </dgm:t>
    </dgm:pt>
    <dgm:pt modelId="{19D48030-9FA2-164D-830D-43F2FD1F40FD}" type="pres">
      <dgm:prSet presAssocID="{0CE24576-BEFD-7741-9DEB-C76E67AD57F0}" presName="accentRepeatNode" presStyleLbl="solidFgAcc1" presStyleIdx="3" presStyleCnt="4"/>
      <dgm:spPr/>
      <dgm:t>
        <a:bodyPr/>
        <a:lstStyle/>
        <a:p>
          <a:endParaRPr lang="hu-HU"/>
        </a:p>
      </dgm:t>
    </dgm:pt>
  </dgm:ptLst>
  <dgm:cxnLst>
    <dgm:cxn modelId="{ADB9A471-551D-034C-8F04-18E94D89EF2A}" srcId="{AED0B764-3055-4045-ADD0-A86FBB39702B}" destId="{7E873A33-8640-AF4C-9CB3-EA882A58A20D}" srcOrd="1" destOrd="0" parTransId="{D568F88F-C4C3-5144-AC71-364327136C1C}" sibTransId="{623AB4A9-2348-5847-9EB7-37617D7DCC3D}"/>
    <dgm:cxn modelId="{E16507D0-BC58-2243-AA68-C5CAD208BF74}" type="presOf" srcId="{7E873A33-8640-AF4C-9CB3-EA882A58A20D}" destId="{B28228BC-BE0E-C849-A98A-A33EE0A3BC6F}" srcOrd="0" destOrd="0" presId="urn:microsoft.com/office/officeart/2008/layout/VerticalCurvedList"/>
    <dgm:cxn modelId="{613D41F0-163E-3F40-A826-46776EFE7DD3}" srcId="{AED0B764-3055-4045-ADD0-A86FBB39702B}" destId="{EFBBBE4E-827F-CA43-A874-02DBB5DB4FA1}" srcOrd="2" destOrd="0" parTransId="{BC42482A-B9A8-8B43-8898-C77D1876A57F}" sibTransId="{561C78D8-55F5-DE43-8E19-55F9BE92E7FD}"/>
    <dgm:cxn modelId="{7F53ABDF-D5FE-A242-98E2-055425B74159}" type="presOf" srcId="{9F438D1A-A086-CB4C-9709-C056F29E43D8}" destId="{5BBF64FC-C5EB-C54A-BF3D-75B28F66B970}" srcOrd="0" destOrd="0" presId="urn:microsoft.com/office/officeart/2008/layout/VerticalCurvedList"/>
    <dgm:cxn modelId="{A95069E3-DE51-9D46-99E9-7C328B1CB86B}" srcId="{AED0B764-3055-4045-ADD0-A86FBB39702B}" destId="{5AE57E10-10EC-C042-B42E-268644940985}" srcOrd="0" destOrd="0" parTransId="{CECA6495-AC77-AD48-B00A-531015BD87BD}" sibTransId="{9F438D1A-A086-CB4C-9709-C056F29E43D8}"/>
    <dgm:cxn modelId="{D8B7503A-2578-8E4B-A9B5-DB85482EA84A}" srcId="{AED0B764-3055-4045-ADD0-A86FBB39702B}" destId="{0CE24576-BEFD-7741-9DEB-C76E67AD57F0}" srcOrd="3" destOrd="0" parTransId="{6BBD1DA3-F178-F34C-9DA8-4C2868581EDD}" sibTransId="{CD2919BC-CC73-F742-80BF-21642685A2CC}"/>
    <dgm:cxn modelId="{355497F2-7C97-3444-9466-EA0925C8F42B}" type="presOf" srcId="{0CE24576-BEFD-7741-9DEB-C76E67AD57F0}" destId="{B32B5105-7852-7940-A3DD-69ADE6F0B1F2}" srcOrd="0" destOrd="0" presId="urn:microsoft.com/office/officeart/2008/layout/VerticalCurvedList"/>
    <dgm:cxn modelId="{C2624D07-0FD9-7F40-A15B-B777F1B1ABDE}" type="presOf" srcId="{5AE57E10-10EC-C042-B42E-268644940985}" destId="{F7FF3BBB-5020-FA48-B8B4-DA8FF530EE53}" srcOrd="0" destOrd="0" presId="urn:microsoft.com/office/officeart/2008/layout/VerticalCurvedList"/>
    <dgm:cxn modelId="{02303686-4068-3A4C-891C-7084B8F3AEB4}" type="presOf" srcId="{EFBBBE4E-827F-CA43-A874-02DBB5DB4FA1}" destId="{295B1EAE-7F9B-9E47-91F0-AB14246FEB6F}" srcOrd="0" destOrd="0" presId="urn:microsoft.com/office/officeart/2008/layout/VerticalCurvedList"/>
    <dgm:cxn modelId="{E50A419D-E43E-7D42-8E90-E57D1D4A473B}" type="presOf" srcId="{AED0B764-3055-4045-ADD0-A86FBB39702B}" destId="{78B234A7-E71F-964D-BBBF-DCB368FB4A68}" srcOrd="0" destOrd="0" presId="urn:microsoft.com/office/officeart/2008/layout/VerticalCurvedList"/>
    <dgm:cxn modelId="{63ADBDD8-35CF-2445-BAE0-765C443F49BF}" type="presParOf" srcId="{78B234A7-E71F-964D-BBBF-DCB368FB4A68}" destId="{393E1632-76CA-704F-91D7-58A3185D3E2D}" srcOrd="0" destOrd="0" presId="urn:microsoft.com/office/officeart/2008/layout/VerticalCurvedList"/>
    <dgm:cxn modelId="{2CF6ED57-F577-F842-B716-B1BF6E3115D3}" type="presParOf" srcId="{393E1632-76CA-704F-91D7-58A3185D3E2D}" destId="{0C8A6752-81E1-2740-BC76-CD04410E52D9}" srcOrd="0" destOrd="0" presId="urn:microsoft.com/office/officeart/2008/layout/VerticalCurvedList"/>
    <dgm:cxn modelId="{90D28D36-1FC3-B54A-82CF-087664B97464}" type="presParOf" srcId="{0C8A6752-81E1-2740-BC76-CD04410E52D9}" destId="{3EE2F422-B9FD-384A-BD7F-91C2A6E9A690}" srcOrd="0" destOrd="0" presId="urn:microsoft.com/office/officeart/2008/layout/VerticalCurvedList"/>
    <dgm:cxn modelId="{08BF6955-C8E6-CC4F-8F36-FFFD48EB0C06}" type="presParOf" srcId="{0C8A6752-81E1-2740-BC76-CD04410E52D9}" destId="{5BBF64FC-C5EB-C54A-BF3D-75B28F66B970}" srcOrd="1" destOrd="0" presId="urn:microsoft.com/office/officeart/2008/layout/VerticalCurvedList"/>
    <dgm:cxn modelId="{5FBC8031-D85E-054D-AE90-E3B5F1568811}" type="presParOf" srcId="{0C8A6752-81E1-2740-BC76-CD04410E52D9}" destId="{33764986-2036-8646-AE0C-FB4193CC21DB}" srcOrd="2" destOrd="0" presId="urn:microsoft.com/office/officeart/2008/layout/VerticalCurvedList"/>
    <dgm:cxn modelId="{3C861B9C-3FCB-1147-BE54-9ECFB3CCFC63}" type="presParOf" srcId="{0C8A6752-81E1-2740-BC76-CD04410E52D9}" destId="{6E207BFC-4AA0-AA4A-82D8-95DAB38354DB}" srcOrd="3" destOrd="0" presId="urn:microsoft.com/office/officeart/2008/layout/VerticalCurvedList"/>
    <dgm:cxn modelId="{CB9377EA-31A6-8D47-8513-A3BDCD0A8C3E}" type="presParOf" srcId="{393E1632-76CA-704F-91D7-58A3185D3E2D}" destId="{F7FF3BBB-5020-FA48-B8B4-DA8FF530EE53}" srcOrd="1" destOrd="0" presId="urn:microsoft.com/office/officeart/2008/layout/VerticalCurvedList"/>
    <dgm:cxn modelId="{12F2179D-83D9-B142-9017-D37B8D3B76FC}" type="presParOf" srcId="{393E1632-76CA-704F-91D7-58A3185D3E2D}" destId="{7DCCCE6A-B96D-6847-AC1C-B04EED7664AA}" srcOrd="2" destOrd="0" presId="urn:microsoft.com/office/officeart/2008/layout/VerticalCurvedList"/>
    <dgm:cxn modelId="{FCC25E72-EDAB-994E-AF3E-561A21D5FC66}" type="presParOf" srcId="{7DCCCE6A-B96D-6847-AC1C-B04EED7664AA}" destId="{EDE0DD18-E31D-6F4E-B6D4-704624CC0D6C}" srcOrd="0" destOrd="0" presId="urn:microsoft.com/office/officeart/2008/layout/VerticalCurvedList"/>
    <dgm:cxn modelId="{3F80DECD-A9C4-F54D-9702-C60C3DA820F0}" type="presParOf" srcId="{393E1632-76CA-704F-91D7-58A3185D3E2D}" destId="{B28228BC-BE0E-C849-A98A-A33EE0A3BC6F}" srcOrd="3" destOrd="0" presId="urn:microsoft.com/office/officeart/2008/layout/VerticalCurvedList"/>
    <dgm:cxn modelId="{C39C2731-C49F-6648-9040-BFF93032A486}" type="presParOf" srcId="{393E1632-76CA-704F-91D7-58A3185D3E2D}" destId="{B277ECA0-F3F7-524F-A59B-36327B41F054}" srcOrd="4" destOrd="0" presId="urn:microsoft.com/office/officeart/2008/layout/VerticalCurvedList"/>
    <dgm:cxn modelId="{C2A7CE32-E060-F144-BEDA-BFDD620DE101}" type="presParOf" srcId="{B277ECA0-F3F7-524F-A59B-36327B41F054}" destId="{D29F2C4C-7B43-424C-A4C0-30A354B4ACC8}" srcOrd="0" destOrd="0" presId="urn:microsoft.com/office/officeart/2008/layout/VerticalCurvedList"/>
    <dgm:cxn modelId="{8170C299-862D-604A-9FE4-446CC4A2A2A0}" type="presParOf" srcId="{393E1632-76CA-704F-91D7-58A3185D3E2D}" destId="{295B1EAE-7F9B-9E47-91F0-AB14246FEB6F}" srcOrd="5" destOrd="0" presId="urn:microsoft.com/office/officeart/2008/layout/VerticalCurvedList"/>
    <dgm:cxn modelId="{CE740638-FF9D-254A-899E-DF1F6A552B2D}" type="presParOf" srcId="{393E1632-76CA-704F-91D7-58A3185D3E2D}" destId="{FE843E67-77B3-EA4E-89CC-07AD8F3CFF54}" srcOrd="6" destOrd="0" presId="urn:microsoft.com/office/officeart/2008/layout/VerticalCurvedList"/>
    <dgm:cxn modelId="{1B2B02D2-4B50-004B-BBDE-AF1EBFBBD56C}" type="presParOf" srcId="{FE843E67-77B3-EA4E-89CC-07AD8F3CFF54}" destId="{6BBE2971-7E93-5D43-B135-4FA70466DF0F}" srcOrd="0" destOrd="0" presId="urn:microsoft.com/office/officeart/2008/layout/VerticalCurvedList"/>
    <dgm:cxn modelId="{BCC4FBBA-FAA1-3B48-ADC2-92306353AAC1}" type="presParOf" srcId="{393E1632-76CA-704F-91D7-58A3185D3E2D}" destId="{B32B5105-7852-7940-A3DD-69ADE6F0B1F2}" srcOrd="7" destOrd="0" presId="urn:microsoft.com/office/officeart/2008/layout/VerticalCurvedList"/>
    <dgm:cxn modelId="{785692DB-933C-B847-A66B-D7BC40AD3A85}" type="presParOf" srcId="{393E1632-76CA-704F-91D7-58A3185D3E2D}" destId="{4A02C0D6-4838-E243-A245-663DDACB80A1}" srcOrd="8" destOrd="0" presId="urn:microsoft.com/office/officeart/2008/layout/VerticalCurvedList"/>
    <dgm:cxn modelId="{D7121FB1-69A7-9B43-9AF9-7E1FB5380F2E}" type="presParOf" srcId="{4A02C0D6-4838-E243-A245-663DDACB80A1}" destId="{19D48030-9FA2-164D-830D-43F2FD1F40F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ED0B764-3055-4045-ADD0-A86FBB39702B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AE57E10-10EC-C042-B42E-268644940985}">
      <dgm:prSet phldrT="[Szöveg]" custT="1"/>
      <dgm:spPr/>
      <dgm:t>
        <a:bodyPr/>
        <a:lstStyle/>
        <a:p>
          <a:r>
            <a:rPr lang="hu-HU" sz="1300" dirty="0" smtClean="0"/>
            <a:t>Díjtételek</a:t>
          </a:r>
          <a:r>
            <a:rPr lang="hu-HU" sz="1800" dirty="0" smtClean="0"/>
            <a:t> </a:t>
          </a:r>
          <a:r>
            <a:rPr lang="hu-HU" sz="1300" dirty="0" smtClean="0"/>
            <a:t>felülvizsgálata (25/11)</a:t>
          </a:r>
          <a:endParaRPr lang="hu-HU" sz="1300" dirty="0"/>
        </a:p>
      </dgm:t>
    </dgm:pt>
    <dgm:pt modelId="{CECA6495-AC77-AD48-B00A-531015BD87BD}" type="parTrans" cxnId="{A95069E3-DE51-9D46-99E9-7C328B1CB86B}">
      <dgm:prSet/>
      <dgm:spPr/>
      <dgm:t>
        <a:bodyPr/>
        <a:lstStyle/>
        <a:p>
          <a:endParaRPr lang="hu-HU"/>
        </a:p>
      </dgm:t>
    </dgm:pt>
    <dgm:pt modelId="{9F438D1A-A086-CB4C-9709-C056F29E43D8}" type="sibTrans" cxnId="{A95069E3-DE51-9D46-99E9-7C328B1CB86B}">
      <dgm:prSet/>
      <dgm:spPr/>
      <dgm:t>
        <a:bodyPr/>
        <a:lstStyle/>
        <a:p>
          <a:endParaRPr lang="hu-HU"/>
        </a:p>
      </dgm:t>
    </dgm:pt>
    <dgm:pt modelId="{7E873A33-8640-AF4C-9CB3-EA882A58A20D}">
      <dgm:prSet phldrT="[Szöveg]" custT="1"/>
      <dgm:spPr/>
      <dgm:t>
        <a:bodyPr/>
        <a:lstStyle/>
        <a:p>
          <a:r>
            <a:rPr lang="hu-HU" sz="1300" dirty="0" smtClean="0"/>
            <a:t>Többletszolgáltatások</a:t>
          </a:r>
          <a:endParaRPr lang="hu-HU" sz="1300" dirty="0"/>
        </a:p>
      </dgm:t>
    </dgm:pt>
    <dgm:pt modelId="{D568F88F-C4C3-5144-AC71-364327136C1C}" type="parTrans" cxnId="{ADB9A471-551D-034C-8F04-18E94D89EF2A}">
      <dgm:prSet/>
      <dgm:spPr/>
      <dgm:t>
        <a:bodyPr/>
        <a:lstStyle/>
        <a:p>
          <a:endParaRPr lang="hu-HU"/>
        </a:p>
      </dgm:t>
    </dgm:pt>
    <dgm:pt modelId="{623AB4A9-2348-5847-9EB7-37617D7DCC3D}" type="sibTrans" cxnId="{ADB9A471-551D-034C-8F04-18E94D89EF2A}">
      <dgm:prSet/>
      <dgm:spPr/>
      <dgm:t>
        <a:bodyPr/>
        <a:lstStyle/>
        <a:p>
          <a:endParaRPr lang="hu-HU"/>
        </a:p>
      </dgm:t>
    </dgm:pt>
    <dgm:pt modelId="{EFBBBE4E-827F-CA43-A874-02DBB5DB4FA1}">
      <dgm:prSet phldrT="[Szöveg]" custT="1"/>
      <dgm:spPr/>
      <dgm:t>
        <a:bodyPr/>
        <a:lstStyle/>
        <a:p>
          <a:r>
            <a:rPr lang="hu-HU" sz="1200" dirty="0" smtClean="0"/>
            <a:t>Új </a:t>
          </a:r>
          <a:r>
            <a:rPr lang="hu-HU" sz="1200" dirty="0" err="1" smtClean="0"/>
            <a:t>fedezetek</a:t>
          </a:r>
          <a:r>
            <a:rPr lang="hu-HU" sz="1200" dirty="0" smtClean="0"/>
            <a:t> </a:t>
          </a:r>
          <a:br>
            <a:rPr lang="hu-HU" sz="1200" dirty="0" smtClean="0"/>
          </a:br>
          <a:r>
            <a:rPr lang="hu-HU" sz="1200" dirty="0" smtClean="0"/>
            <a:t>(lábadozási tám, 14 napon túli)</a:t>
          </a:r>
          <a:endParaRPr lang="hu-HU" sz="1200" dirty="0"/>
        </a:p>
      </dgm:t>
    </dgm:pt>
    <dgm:pt modelId="{BC42482A-B9A8-8B43-8898-C77D1876A57F}" type="parTrans" cxnId="{613D41F0-163E-3F40-A826-46776EFE7DD3}">
      <dgm:prSet/>
      <dgm:spPr/>
      <dgm:t>
        <a:bodyPr/>
        <a:lstStyle/>
        <a:p>
          <a:endParaRPr lang="hu-HU"/>
        </a:p>
      </dgm:t>
    </dgm:pt>
    <dgm:pt modelId="{561C78D8-55F5-DE43-8E19-55F9BE92E7FD}" type="sibTrans" cxnId="{613D41F0-163E-3F40-A826-46776EFE7DD3}">
      <dgm:prSet/>
      <dgm:spPr/>
      <dgm:t>
        <a:bodyPr/>
        <a:lstStyle/>
        <a:p>
          <a:endParaRPr lang="hu-HU"/>
        </a:p>
      </dgm:t>
    </dgm:pt>
    <dgm:pt modelId="{78B234A7-E71F-964D-BBBF-DCB368FB4A68}" type="pres">
      <dgm:prSet presAssocID="{AED0B764-3055-4045-ADD0-A86FBB3970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393E1632-76CA-704F-91D7-58A3185D3E2D}" type="pres">
      <dgm:prSet presAssocID="{AED0B764-3055-4045-ADD0-A86FBB39702B}" presName="Name1" presStyleCnt="0"/>
      <dgm:spPr/>
      <dgm:t>
        <a:bodyPr/>
        <a:lstStyle/>
        <a:p>
          <a:endParaRPr lang="hu-HU"/>
        </a:p>
      </dgm:t>
    </dgm:pt>
    <dgm:pt modelId="{0C8A6752-81E1-2740-BC76-CD04410E52D9}" type="pres">
      <dgm:prSet presAssocID="{AED0B764-3055-4045-ADD0-A86FBB39702B}" presName="cycle" presStyleCnt="0"/>
      <dgm:spPr/>
      <dgm:t>
        <a:bodyPr/>
        <a:lstStyle/>
        <a:p>
          <a:endParaRPr lang="hu-HU"/>
        </a:p>
      </dgm:t>
    </dgm:pt>
    <dgm:pt modelId="{3EE2F422-B9FD-384A-BD7F-91C2A6E9A690}" type="pres">
      <dgm:prSet presAssocID="{AED0B764-3055-4045-ADD0-A86FBB39702B}" presName="srcNode" presStyleLbl="node1" presStyleIdx="0" presStyleCnt="3"/>
      <dgm:spPr/>
      <dgm:t>
        <a:bodyPr/>
        <a:lstStyle/>
        <a:p>
          <a:endParaRPr lang="hu-HU"/>
        </a:p>
      </dgm:t>
    </dgm:pt>
    <dgm:pt modelId="{5BBF64FC-C5EB-C54A-BF3D-75B28F66B970}" type="pres">
      <dgm:prSet presAssocID="{AED0B764-3055-4045-ADD0-A86FBB39702B}" presName="conn" presStyleLbl="parChTrans1D2" presStyleIdx="0" presStyleCnt="1"/>
      <dgm:spPr/>
      <dgm:t>
        <a:bodyPr/>
        <a:lstStyle/>
        <a:p>
          <a:endParaRPr lang="hu-HU"/>
        </a:p>
      </dgm:t>
    </dgm:pt>
    <dgm:pt modelId="{33764986-2036-8646-AE0C-FB4193CC21DB}" type="pres">
      <dgm:prSet presAssocID="{AED0B764-3055-4045-ADD0-A86FBB39702B}" presName="extraNode" presStyleLbl="node1" presStyleIdx="0" presStyleCnt="3"/>
      <dgm:spPr/>
      <dgm:t>
        <a:bodyPr/>
        <a:lstStyle/>
        <a:p>
          <a:endParaRPr lang="hu-HU"/>
        </a:p>
      </dgm:t>
    </dgm:pt>
    <dgm:pt modelId="{6E207BFC-4AA0-AA4A-82D8-95DAB38354DB}" type="pres">
      <dgm:prSet presAssocID="{AED0B764-3055-4045-ADD0-A86FBB39702B}" presName="dstNode" presStyleLbl="node1" presStyleIdx="0" presStyleCnt="3"/>
      <dgm:spPr/>
      <dgm:t>
        <a:bodyPr/>
        <a:lstStyle/>
        <a:p>
          <a:endParaRPr lang="hu-HU"/>
        </a:p>
      </dgm:t>
    </dgm:pt>
    <dgm:pt modelId="{F7FF3BBB-5020-FA48-B8B4-DA8FF530EE53}" type="pres">
      <dgm:prSet presAssocID="{5AE57E10-10EC-C042-B42E-268644940985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CCCE6A-B96D-6847-AC1C-B04EED7664AA}" type="pres">
      <dgm:prSet presAssocID="{5AE57E10-10EC-C042-B42E-268644940985}" presName="accent_1" presStyleCnt="0"/>
      <dgm:spPr/>
      <dgm:t>
        <a:bodyPr/>
        <a:lstStyle/>
        <a:p>
          <a:endParaRPr lang="hu-HU"/>
        </a:p>
      </dgm:t>
    </dgm:pt>
    <dgm:pt modelId="{EDE0DD18-E31D-6F4E-B6D4-704624CC0D6C}" type="pres">
      <dgm:prSet presAssocID="{5AE57E10-10EC-C042-B42E-268644940985}" presName="accentRepeatNode" presStyleLbl="solidFgAcc1" presStyleIdx="0" presStyleCnt="3"/>
      <dgm:spPr/>
      <dgm:t>
        <a:bodyPr/>
        <a:lstStyle/>
        <a:p>
          <a:endParaRPr lang="hu-HU"/>
        </a:p>
      </dgm:t>
    </dgm:pt>
    <dgm:pt modelId="{B28228BC-BE0E-C849-A98A-A33EE0A3BC6F}" type="pres">
      <dgm:prSet presAssocID="{7E873A33-8640-AF4C-9CB3-EA882A58A20D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277ECA0-F3F7-524F-A59B-36327B41F054}" type="pres">
      <dgm:prSet presAssocID="{7E873A33-8640-AF4C-9CB3-EA882A58A20D}" presName="accent_2" presStyleCnt="0"/>
      <dgm:spPr/>
      <dgm:t>
        <a:bodyPr/>
        <a:lstStyle/>
        <a:p>
          <a:endParaRPr lang="hu-HU"/>
        </a:p>
      </dgm:t>
    </dgm:pt>
    <dgm:pt modelId="{D29F2C4C-7B43-424C-A4C0-30A354B4ACC8}" type="pres">
      <dgm:prSet presAssocID="{7E873A33-8640-AF4C-9CB3-EA882A58A20D}" presName="accentRepeatNode" presStyleLbl="solidFgAcc1" presStyleIdx="1" presStyleCnt="3"/>
      <dgm:spPr/>
      <dgm:t>
        <a:bodyPr/>
        <a:lstStyle/>
        <a:p>
          <a:endParaRPr lang="hu-HU"/>
        </a:p>
      </dgm:t>
    </dgm:pt>
    <dgm:pt modelId="{295B1EAE-7F9B-9E47-91F0-AB14246FEB6F}" type="pres">
      <dgm:prSet presAssocID="{EFBBBE4E-827F-CA43-A874-02DBB5DB4FA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843E67-77B3-EA4E-89CC-07AD8F3CFF54}" type="pres">
      <dgm:prSet presAssocID="{EFBBBE4E-827F-CA43-A874-02DBB5DB4FA1}" presName="accent_3" presStyleCnt="0"/>
      <dgm:spPr/>
      <dgm:t>
        <a:bodyPr/>
        <a:lstStyle/>
        <a:p>
          <a:endParaRPr lang="hu-HU"/>
        </a:p>
      </dgm:t>
    </dgm:pt>
    <dgm:pt modelId="{6BBE2971-7E93-5D43-B135-4FA70466DF0F}" type="pres">
      <dgm:prSet presAssocID="{EFBBBE4E-827F-CA43-A874-02DBB5DB4FA1}" presName="accentRepeatNode" presStyleLbl="solidFgAcc1" presStyleIdx="2" presStyleCnt="3"/>
      <dgm:spPr/>
      <dgm:t>
        <a:bodyPr/>
        <a:lstStyle/>
        <a:p>
          <a:endParaRPr lang="hu-HU"/>
        </a:p>
      </dgm:t>
    </dgm:pt>
  </dgm:ptLst>
  <dgm:cxnLst>
    <dgm:cxn modelId="{ADB9A471-551D-034C-8F04-18E94D89EF2A}" srcId="{AED0B764-3055-4045-ADD0-A86FBB39702B}" destId="{7E873A33-8640-AF4C-9CB3-EA882A58A20D}" srcOrd="1" destOrd="0" parTransId="{D568F88F-C4C3-5144-AC71-364327136C1C}" sibTransId="{623AB4A9-2348-5847-9EB7-37617D7DCC3D}"/>
    <dgm:cxn modelId="{1C6C7E5D-72E2-164E-AC92-8EDF17D43FB5}" type="presOf" srcId="{EFBBBE4E-827F-CA43-A874-02DBB5DB4FA1}" destId="{295B1EAE-7F9B-9E47-91F0-AB14246FEB6F}" srcOrd="0" destOrd="0" presId="urn:microsoft.com/office/officeart/2008/layout/VerticalCurvedList"/>
    <dgm:cxn modelId="{613D41F0-163E-3F40-A826-46776EFE7DD3}" srcId="{AED0B764-3055-4045-ADD0-A86FBB39702B}" destId="{EFBBBE4E-827F-CA43-A874-02DBB5DB4FA1}" srcOrd="2" destOrd="0" parTransId="{BC42482A-B9A8-8B43-8898-C77D1876A57F}" sibTransId="{561C78D8-55F5-DE43-8E19-55F9BE92E7FD}"/>
    <dgm:cxn modelId="{A95069E3-DE51-9D46-99E9-7C328B1CB86B}" srcId="{AED0B764-3055-4045-ADD0-A86FBB39702B}" destId="{5AE57E10-10EC-C042-B42E-268644940985}" srcOrd="0" destOrd="0" parTransId="{CECA6495-AC77-AD48-B00A-531015BD87BD}" sibTransId="{9F438D1A-A086-CB4C-9709-C056F29E43D8}"/>
    <dgm:cxn modelId="{5D2CDD5A-3CA9-5546-971B-B533E48FE25C}" type="presOf" srcId="{9F438D1A-A086-CB4C-9709-C056F29E43D8}" destId="{5BBF64FC-C5EB-C54A-BF3D-75B28F66B970}" srcOrd="0" destOrd="0" presId="urn:microsoft.com/office/officeart/2008/layout/VerticalCurvedList"/>
    <dgm:cxn modelId="{74B34173-53CE-194A-B39F-7B7A4AE5A400}" type="presOf" srcId="{5AE57E10-10EC-C042-B42E-268644940985}" destId="{F7FF3BBB-5020-FA48-B8B4-DA8FF530EE53}" srcOrd="0" destOrd="0" presId="urn:microsoft.com/office/officeart/2008/layout/VerticalCurvedList"/>
    <dgm:cxn modelId="{2BD154B5-506E-7642-847E-73DAD9D328B1}" type="presOf" srcId="{AED0B764-3055-4045-ADD0-A86FBB39702B}" destId="{78B234A7-E71F-964D-BBBF-DCB368FB4A68}" srcOrd="0" destOrd="0" presId="urn:microsoft.com/office/officeart/2008/layout/VerticalCurvedList"/>
    <dgm:cxn modelId="{23476970-8FD9-5A42-8D29-60FE2A267FB9}" type="presOf" srcId="{7E873A33-8640-AF4C-9CB3-EA882A58A20D}" destId="{B28228BC-BE0E-C849-A98A-A33EE0A3BC6F}" srcOrd="0" destOrd="0" presId="urn:microsoft.com/office/officeart/2008/layout/VerticalCurvedList"/>
    <dgm:cxn modelId="{51FC6DD9-DCB3-DA47-A457-C99975A3057E}" type="presParOf" srcId="{78B234A7-E71F-964D-BBBF-DCB368FB4A68}" destId="{393E1632-76CA-704F-91D7-58A3185D3E2D}" srcOrd="0" destOrd="0" presId="urn:microsoft.com/office/officeart/2008/layout/VerticalCurvedList"/>
    <dgm:cxn modelId="{BB255786-6049-4A47-9352-4A6D6328002F}" type="presParOf" srcId="{393E1632-76CA-704F-91D7-58A3185D3E2D}" destId="{0C8A6752-81E1-2740-BC76-CD04410E52D9}" srcOrd="0" destOrd="0" presId="urn:microsoft.com/office/officeart/2008/layout/VerticalCurvedList"/>
    <dgm:cxn modelId="{A07EAFB6-1720-804C-BB40-4499ED1C7D35}" type="presParOf" srcId="{0C8A6752-81E1-2740-BC76-CD04410E52D9}" destId="{3EE2F422-B9FD-384A-BD7F-91C2A6E9A690}" srcOrd="0" destOrd="0" presId="urn:microsoft.com/office/officeart/2008/layout/VerticalCurvedList"/>
    <dgm:cxn modelId="{558CBE74-2647-C746-A513-E68B4B92D2B6}" type="presParOf" srcId="{0C8A6752-81E1-2740-BC76-CD04410E52D9}" destId="{5BBF64FC-C5EB-C54A-BF3D-75B28F66B970}" srcOrd="1" destOrd="0" presId="urn:microsoft.com/office/officeart/2008/layout/VerticalCurvedList"/>
    <dgm:cxn modelId="{B483874B-B88F-3944-9839-513BD0D819ED}" type="presParOf" srcId="{0C8A6752-81E1-2740-BC76-CD04410E52D9}" destId="{33764986-2036-8646-AE0C-FB4193CC21DB}" srcOrd="2" destOrd="0" presId="urn:microsoft.com/office/officeart/2008/layout/VerticalCurvedList"/>
    <dgm:cxn modelId="{B9700D8A-2B8A-2142-8A94-B3E4FA3937BF}" type="presParOf" srcId="{0C8A6752-81E1-2740-BC76-CD04410E52D9}" destId="{6E207BFC-4AA0-AA4A-82D8-95DAB38354DB}" srcOrd="3" destOrd="0" presId="urn:microsoft.com/office/officeart/2008/layout/VerticalCurvedList"/>
    <dgm:cxn modelId="{1F2A0DC0-B249-5E47-8DD8-8D082F5822C2}" type="presParOf" srcId="{393E1632-76CA-704F-91D7-58A3185D3E2D}" destId="{F7FF3BBB-5020-FA48-B8B4-DA8FF530EE53}" srcOrd="1" destOrd="0" presId="urn:microsoft.com/office/officeart/2008/layout/VerticalCurvedList"/>
    <dgm:cxn modelId="{CBA5F15A-1084-5A43-9DEB-43405E3ECAE0}" type="presParOf" srcId="{393E1632-76CA-704F-91D7-58A3185D3E2D}" destId="{7DCCCE6A-B96D-6847-AC1C-B04EED7664AA}" srcOrd="2" destOrd="0" presId="urn:microsoft.com/office/officeart/2008/layout/VerticalCurvedList"/>
    <dgm:cxn modelId="{81B8E714-5268-D249-AF32-DDC21101A34D}" type="presParOf" srcId="{7DCCCE6A-B96D-6847-AC1C-B04EED7664AA}" destId="{EDE0DD18-E31D-6F4E-B6D4-704624CC0D6C}" srcOrd="0" destOrd="0" presId="urn:microsoft.com/office/officeart/2008/layout/VerticalCurvedList"/>
    <dgm:cxn modelId="{4B5BFC0F-85CD-F148-A22A-871015B3FA43}" type="presParOf" srcId="{393E1632-76CA-704F-91D7-58A3185D3E2D}" destId="{B28228BC-BE0E-C849-A98A-A33EE0A3BC6F}" srcOrd="3" destOrd="0" presId="urn:microsoft.com/office/officeart/2008/layout/VerticalCurvedList"/>
    <dgm:cxn modelId="{4DEF61C1-935A-BE47-B038-4B21A99350A8}" type="presParOf" srcId="{393E1632-76CA-704F-91D7-58A3185D3E2D}" destId="{B277ECA0-F3F7-524F-A59B-36327B41F054}" srcOrd="4" destOrd="0" presId="urn:microsoft.com/office/officeart/2008/layout/VerticalCurvedList"/>
    <dgm:cxn modelId="{C8CA88EB-F24B-2342-BC86-656B6644D8E7}" type="presParOf" srcId="{B277ECA0-F3F7-524F-A59B-36327B41F054}" destId="{D29F2C4C-7B43-424C-A4C0-30A354B4ACC8}" srcOrd="0" destOrd="0" presId="urn:microsoft.com/office/officeart/2008/layout/VerticalCurvedList"/>
    <dgm:cxn modelId="{3C051821-AAAC-F941-B6D6-885021BF5470}" type="presParOf" srcId="{393E1632-76CA-704F-91D7-58A3185D3E2D}" destId="{295B1EAE-7F9B-9E47-91F0-AB14246FEB6F}" srcOrd="5" destOrd="0" presId="urn:microsoft.com/office/officeart/2008/layout/VerticalCurvedList"/>
    <dgm:cxn modelId="{DFC30666-95E7-CD44-BFFF-565BE0284A4E}" type="presParOf" srcId="{393E1632-76CA-704F-91D7-58A3185D3E2D}" destId="{FE843E67-77B3-EA4E-89CC-07AD8F3CFF54}" srcOrd="6" destOrd="0" presId="urn:microsoft.com/office/officeart/2008/layout/VerticalCurvedList"/>
    <dgm:cxn modelId="{C8DCBC5E-5130-6D45-8629-D2281557EC5C}" type="presParOf" srcId="{FE843E67-77B3-EA4E-89CC-07AD8F3CFF54}" destId="{6BBE2971-7E93-5D43-B135-4FA70466DF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ED0B764-3055-4045-ADD0-A86FBB39702B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AE57E10-10EC-C042-B42E-268644940985}">
      <dgm:prSet phldrT="[Szöveg]"/>
      <dgm:spPr/>
      <dgm:t>
        <a:bodyPr/>
        <a:lstStyle/>
        <a:p>
          <a:r>
            <a:rPr lang="hu-HU" dirty="0" smtClean="0"/>
            <a:t>Bővített szolgáltatás már a 2. csomagtól</a:t>
          </a:r>
          <a:endParaRPr lang="hu-HU" dirty="0"/>
        </a:p>
      </dgm:t>
    </dgm:pt>
    <dgm:pt modelId="{CECA6495-AC77-AD48-B00A-531015BD87BD}" type="parTrans" cxnId="{A95069E3-DE51-9D46-99E9-7C328B1CB86B}">
      <dgm:prSet/>
      <dgm:spPr/>
      <dgm:t>
        <a:bodyPr/>
        <a:lstStyle/>
        <a:p>
          <a:endParaRPr lang="hu-HU"/>
        </a:p>
      </dgm:t>
    </dgm:pt>
    <dgm:pt modelId="{9F438D1A-A086-CB4C-9709-C056F29E43D8}" type="sibTrans" cxnId="{A95069E3-DE51-9D46-99E9-7C328B1CB86B}">
      <dgm:prSet/>
      <dgm:spPr/>
      <dgm:t>
        <a:bodyPr/>
        <a:lstStyle/>
        <a:p>
          <a:endParaRPr lang="hu-HU"/>
        </a:p>
      </dgm:t>
    </dgm:pt>
    <dgm:pt modelId="{7E873A33-8640-AF4C-9CB3-EA882A58A20D}">
      <dgm:prSet phldrT="[Szöveg]"/>
      <dgm:spPr/>
      <dgm:t>
        <a:bodyPr/>
        <a:lstStyle/>
        <a:p>
          <a:r>
            <a:rPr lang="hu-HU" noProof="0" dirty="0" smtClean="0"/>
            <a:t>Limit nélkül*</a:t>
          </a:r>
          <a:endParaRPr lang="hu-HU" noProof="0" dirty="0"/>
        </a:p>
      </dgm:t>
    </dgm:pt>
    <dgm:pt modelId="{D568F88F-C4C3-5144-AC71-364327136C1C}" type="parTrans" cxnId="{ADB9A471-551D-034C-8F04-18E94D89EF2A}">
      <dgm:prSet/>
      <dgm:spPr/>
      <dgm:t>
        <a:bodyPr/>
        <a:lstStyle/>
        <a:p>
          <a:endParaRPr lang="hu-HU"/>
        </a:p>
      </dgm:t>
    </dgm:pt>
    <dgm:pt modelId="{623AB4A9-2348-5847-9EB7-37617D7DCC3D}" type="sibTrans" cxnId="{ADB9A471-551D-034C-8F04-18E94D89EF2A}">
      <dgm:prSet/>
      <dgm:spPr/>
      <dgm:t>
        <a:bodyPr/>
        <a:lstStyle/>
        <a:p>
          <a:endParaRPr lang="hu-HU"/>
        </a:p>
      </dgm:t>
    </dgm:pt>
    <dgm:pt modelId="{EFBBBE4E-827F-CA43-A874-02DBB5DB4FA1}">
      <dgm:prSet phldrT="[Szöveg]"/>
      <dgm:spPr/>
      <dgm:t>
        <a:bodyPr/>
        <a:lstStyle/>
        <a:p>
          <a:r>
            <a:rPr lang="hu-HU" dirty="0" smtClean="0"/>
            <a:t>Onkológiai diagnosztika</a:t>
          </a:r>
          <a:endParaRPr lang="hu-HU" dirty="0"/>
        </a:p>
      </dgm:t>
    </dgm:pt>
    <dgm:pt modelId="{BC42482A-B9A8-8B43-8898-C77D1876A57F}" type="parTrans" cxnId="{613D41F0-163E-3F40-A826-46776EFE7DD3}">
      <dgm:prSet/>
      <dgm:spPr/>
      <dgm:t>
        <a:bodyPr/>
        <a:lstStyle/>
        <a:p>
          <a:endParaRPr lang="hu-HU"/>
        </a:p>
      </dgm:t>
    </dgm:pt>
    <dgm:pt modelId="{561C78D8-55F5-DE43-8E19-55F9BE92E7FD}" type="sibTrans" cxnId="{613D41F0-163E-3F40-A826-46776EFE7DD3}">
      <dgm:prSet/>
      <dgm:spPr/>
      <dgm:t>
        <a:bodyPr/>
        <a:lstStyle/>
        <a:p>
          <a:endParaRPr lang="hu-HU"/>
        </a:p>
      </dgm:t>
    </dgm:pt>
    <dgm:pt modelId="{0CE24576-BEFD-7741-9DEB-C76E67AD57F0}">
      <dgm:prSet/>
      <dgm:spPr/>
      <dgm:t>
        <a:bodyPr/>
        <a:lstStyle/>
        <a:p>
          <a:r>
            <a:rPr lang="hu-HU" dirty="0" smtClean="0"/>
            <a:t>Összegbiztosítások</a:t>
          </a:r>
          <a:endParaRPr lang="hu-HU" dirty="0"/>
        </a:p>
      </dgm:t>
    </dgm:pt>
    <dgm:pt modelId="{6BBD1DA3-F178-F34C-9DA8-4C2868581EDD}" type="parTrans" cxnId="{D8B7503A-2578-8E4B-A9B5-DB85482EA84A}">
      <dgm:prSet/>
      <dgm:spPr/>
      <dgm:t>
        <a:bodyPr/>
        <a:lstStyle/>
        <a:p>
          <a:endParaRPr lang="hu-HU"/>
        </a:p>
      </dgm:t>
    </dgm:pt>
    <dgm:pt modelId="{CD2919BC-CC73-F742-80BF-21642685A2CC}" type="sibTrans" cxnId="{D8B7503A-2578-8E4B-A9B5-DB85482EA84A}">
      <dgm:prSet/>
      <dgm:spPr/>
      <dgm:t>
        <a:bodyPr/>
        <a:lstStyle/>
        <a:p>
          <a:endParaRPr lang="hu-HU"/>
        </a:p>
      </dgm:t>
    </dgm:pt>
    <dgm:pt modelId="{09654984-E180-E449-A7DF-A9A8DDB309A8}">
      <dgm:prSet/>
      <dgm:spPr/>
      <dgm:t>
        <a:bodyPr/>
        <a:lstStyle/>
        <a:p>
          <a:r>
            <a:rPr lang="hu-HU" dirty="0" smtClean="0"/>
            <a:t>Utasbiztosítás</a:t>
          </a:r>
          <a:endParaRPr lang="hu-HU" dirty="0"/>
        </a:p>
      </dgm:t>
    </dgm:pt>
    <dgm:pt modelId="{C9F7C2D9-57E4-3E40-8C89-14FD38A11953}" type="parTrans" cxnId="{4C6A4795-B2F8-DD4F-B747-48C22DAD5108}">
      <dgm:prSet/>
      <dgm:spPr/>
      <dgm:t>
        <a:bodyPr/>
        <a:lstStyle/>
        <a:p>
          <a:endParaRPr lang="hu-HU"/>
        </a:p>
      </dgm:t>
    </dgm:pt>
    <dgm:pt modelId="{9E535701-1D9E-2246-A0E1-CB8F083BB26B}" type="sibTrans" cxnId="{4C6A4795-B2F8-DD4F-B747-48C22DAD5108}">
      <dgm:prSet/>
      <dgm:spPr/>
      <dgm:t>
        <a:bodyPr/>
        <a:lstStyle/>
        <a:p>
          <a:endParaRPr lang="hu-HU"/>
        </a:p>
      </dgm:t>
    </dgm:pt>
    <dgm:pt modelId="{78B234A7-E71F-964D-BBBF-DCB368FB4A68}" type="pres">
      <dgm:prSet presAssocID="{AED0B764-3055-4045-ADD0-A86FBB39702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hu-HU"/>
        </a:p>
      </dgm:t>
    </dgm:pt>
    <dgm:pt modelId="{393E1632-76CA-704F-91D7-58A3185D3E2D}" type="pres">
      <dgm:prSet presAssocID="{AED0B764-3055-4045-ADD0-A86FBB39702B}" presName="Name1" presStyleCnt="0"/>
      <dgm:spPr/>
      <dgm:t>
        <a:bodyPr/>
        <a:lstStyle/>
        <a:p>
          <a:endParaRPr lang="hu-HU"/>
        </a:p>
      </dgm:t>
    </dgm:pt>
    <dgm:pt modelId="{0C8A6752-81E1-2740-BC76-CD04410E52D9}" type="pres">
      <dgm:prSet presAssocID="{AED0B764-3055-4045-ADD0-A86FBB39702B}" presName="cycle" presStyleCnt="0"/>
      <dgm:spPr/>
      <dgm:t>
        <a:bodyPr/>
        <a:lstStyle/>
        <a:p>
          <a:endParaRPr lang="hu-HU"/>
        </a:p>
      </dgm:t>
    </dgm:pt>
    <dgm:pt modelId="{3EE2F422-B9FD-384A-BD7F-91C2A6E9A690}" type="pres">
      <dgm:prSet presAssocID="{AED0B764-3055-4045-ADD0-A86FBB39702B}" presName="srcNode" presStyleLbl="node1" presStyleIdx="0" presStyleCnt="5"/>
      <dgm:spPr/>
      <dgm:t>
        <a:bodyPr/>
        <a:lstStyle/>
        <a:p>
          <a:endParaRPr lang="hu-HU"/>
        </a:p>
      </dgm:t>
    </dgm:pt>
    <dgm:pt modelId="{5BBF64FC-C5EB-C54A-BF3D-75B28F66B970}" type="pres">
      <dgm:prSet presAssocID="{AED0B764-3055-4045-ADD0-A86FBB39702B}" presName="conn" presStyleLbl="parChTrans1D2" presStyleIdx="0" presStyleCnt="1"/>
      <dgm:spPr/>
      <dgm:t>
        <a:bodyPr/>
        <a:lstStyle/>
        <a:p>
          <a:endParaRPr lang="hu-HU"/>
        </a:p>
      </dgm:t>
    </dgm:pt>
    <dgm:pt modelId="{33764986-2036-8646-AE0C-FB4193CC21DB}" type="pres">
      <dgm:prSet presAssocID="{AED0B764-3055-4045-ADD0-A86FBB39702B}" presName="extraNode" presStyleLbl="node1" presStyleIdx="0" presStyleCnt="5"/>
      <dgm:spPr/>
      <dgm:t>
        <a:bodyPr/>
        <a:lstStyle/>
        <a:p>
          <a:endParaRPr lang="hu-HU"/>
        </a:p>
      </dgm:t>
    </dgm:pt>
    <dgm:pt modelId="{6E207BFC-4AA0-AA4A-82D8-95DAB38354DB}" type="pres">
      <dgm:prSet presAssocID="{AED0B764-3055-4045-ADD0-A86FBB39702B}" presName="dstNode" presStyleLbl="node1" presStyleIdx="0" presStyleCnt="5"/>
      <dgm:spPr/>
      <dgm:t>
        <a:bodyPr/>
        <a:lstStyle/>
        <a:p>
          <a:endParaRPr lang="hu-HU"/>
        </a:p>
      </dgm:t>
    </dgm:pt>
    <dgm:pt modelId="{F7FF3BBB-5020-FA48-B8B4-DA8FF530EE53}" type="pres">
      <dgm:prSet presAssocID="{5AE57E10-10EC-C042-B42E-268644940985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DCCCE6A-B96D-6847-AC1C-B04EED7664AA}" type="pres">
      <dgm:prSet presAssocID="{5AE57E10-10EC-C042-B42E-268644940985}" presName="accent_1" presStyleCnt="0"/>
      <dgm:spPr/>
      <dgm:t>
        <a:bodyPr/>
        <a:lstStyle/>
        <a:p>
          <a:endParaRPr lang="hu-HU"/>
        </a:p>
      </dgm:t>
    </dgm:pt>
    <dgm:pt modelId="{EDE0DD18-E31D-6F4E-B6D4-704624CC0D6C}" type="pres">
      <dgm:prSet presAssocID="{5AE57E10-10EC-C042-B42E-268644940985}" presName="accentRepeatNode" presStyleLbl="solidFgAcc1" presStyleIdx="0" presStyleCnt="5"/>
      <dgm:spPr/>
      <dgm:t>
        <a:bodyPr/>
        <a:lstStyle/>
        <a:p>
          <a:endParaRPr lang="hu-HU"/>
        </a:p>
      </dgm:t>
    </dgm:pt>
    <dgm:pt modelId="{B28228BC-BE0E-C849-A98A-A33EE0A3BC6F}" type="pres">
      <dgm:prSet presAssocID="{7E873A33-8640-AF4C-9CB3-EA882A58A20D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277ECA0-F3F7-524F-A59B-36327B41F054}" type="pres">
      <dgm:prSet presAssocID="{7E873A33-8640-AF4C-9CB3-EA882A58A20D}" presName="accent_2" presStyleCnt="0"/>
      <dgm:spPr/>
      <dgm:t>
        <a:bodyPr/>
        <a:lstStyle/>
        <a:p>
          <a:endParaRPr lang="hu-HU"/>
        </a:p>
      </dgm:t>
    </dgm:pt>
    <dgm:pt modelId="{D29F2C4C-7B43-424C-A4C0-30A354B4ACC8}" type="pres">
      <dgm:prSet presAssocID="{7E873A33-8640-AF4C-9CB3-EA882A58A20D}" presName="accentRepeatNode" presStyleLbl="solidFgAcc1" presStyleIdx="1" presStyleCnt="5"/>
      <dgm:spPr/>
      <dgm:t>
        <a:bodyPr/>
        <a:lstStyle/>
        <a:p>
          <a:endParaRPr lang="hu-HU"/>
        </a:p>
      </dgm:t>
    </dgm:pt>
    <dgm:pt modelId="{295B1EAE-7F9B-9E47-91F0-AB14246FEB6F}" type="pres">
      <dgm:prSet presAssocID="{EFBBBE4E-827F-CA43-A874-02DBB5DB4FA1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843E67-77B3-EA4E-89CC-07AD8F3CFF54}" type="pres">
      <dgm:prSet presAssocID="{EFBBBE4E-827F-CA43-A874-02DBB5DB4FA1}" presName="accent_3" presStyleCnt="0"/>
      <dgm:spPr/>
      <dgm:t>
        <a:bodyPr/>
        <a:lstStyle/>
        <a:p>
          <a:endParaRPr lang="hu-HU"/>
        </a:p>
      </dgm:t>
    </dgm:pt>
    <dgm:pt modelId="{6BBE2971-7E93-5D43-B135-4FA70466DF0F}" type="pres">
      <dgm:prSet presAssocID="{EFBBBE4E-827F-CA43-A874-02DBB5DB4FA1}" presName="accentRepeatNode" presStyleLbl="solidFgAcc1" presStyleIdx="2" presStyleCnt="5"/>
      <dgm:spPr/>
      <dgm:t>
        <a:bodyPr/>
        <a:lstStyle/>
        <a:p>
          <a:endParaRPr lang="hu-HU"/>
        </a:p>
      </dgm:t>
    </dgm:pt>
    <dgm:pt modelId="{B32B5105-7852-7940-A3DD-69ADE6F0B1F2}" type="pres">
      <dgm:prSet presAssocID="{0CE24576-BEFD-7741-9DEB-C76E67AD57F0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A02C0D6-4838-E243-A245-663DDACB80A1}" type="pres">
      <dgm:prSet presAssocID="{0CE24576-BEFD-7741-9DEB-C76E67AD57F0}" presName="accent_4" presStyleCnt="0"/>
      <dgm:spPr/>
      <dgm:t>
        <a:bodyPr/>
        <a:lstStyle/>
        <a:p>
          <a:endParaRPr lang="hu-HU"/>
        </a:p>
      </dgm:t>
    </dgm:pt>
    <dgm:pt modelId="{19D48030-9FA2-164D-830D-43F2FD1F40FD}" type="pres">
      <dgm:prSet presAssocID="{0CE24576-BEFD-7741-9DEB-C76E67AD57F0}" presName="accentRepeatNode" presStyleLbl="solidFgAcc1" presStyleIdx="3" presStyleCnt="5"/>
      <dgm:spPr/>
      <dgm:t>
        <a:bodyPr/>
        <a:lstStyle/>
        <a:p>
          <a:endParaRPr lang="hu-HU"/>
        </a:p>
      </dgm:t>
    </dgm:pt>
    <dgm:pt modelId="{064C72F0-30D3-8F48-B928-7404AB0A7A62}" type="pres">
      <dgm:prSet presAssocID="{09654984-E180-E449-A7DF-A9A8DDB309A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C9069E-AAA8-C94C-BFF8-DFAE4B09C16E}" type="pres">
      <dgm:prSet presAssocID="{09654984-E180-E449-A7DF-A9A8DDB309A8}" presName="accent_5" presStyleCnt="0"/>
      <dgm:spPr/>
      <dgm:t>
        <a:bodyPr/>
        <a:lstStyle/>
        <a:p>
          <a:endParaRPr lang="hu-HU"/>
        </a:p>
      </dgm:t>
    </dgm:pt>
    <dgm:pt modelId="{1AB56CF0-AD13-2E43-AB00-A08D49BABBFA}" type="pres">
      <dgm:prSet presAssocID="{09654984-E180-E449-A7DF-A9A8DDB309A8}" presName="accentRepeatNode" presStyleLbl="solidFgAcc1" presStyleIdx="4" presStyleCnt="5"/>
      <dgm:spPr/>
      <dgm:t>
        <a:bodyPr/>
        <a:lstStyle/>
        <a:p>
          <a:endParaRPr lang="hu-HU"/>
        </a:p>
      </dgm:t>
    </dgm:pt>
  </dgm:ptLst>
  <dgm:cxnLst>
    <dgm:cxn modelId="{ADB9A471-551D-034C-8F04-18E94D89EF2A}" srcId="{AED0B764-3055-4045-ADD0-A86FBB39702B}" destId="{7E873A33-8640-AF4C-9CB3-EA882A58A20D}" srcOrd="1" destOrd="0" parTransId="{D568F88F-C4C3-5144-AC71-364327136C1C}" sibTransId="{623AB4A9-2348-5847-9EB7-37617D7DCC3D}"/>
    <dgm:cxn modelId="{613D41F0-163E-3F40-A826-46776EFE7DD3}" srcId="{AED0B764-3055-4045-ADD0-A86FBB39702B}" destId="{EFBBBE4E-827F-CA43-A874-02DBB5DB4FA1}" srcOrd="2" destOrd="0" parTransId="{BC42482A-B9A8-8B43-8898-C77D1876A57F}" sibTransId="{561C78D8-55F5-DE43-8E19-55F9BE92E7FD}"/>
    <dgm:cxn modelId="{A95069E3-DE51-9D46-99E9-7C328B1CB86B}" srcId="{AED0B764-3055-4045-ADD0-A86FBB39702B}" destId="{5AE57E10-10EC-C042-B42E-268644940985}" srcOrd="0" destOrd="0" parTransId="{CECA6495-AC77-AD48-B00A-531015BD87BD}" sibTransId="{9F438D1A-A086-CB4C-9709-C056F29E43D8}"/>
    <dgm:cxn modelId="{6439D821-C7A1-6049-AACA-1F5F8CD03697}" type="presOf" srcId="{9F438D1A-A086-CB4C-9709-C056F29E43D8}" destId="{5BBF64FC-C5EB-C54A-BF3D-75B28F66B970}" srcOrd="0" destOrd="0" presId="urn:microsoft.com/office/officeart/2008/layout/VerticalCurvedList"/>
    <dgm:cxn modelId="{7E3DA9B0-4127-E64E-BE66-AF7E7CAD0FDC}" type="presOf" srcId="{0CE24576-BEFD-7741-9DEB-C76E67AD57F0}" destId="{B32B5105-7852-7940-A3DD-69ADE6F0B1F2}" srcOrd="0" destOrd="0" presId="urn:microsoft.com/office/officeart/2008/layout/VerticalCurvedList"/>
    <dgm:cxn modelId="{D8B7503A-2578-8E4B-A9B5-DB85482EA84A}" srcId="{AED0B764-3055-4045-ADD0-A86FBB39702B}" destId="{0CE24576-BEFD-7741-9DEB-C76E67AD57F0}" srcOrd="3" destOrd="0" parTransId="{6BBD1DA3-F178-F34C-9DA8-4C2868581EDD}" sibTransId="{CD2919BC-CC73-F742-80BF-21642685A2CC}"/>
    <dgm:cxn modelId="{7460E119-D3A3-A14A-8221-811CC8A5175A}" type="presOf" srcId="{EFBBBE4E-827F-CA43-A874-02DBB5DB4FA1}" destId="{295B1EAE-7F9B-9E47-91F0-AB14246FEB6F}" srcOrd="0" destOrd="0" presId="urn:microsoft.com/office/officeart/2008/layout/VerticalCurvedList"/>
    <dgm:cxn modelId="{8D6295C2-7218-6948-B4E7-D74C69B847FF}" type="presOf" srcId="{AED0B764-3055-4045-ADD0-A86FBB39702B}" destId="{78B234A7-E71F-964D-BBBF-DCB368FB4A68}" srcOrd="0" destOrd="0" presId="urn:microsoft.com/office/officeart/2008/layout/VerticalCurvedList"/>
    <dgm:cxn modelId="{7FFB348B-ADEE-414D-8116-FAA9C8C92C77}" type="presOf" srcId="{09654984-E180-E449-A7DF-A9A8DDB309A8}" destId="{064C72F0-30D3-8F48-B928-7404AB0A7A62}" srcOrd="0" destOrd="0" presId="urn:microsoft.com/office/officeart/2008/layout/VerticalCurvedList"/>
    <dgm:cxn modelId="{40434365-924C-1B48-9166-FB015E325F96}" type="presOf" srcId="{7E873A33-8640-AF4C-9CB3-EA882A58A20D}" destId="{B28228BC-BE0E-C849-A98A-A33EE0A3BC6F}" srcOrd="0" destOrd="0" presId="urn:microsoft.com/office/officeart/2008/layout/VerticalCurvedList"/>
    <dgm:cxn modelId="{4C6A4795-B2F8-DD4F-B747-48C22DAD5108}" srcId="{AED0B764-3055-4045-ADD0-A86FBB39702B}" destId="{09654984-E180-E449-A7DF-A9A8DDB309A8}" srcOrd="4" destOrd="0" parTransId="{C9F7C2D9-57E4-3E40-8C89-14FD38A11953}" sibTransId="{9E535701-1D9E-2246-A0E1-CB8F083BB26B}"/>
    <dgm:cxn modelId="{12D39F02-15DC-EB42-B3B9-A777EF6CCA04}" type="presOf" srcId="{5AE57E10-10EC-C042-B42E-268644940985}" destId="{F7FF3BBB-5020-FA48-B8B4-DA8FF530EE53}" srcOrd="0" destOrd="0" presId="urn:microsoft.com/office/officeart/2008/layout/VerticalCurvedList"/>
    <dgm:cxn modelId="{1CBE4C31-49F6-EC4F-84BE-5CFE63488E24}" type="presParOf" srcId="{78B234A7-E71F-964D-BBBF-DCB368FB4A68}" destId="{393E1632-76CA-704F-91D7-58A3185D3E2D}" srcOrd="0" destOrd="0" presId="urn:microsoft.com/office/officeart/2008/layout/VerticalCurvedList"/>
    <dgm:cxn modelId="{A8AE2B3A-DAFC-7445-AACD-294D5BC26299}" type="presParOf" srcId="{393E1632-76CA-704F-91D7-58A3185D3E2D}" destId="{0C8A6752-81E1-2740-BC76-CD04410E52D9}" srcOrd="0" destOrd="0" presId="urn:microsoft.com/office/officeart/2008/layout/VerticalCurvedList"/>
    <dgm:cxn modelId="{BE65FD54-B54F-E842-8EB9-D994397EE820}" type="presParOf" srcId="{0C8A6752-81E1-2740-BC76-CD04410E52D9}" destId="{3EE2F422-B9FD-384A-BD7F-91C2A6E9A690}" srcOrd="0" destOrd="0" presId="urn:microsoft.com/office/officeart/2008/layout/VerticalCurvedList"/>
    <dgm:cxn modelId="{07FEB94E-C39B-9542-8529-09430D6EBA24}" type="presParOf" srcId="{0C8A6752-81E1-2740-BC76-CD04410E52D9}" destId="{5BBF64FC-C5EB-C54A-BF3D-75B28F66B970}" srcOrd="1" destOrd="0" presId="urn:microsoft.com/office/officeart/2008/layout/VerticalCurvedList"/>
    <dgm:cxn modelId="{FDC26FDE-A409-3042-9CBC-3BE584252BEE}" type="presParOf" srcId="{0C8A6752-81E1-2740-BC76-CD04410E52D9}" destId="{33764986-2036-8646-AE0C-FB4193CC21DB}" srcOrd="2" destOrd="0" presId="urn:microsoft.com/office/officeart/2008/layout/VerticalCurvedList"/>
    <dgm:cxn modelId="{F7F9A8C2-9BFE-DC4F-BBA3-954861BD8F6B}" type="presParOf" srcId="{0C8A6752-81E1-2740-BC76-CD04410E52D9}" destId="{6E207BFC-4AA0-AA4A-82D8-95DAB38354DB}" srcOrd="3" destOrd="0" presId="urn:microsoft.com/office/officeart/2008/layout/VerticalCurvedList"/>
    <dgm:cxn modelId="{F2B0C784-D73B-8A43-8B3C-4EEE3118CA2A}" type="presParOf" srcId="{393E1632-76CA-704F-91D7-58A3185D3E2D}" destId="{F7FF3BBB-5020-FA48-B8B4-DA8FF530EE53}" srcOrd="1" destOrd="0" presId="urn:microsoft.com/office/officeart/2008/layout/VerticalCurvedList"/>
    <dgm:cxn modelId="{AE996395-1BDC-2344-8113-C822BB4CECD1}" type="presParOf" srcId="{393E1632-76CA-704F-91D7-58A3185D3E2D}" destId="{7DCCCE6A-B96D-6847-AC1C-B04EED7664AA}" srcOrd="2" destOrd="0" presId="urn:microsoft.com/office/officeart/2008/layout/VerticalCurvedList"/>
    <dgm:cxn modelId="{594B8A58-B424-AB47-AA17-3563CB50B469}" type="presParOf" srcId="{7DCCCE6A-B96D-6847-AC1C-B04EED7664AA}" destId="{EDE0DD18-E31D-6F4E-B6D4-704624CC0D6C}" srcOrd="0" destOrd="0" presId="urn:microsoft.com/office/officeart/2008/layout/VerticalCurvedList"/>
    <dgm:cxn modelId="{4B4247AF-B5F2-8341-9E8F-036F03C1EE03}" type="presParOf" srcId="{393E1632-76CA-704F-91D7-58A3185D3E2D}" destId="{B28228BC-BE0E-C849-A98A-A33EE0A3BC6F}" srcOrd="3" destOrd="0" presId="urn:microsoft.com/office/officeart/2008/layout/VerticalCurvedList"/>
    <dgm:cxn modelId="{4E72E7D3-6E28-694C-ACDC-DB7A81C61198}" type="presParOf" srcId="{393E1632-76CA-704F-91D7-58A3185D3E2D}" destId="{B277ECA0-F3F7-524F-A59B-36327B41F054}" srcOrd="4" destOrd="0" presId="urn:microsoft.com/office/officeart/2008/layout/VerticalCurvedList"/>
    <dgm:cxn modelId="{5F26EC96-87D9-FA46-9588-BD774B062CB8}" type="presParOf" srcId="{B277ECA0-F3F7-524F-A59B-36327B41F054}" destId="{D29F2C4C-7B43-424C-A4C0-30A354B4ACC8}" srcOrd="0" destOrd="0" presId="urn:microsoft.com/office/officeart/2008/layout/VerticalCurvedList"/>
    <dgm:cxn modelId="{4BB418BD-6505-A942-B762-81A7BA968C9E}" type="presParOf" srcId="{393E1632-76CA-704F-91D7-58A3185D3E2D}" destId="{295B1EAE-7F9B-9E47-91F0-AB14246FEB6F}" srcOrd="5" destOrd="0" presId="urn:microsoft.com/office/officeart/2008/layout/VerticalCurvedList"/>
    <dgm:cxn modelId="{85B588EA-42DF-C14B-9CB1-2511BE4BC2F9}" type="presParOf" srcId="{393E1632-76CA-704F-91D7-58A3185D3E2D}" destId="{FE843E67-77B3-EA4E-89CC-07AD8F3CFF54}" srcOrd="6" destOrd="0" presId="urn:microsoft.com/office/officeart/2008/layout/VerticalCurvedList"/>
    <dgm:cxn modelId="{A2177CBC-2BB4-A648-BC03-BA66A81639E6}" type="presParOf" srcId="{FE843E67-77B3-EA4E-89CC-07AD8F3CFF54}" destId="{6BBE2971-7E93-5D43-B135-4FA70466DF0F}" srcOrd="0" destOrd="0" presId="urn:microsoft.com/office/officeart/2008/layout/VerticalCurvedList"/>
    <dgm:cxn modelId="{D5E82555-E6E0-E449-A0A1-17510F129CBE}" type="presParOf" srcId="{393E1632-76CA-704F-91D7-58A3185D3E2D}" destId="{B32B5105-7852-7940-A3DD-69ADE6F0B1F2}" srcOrd="7" destOrd="0" presId="urn:microsoft.com/office/officeart/2008/layout/VerticalCurvedList"/>
    <dgm:cxn modelId="{C20639BC-18BA-E249-8209-286C32F592A5}" type="presParOf" srcId="{393E1632-76CA-704F-91D7-58A3185D3E2D}" destId="{4A02C0D6-4838-E243-A245-663DDACB80A1}" srcOrd="8" destOrd="0" presId="urn:microsoft.com/office/officeart/2008/layout/VerticalCurvedList"/>
    <dgm:cxn modelId="{230553C3-AFFE-F041-BF8B-B58615A682A5}" type="presParOf" srcId="{4A02C0D6-4838-E243-A245-663DDACB80A1}" destId="{19D48030-9FA2-164D-830D-43F2FD1F40FD}" srcOrd="0" destOrd="0" presId="urn:microsoft.com/office/officeart/2008/layout/VerticalCurvedList"/>
    <dgm:cxn modelId="{32758747-7E75-B346-B8A2-79283419F9EF}" type="presParOf" srcId="{393E1632-76CA-704F-91D7-58A3185D3E2D}" destId="{064C72F0-30D3-8F48-B928-7404AB0A7A62}" srcOrd="9" destOrd="0" presId="urn:microsoft.com/office/officeart/2008/layout/VerticalCurvedList"/>
    <dgm:cxn modelId="{B04E1E17-1691-214B-8092-686EA6E1B464}" type="presParOf" srcId="{393E1632-76CA-704F-91D7-58A3185D3E2D}" destId="{0EC9069E-AAA8-C94C-BFF8-DFAE4B09C16E}" srcOrd="10" destOrd="0" presId="urn:microsoft.com/office/officeart/2008/layout/VerticalCurvedList"/>
    <dgm:cxn modelId="{5FBCC5A4-6337-0E41-8967-27D40A73BE37}" type="presParOf" srcId="{0EC9069E-AAA8-C94C-BFF8-DFAE4B09C16E}" destId="{1AB56CF0-AD13-2E43-AB00-A08D49BABBF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69951-D49D-49F8-AA50-24222DC168E4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solidFill>
          <a:schemeClr val="accent2"/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758D1-B8D1-4D31-B1D3-370BE2E9D334}">
      <dsp:nvSpPr>
        <dsp:cNvPr id="0" name=""/>
        <dsp:cNvSpPr/>
      </dsp:nvSpPr>
      <dsp:spPr>
        <a:xfrm>
          <a:off x="364315" y="238337"/>
          <a:ext cx="7802801" cy="47649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5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Két havi díjkedvezmény</a:t>
          </a:r>
          <a:endParaRPr lang="hu-HU" sz="1500" kern="1200" dirty="0">
            <a:solidFill>
              <a:schemeClr val="bg1"/>
            </a:solidFill>
          </a:endParaRPr>
        </a:p>
      </dsp:txBody>
      <dsp:txXfrm>
        <a:off x="364315" y="238337"/>
        <a:ext cx="7802801" cy="476493"/>
      </dsp:txXfrm>
    </dsp:sp>
    <dsp:sp modelId="{DEEE7D48-EB42-4957-9E1A-2E01F5D5BA48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AC6A6-BF1E-437E-A08E-2112FD9C62DC}">
      <dsp:nvSpPr>
        <dsp:cNvPr id="0" name=""/>
        <dsp:cNvSpPr/>
      </dsp:nvSpPr>
      <dsp:spPr>
        <a:xfrm>
          <a:off x="756263" y="952986"/>
          <a:ext cx="7410853" cy="476493"/>
        </a:xfrm>
        <a:prstGeom prst="rect">
          <a:avLst/>
        </a:prstGeom>
        <a:solidFill>
          <a:srgbClr val="A800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5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Flexicső</a:t>
          </a:r>
          <a:r>
            <a:rPr lang="hu-HU" altLang="hu-HU" sz="15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csere program</a:t>
          </a:r>
          <a:endParaRPr lang="hu-HU" sz="1500" kern="1200" dirty="0">
            <a:solidFill>
              <a:schemeClr val="bg1"/>
            </a:solidFill>
          </a:endParaRPr>
        </a:p>
      </dsp:txBody>
      <dsp:txXfrm>
        <a:off x="756263" y="952986"/>
        <a:ext cx="7410853" cy="476493"/>
      </dsp:txXfrm>
    </dsp:sp>
    <dsp:sp modelId="{D29C8A4A-638B-4B1B-A6D4-406E0B2DA6F5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7E8C9-AB65-483C-B71B-52384BAEE356}">
      <dsp:nvSpPr>
        <dsp:cNvPr id="0" name=""/>
        <dsp:cNvSpPr/>
      </dsp:nvSpPr>
      <dsp:spPr>
        <a:xfrm>
          <a:off x="935492" y="1667636"/>
          <a:ext cx="7231625" cy="476493"/>
        </a:xfrm>
        <a:prstGeom prst="rect">
          <a:avLst/>
        </a:prstGeom>
        <a:solidFill>
          <a:srgbClr val="BD1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5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Közös képviselőknek helyi rendezvény</a:t>
          </a:r>
          <a:endParaRPr lang="hu-HU" altLang="hu-HU" sz="15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5492" y="1667636"/>
        <a:ext cx="7231625" cy="476493"/>
      </dsp:txXfrm>
    </dsp:sp>
    <dsp:sp modelId="{BEA4E38D-663B-43E9-8F7B-98E4EFE83B64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C27E8-720F-4603-BEB6-B1D4DB3C4E54}">
      <dsp:nvSpPr>
        <dsp:cNvPr id="0" name=""/>
        <dsp:cNvSpPr/>
      </dsp:nvSpPr>
      <dsp:spPr>
        <a:xfrm>
          <a:off x="935492" y="2381833"/>
          <a:ext cx="7231625" cy="476493"/>
        </a:xfrm>
        <a:prstGeom prst="rect">
          <a:avLst/>
        </a:prstGeom>
        <a:solidFill>
          <a:srgbClr val="D245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Lurdy</a:t>
          </a:r>
          <a:r>
            <a:rPr lang="hu-HU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ház közös képviselők napja 2017. november – kb. 1.000 fő résztvevő</a:t>
          </a:r>
          <a:endParaRPr lang="hu-HU" sz="15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5492" y="2381833"/>
        <a:ext cx="7231625" cy="476493"/>
      </dsp:txXfrm>
    </dsp:sp>
    <dsp:sp modelId="{096586FE-A197-4864-9B45-B4A12CD368C6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C9DBF-3C19-4889-8424-58C6B12611A3}">
      <dsp:nvSpPr>
        <dsp:cNvPr id="0" name=""/>
        <dsp:cNvSpPr/>
      </dsp:nvSpPr>
      <dsp:spPr>
        <a:xfrm>
          <a:off x="756263" y="3096482"/>
          <a:ext cx="7410853" cy="476493"/>
        </a:xfrm>
        <a:prstGeom prst="rect">
          <a:avLst/>
        </a:prstGeom>
        <a:solidFill>
          <a:srgbClr val="D75F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Kéthevi</a:t>
          </a:r>
          <a:r>
            <a:rPr lang="hu-HU" sz="15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díjkedvezményt </a:t>
          </a:r>
          <a:r>
            <a:rPr lang="hu-HU" sz="15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újraiditjuk</a:t>
          </a:r>
          <a:r>
            <a:rPr lang="hu-HU" sz="15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 2017. november 3. -  2018. május 30</a:t>
          </a:r>
          <a:endParaRPr lang="hu-HU" sz="1500" kern="1200" dirty="0">
            <a:solidFill>
              <a:schemeClr val="bg1"/>
            </a:solidFill>
          </a:endParaRPr>
        </a:p>
      </dsp:txBody>
      <dsp:txXfrm>
        <a:off x="756263" y="3096482"/>
        <a:ext cx="7410853" cy="476493"/>
      </dsp:txXfrm>
    </dsp:sp>
    <dsp:sp modelId="{ADF0271B-E386-43E7-BD1B-0FDDCFD8D7EB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858C7-D999-40A3-87E4-0DFF52CF4A07}">
      <dsp:nvSpPr>
        <dsp:cNvPr id="0" name=""/>
        <dsp:cNvSpPr/>
      </dsp:nvSpPr>
      <dsp:spPr>
        <a:xfrm>
          <a:off x="364315" y="3811132"/>
          <a:ext cx="7802801" cy="476493"/>
        </a:xfrm>
        <a:prstGeom prst="rect">
          <a:avLst/>
        </a:prstGeom>
        <a:solidFill>
          <a:srgbClr val="CA6E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Bónuszkerék 2018. januári zárásig</a:t>
          </a:r>
          <a:endParaRPr lang="hu-HU" sz="1500" b="1" kern="1200" dirty="0">
            <a:solidFill>
              <a:schemeClr val="bg1"/>
            </a:solidFill>
          </a:endParaRPr>
        </a:p>
      </dsp:txBody>
      <dsp:txXfrm>
        <a:off x="364315" y="3811132"/>
        <a:ext cx="7802801" cy="476493"/>
      </dsp:txXfrm>
    </dsp:sp>
    <dsp:sp modelId="{7A53D366-9632-4237-AEC4-0B45CA3AE428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69951-D49D-49F8-AA50-24222DC168E4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758D1-B8D1-4D31-B1D3-370BE2E9D334}">
      <dsp:nvSpPr>
        <dsp:cNvPr id="0" name=""/>
        <dsp:cNvSpPr/>
      </dsp:nvSpPr>
      <dsp:spPr>
        <a:xfrm>
          <a:off x="364315" y="238337"/>
          <a:ext cx="7802801" cy="47649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Kárrendezésben bevezetett szolgáltatás</a:t>
          </a:r>
          <a:endParaRPr lang="hu-HU" sz="1400" kern="1200" dirty="0">
            <a:solidFill>
              <a:schemeClr val="bg1"/>
            </a:solidFill>
          </a:endParaRPr>
        </a:p>
      </dsp:txBody>
      <dsp:txXfrm>
        <a:off x="364315" y="238337"/>
        <a:ext cx="7802801" cy="476493"/>
      </dsp:txXfrm>
    </dsp:sp>
    <dsp:sp modelId="{DEEE7D48-EB42-4957-9E1A-2E01F5D5BA48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AC6A6-BF1E-437E-A08E-2112FD9C62DC}">
      <dsp:nvSpPr>
        <dsp:cNvPr id="0" name=""/>
        <dsp:cNvSpPr/>
      </dsp:nvSpPr>
      <dsp:spPr>
        <a:xfrm>
          <a:off x="756263" y="952986"/>
          <a:ext cx="7410853" cy="476493"/>
        </a:xfrm>
        <a:prstGeom prst="rect">
          <a:avLst/>
        </a:prstGeom>
        <a:solidFill>
          <a:srgbClr val="A800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egyes kártípusok esetén </a:t>
          </a:r>
          <a:r>
            <a:rPr lang="hu-HU" altLang="hu-HU" sz="1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szerződött iparosok </a:t>
          </a: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végzi</a:t>
          </a:r>
          <a:r>
            <a:rPr lang="hu-HU" altLang="hu-HU" sz="1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 </a:t>
          </a: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el a</a:t>
          </a:r>
          <a:r>
            <a:rPr lang="hu-HU" altLang="hu-HU" sz="1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károk </a:t>
          </a: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helyreállítást</a:t>
          </a:r>
          <a:endParaRPr lang="hu-HU" sz="1400" kern="1200" dirty="0">
            <a:solidFill>
              <a:schemeClr val="bg1"/>
            </a:solidFill>
          </a:endParaRPr>
        </a:p>
      </dsp:txBody>
      <dsp:txXfrm>
        <a:off x="756263" y="952986"/>
        <a:ext cx="7410853" cy="476493"/>
      </dsp:txXfrm>
    </dsp:sp>
    <dsp:sp modelId="{D29C8A4A-638B-4B1B-A6D4-406E0B2DA6F5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7E8C9-AB65-483C-B71B-52384BAEE356}">
      <dsp:nvSpPr>
        <dsp:cNvPr id="0" name=""/>
        <dsp:cNvSpPr/>
      </dsp:nvSpPr>
      <dsp:spPr>
        <a:xfrm>
          <a:off x="935492" y="1667636"/>
          <a:ext cx="7231625" cy="476493"/>
        </a:xfrm>
        <a:prstGeom prst="rect">
          <a:avLst/>
        </a:prstGeom>
        <a:solidFill>
          <a:srgbClr val="BD1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az ügyfélnek nem kell kifizetnie a mestert a helyszínen</a:t>
          </a:r>
          <a:endParaRPr lang="hu-HU" altLang="hu-HU" sz="1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5492" y="1667636"/>
        <a:ext cx="7231625" cy="476493"/>
      </dsp:txXfrm>
    </dsp:sp>
    <dsp:sp modelId="{BEA4E38D-663B-43E9-8F7B-98E4EFE83B64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C27E8-720F-4603-BEB6-B1D4DB3C4E54}">
      <dsp:nvSpPr>
        <dsp:cNvPr id="0" name=""/>
        <dsp:cNvSpPr/>
      </dsp:nvSpPr>
      <dsp:spPr>
        <a:xfrm>
          <a:off x="935492" y="2381833"/>
          <a:ext cx="7231625" cy="476493"/>
        </a:xfrm>
        <a:prstGeom prst="rect">
          <a:avLst/>
        </a:prstGeom>
        <a:solidFill>
          <a:srgbClr val="D245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4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Az iparosok az elvégezett munka után garanciát adnak a szolgáltatásukra</a:t>
          </a:r>
          <a:endParaRPr lang="hu-HU" sz="1400" kern="1200" dirty="0">
            <a:solidFill>
              <a:schemeClr val="bg1"/>
            </a:solidFill>
          </a:endParaRPr>
        </a:p>
      </dsp:txBody>
      <dsp:txXfrm>
        <a:off x="935492" y="2381833"/>
        <a:ext cx="7231625" cy="476493"/>
      </dsp:txXfrm>
    </dsp:sp>
    <dsp:sp modelId="{096586FE-A197-4864-9B45-B4A12CD368C6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C9DBF-3C19-4889-8424-58C6B12611A3}">
      <dsp:nvSpPr>
        <dsp:cNvPr id="0" name=""/>
        <dsp:cNvSpPr/>
      </dsp:nvSpPr>
      <dsp:spPr>
        <a:xfrm>
          <a:off x="756263" y="3096482"/>
          <a:ext cx="7410853" cy="476493"/>
        </a:xfrm>
        <a:prstGeom prst="rect">
          <a:avLst/>
        </a:prstGeom>
        <a:solidFill>
          <a:srgbClr val="D75F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 szolgáltatást kárbejelentéskor tudjuk ajánlani</a:t>
          </a:r>
          <a:endParaRPr lang="hu-HU" sz="1400" kern="1200" dirty="0">
            <a:solidFill>
              <a:schemeClr val="bg1"/>
            </a:solidFill>
          </a:endParaRPr>
        </a:p>
      </dsp:txBody>
      <dsp:txXfrm>
        <a:off x="756263" y="3096482"/>
        <a:ext cx="7410853" cy="476493"/>
      </dsp:txXfrm>
    </dsp:sp>
    <dsp:sp modelId="{ADF0271B-E386-43E7-BD1B-0FDDCFD8D7EB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858C7-D999-40A3-87E4-0DFF52CF4A07}">
      <dsp:nvSpPr>
        <dsp:cNvPr id="0" name=""/>
        <dsp:cNvSpPr/>
      </dsp:nvSpPr>
      <dsp:spPr>
        <a:xfrm>
          <a:off x="364315" y="3811132"/>
          <a:ext cx="7802801" cy="476493"/>
        </a:xfrm>
        <a:prstGeom prst="rect">
          <a:avLst/>
        </a:prstGeom>
        <a:solidFill>
          <a:srgbClr val="CA6E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1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 bejelentést követő  24 órán belül felveszi a kívánt iparos az ügyféllel a kapcsolatot. </a:t>
          </a:r>
          <a:endParaRPr lang="hu-HU" sz="1400" kern="1200" dirty="0">
            <a:solidFill>
              <a:schemeClr val="bg1"/>
            </a:solidFill>
          </a:endParaRPr>
        </a:p>
      </dsp:txBody>
      <dsp:txXfrm>
        <a:off x="364315" y="3811132"/>
        <a:ext cx="7802801" cy="476493"/>
      </dsp:txXfrm>
    </dsp:sp>
    <dsp:sp modelId="{7A53D366-9632-4237-AEC4-0B45CA3AE428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69951-D49D-49F8-AA50-24222DC168E4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758D1-B8D1-4D31-B1D3-370BE2E9D334}">
      <dsp:nvSpPr>
        <dsp:cNvPr id="0" name=""/>
        <dsp:cNvSpPr/>
      </dsp:nvSpPr>
      <dsp:spPr>
        <a:xfrm>
          <a:off x="426798" y="225638"/>
          <a:ext cx="7802801" cy="476493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Folyamatos megújulás a Házőrző termékben</a:t>
          </a:r>
          <a:endParaRPr lang="hu-HU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6798" y="225638"/>
        <a:ext cx="7802801" cy="476493"/>
      </dsp:txXfrm>
    </dsp:sp>
    <dsp:sp modelId="{DEEE7D48-EB42-4957-9E1A-2E01F5D5BA48}">
      <dsp:nvSpPr>
        <dsp:cNvPr id="0" name=""/>
        <dsp:cNvSpPr/>
      </dsp:nvSpPr>
      <dsp:spPr>
        <a:xfrm>
          <a:off x="66507" y="17877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AC6A6-BF1E-437E-A08E-2112FD9C62DC}">
      <dsp:nvSpPr>
        <dsp:cNvPr id="0" name=""/>
        <dsp:cNvSpPr/>
      </dsp:nvSpPr>
      <dsp:spPr>
        <a:xfrm>
          <a:off x="756263" y="952986"/>
          <a:ext cx="7410853" cy="476493"/>
        </a:xfrm>
        <a:prstGeom prst="rect">
          <a:avLst/>
        </a:prstGeom>
        <a:solidFill>
          <a:srgbClr val="A800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Vízóra elfagyása</a:t>
          </a:r>
          <a:endParaRPr lang="hu-HU" sz="2000" kern="1200" dirty="0">
            <a:solidFill>
              <a:schemeClr val="bg1"/>
            </a:solidFill>
          </a:endParaRPr>
        </a:p>
      </dsp:txBody>
      <dsp:txXfrm>
        <a:off x="756263" y="952986"/>
        <a:ext cx="7410853" cy="476493"/>
      </dsp:txXfrm>
    </dsp:sp>
    <dsp:sp modelId="{D29C8A4A-638B-4B1B-A6D4-406E0B2DA6F5}">
      <dsp:nvSpPr>
        <dsp:cNvPr id="0" name=""/>
        <dsp:cNvSpPr/>
      </dsp:nvSpPr>
      <dsp:spPr>
        <a:xfrm>
          <a:off x="458455" y="893425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7E8C9-AB65-483C-B71B-52384BAEE356}">
      <dsp:nvSpPr>
        <dsp:cNvPr id="0" name=""/>
        <dsp:cNvSpPr/>
      </dsp:nvSpPr>
      <dsp:spPr>
        <a:xfrm>
          <a:off x="935492" y="1667636"/>
          <a:ext cx="7231625" cy="476493"/>
        </a:xfrm>
        <a:prstGeom prst="rect">
          <a:avLst/>
        </a:prstGeom>
        <a:solidFill>
          <a:srgbClr val="BD1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Állatkár biztosítás</a:t>
          </a:r>
          <a:endParaRPr lang="hu-HU" altLang="hu-HU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35492" y="1667636"/>
        <a:ext cx="7231625" cy="476493"/>
      </dsp:txXfrm>
    </dsp:sp>
    <dsp:sp modelId="{BEA4E38D-663B-43E9-8F7B-98E4EFE83B64}">
      <dsp:nvSpPr>
        <dsp:cNvPr id="0" name=""/>
        <dsp:cNvSpPr/>
      </dsp:nvSpPr>
      <dsp:spPr>
        <a:xfrm>
          <a:off x="637683" y="1608074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C27E8-720F-4603-BEB6-B1D4DB3C4E54}">
      <dsp:nvSpPr>
        <dsp:cNvPr id="0" name=""/>
        <dsp:cNvSpPr/>
      </dsp:nvSpPr>
      <dsp:spPr>
        <a:xfrm>
          <a:off x="935492" y="2381833"/>
          <a:ext cx="7231625" cy="476493"/>
        </a:xfrm>
        <a:prstGeom prst="rect">
          <a:avLst/>
        </a:prstGeom>
        <a:solidFill>
          <a:srgbClr val="D245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Okosotthon</a:t>
          </a:r>
          <a:r>
            <a:rPr lang="hu-HU" alt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csomag</a:t>
          </a:r>
          <a:endParaRPr lang="hu-HU" sz="2000" b="1" kern="1200" dirty="0">
            <a:solidFill>
              <a:schemeClr val="bg1"/>
            </a:solidFill>
          </a:endParaRPr>
        </a:p>
      </dsp:txBody>
      <dsp:txXfrm>
        <a:off x="935492" y="2381833"/>
        <a:ext cx="7231625" cy="476493"/>
      </dsp:txXfrm>
    </dsp:sp>
    <dsp:sp modelId="{096586FE-A197-4864-9B45-B4A12CD368C6}">
      <dsp:nvSpPr>
        <dsp:cNvPr id="0" name=""/>
        <dsp:cNvSpPr/>
      </dsp:nvSpPr>
      <dsp:spPr>
        <a:xfrm>
          <a:off x="637683" y="232227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BC9DBF-3C19-4889-8424-58C6B12611A3}">
      <dsp:nvSpPr>
        <dsp:cNvPr id="0" name=""/>
        <dsp:cNvSpPr/>
      </dsp:nvSpPr>
      <dsp:spPr>
        <a:xfrm>
          <a:off x="756263" y="3096482"/>
          <a:ext cx="7410853" cy="476493"/>
        </a:xfrm>
        <a:prstGeom prst="rect">
          <a:avLst/>
        </a:prstGeom>
        <a:solidFill>
          <a:srgbClr val="D75F5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Akciót </a:t>
          </a:r>
          <a:r>
            <a:rPr lang="hu-HU" altLang="hu-HU" sz="2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hírdetünk</a:t>
          </a:r>
          <a:r>
            <a:rPr lang="hu-HU" alt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2017. november 3 - 2018. januári zárásig</a:t>
          </a:r>
          <a:endParaRPr lang="hu-HU" sz="2000" kern="1200" dirty="0">
            <a:solidFill>
              <a:schemeClr val="bg1"/>
            </a:solidFill>
          </a:endParaRPr>
        </a:p>
      </dsp:txBody>
      <dsp:txXfrm>
        <a:off x="756263" y="3096482"/>
        <a:ext cx="7410853" cy="476493"/>
      </dsp:txXfrm>
    </dsp:sp>
    <dsp:sp modelId="{ADF0271B-E386-43E7-BD1B-0FDDCFD8D7EB}">
      <dsp:nvSpPr>
        <dsp:cNvPr id="0" name=""/>
        <dsp:cNvSpPr/>
      </dsp:nvSpPr>
      <dsp:spPr>
        <a:xfrm>
          <a:off x="458455" y="3036921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858C7-D999-40A3-87E4-0DFF52CF4A07}">
      <dsp:nvSpPr>
        <dsp:cNvPr id="0" name=""/>
        <dsp:cNvSpPr/>
      </dsp:nvSpPr>
      <dsp:spPr>
        <a:xfrm>
          <a:off x="364315" y="3811132"/>
          <a:ext cx="7802801" cy="476493"/>
        </a:xfrm>
        <a:prstGeom prst="rect">
          <a:avLst/>
        </a:prstGeom>
        <a:solidFill>
          <a:srgbClr val="CA6E6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217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Ügyfél promóció: 200 db </a:t>
          </a:r>
          <a:r>
            <a:rPr lang="hu-HU" sz="2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Smart</a:t>
          </a:r>
          <a:r>
            <a:rPr 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0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Plug</a:t>
          </a:r>
          <a:r>
            <a:rPr lang="hu-HU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sorsolása</a:t>
          </a:r>
          <a:endParaRPr lang="hu-HU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4315" y="3811132"/>
        <a:ext cx="7802801" cy="476493"/>
      </dsp:txXfrm>
    </dsp:sp>
    <dsp:sp modelId="{7A53D366-9632-4237-AEC4-0B45CA3AE428}">
      <dsp:nvSpPr>
        <dsp:cNvPr id="0" name=""/>
        <dsp:cNvSpPr/>
      </dsp:nvSpPr>
      <dsp:spPr>
        <a:xfrm>
          <a:off x="66507" y="3751570"/>
          <a:ext cx="595616" cy="59561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69951-D49D-49F8-AA50-24222DC168E4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9758D1-B8D1-4D31-B1D3-370BE2E9D334}">
      <dsp:nvSpPr>
        <dsp:cNvPr id="0" name=""/>
        <dsp:cNvSpPr/>
      </dsp:nvSpPr>
      <dsp:spPr>
        <a:xfrm>
          <a:off x="572731" y="329400"/>
          <a:ext cx="7655707" cy="69627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Akciót </a:t>
          </a:r>
          <a:r>
            <a:rPr lang="hu-HU" altLang="hu-HU" sz="22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hírdetünk</a:t>
          </a:r>
          <a:r>
            <a:rPr lang="hu-HU" alt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2017. november 3 - 2018. januári zárásig</a:t>
          </a:r>
          <a:endParaRPr lang="hu-HU" sz="2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2731" y="329400"/>
        <a:ext cx="7655707" cy="696274"/>
      </dsp:txXfrm>
    </dsp:sp>
    <dsp:sp modelId="{DEEE7D48-EB42-4957-9E1A-2E01F5D5BA48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7AC6A6-BF1E-437E-A08E-2112FD9C62DC}">
      <dsp:nvSpPr>
        <dsp:cNvPr id="0" name=""/>
        <dsp:cNvSpPr/>
      </dsp:nvSpPr>
      <dsp:spPr>
        <a:xfrm>
          <a:off x="910599" y="1392548"/>
          <a:ext cx="7256517" cy="696274"/>
        </a:xfrm>
        <a:prstGeom prst="rect">
          <a:avLst/>
        </a:prstGeom>
        <a:solidFill>
          <a:srgbClr val="A8001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Ingyenes </a:t>
          </a:r>
          <a:r>
            <a:rPr lang="hu-HU" sz="22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Smart</a:t>
          </a:r>
          <a:r>
            <a:rPr 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poggyász biztosítás</a:t>
          </a:r>
          <a:endParaRPr lang="hu-HU" sz="2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0599" y="1392548"/>
        <a:ext cx="7256517" cy="696274"/>
      </dsp:txXfrm>
    </dsp:sp>
    <dsp:sp modelId="{D29C8A4A-638B-4B1B-A6D4-406E0B2DA6F5}">
      <dsp:nvSpPr>
        <dsp:cNvPr id="0" name=""/>
        <dsp:cNvSpPr/>
      </dsp:nvSpPr>
      <dsp:spPr>
        <a:xfrm>
          <a:off x="475427" y="1305514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57E8C9-AB65-483C-B71B-52384BAEE356}">
      <dsp:nvSpPr>
        <dsp:cNvPr id="0" name=""/>
        <dsp:cNvSpPr/>
      </dsp:nvSpPr>
      <dsp:spPr>
        <a:xfrm>
          <a:off x="910599" y="2437140"/>
          <a:ext cx="7256517" cy="696274"/>
        </a:xfrm>
        <a:prstGeom prst="rect">
          <a:avLst/>
        </a:prstGeom>
        <a:solidFill>
          <a:srgbClr val="BD1E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alt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Ingyenes </a:t>
          </a:r>
          <a:r>
            <a:rPr 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Sofőrszolgálat biztosítás</a:t>
          </a:r>
          <a:endParaRPr lang="hu-HU" altLang="hu-HU" sz="2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10599" y="2437140"/>
        <a:ext cx="7256517" cy="696274"/>
      </dsp:txXfrm>
    </dsp:sp>
    <dsp:sp modelId="{BEA4E38D-663B-43E9-8F7B-98E4EFE83B64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C27E8-720F-4603-BEB6-B1D4DB3C4E54}">
      <dsp:nvSpPr>
        <dsp:cNvPr id="0" name=""/>
        <dsp:cNvSpPr/>
      </dsp:nvSpPr>
      <dsp:spPr>
        <a:xfrm>
          <a:off x="511409" y="3481732"/>
          <a:ext cx="7655707" cy="696274"/>
        </a:xfrm>
        <a:prstGeom prst="rect">
          <a:avLst/>
        </a:prstGeom>
        <a:solidFill>
          <a:srgbClr val="D2453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2668" tIns="55880" rIns="55880" bIns="5588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Ügyfél promóció: 400 db </a:t>
          </a:r>
          <a:r>
            <a:rPr lang="hu-HU" sz="22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BlueTooth</a:t>
          </a:r>
          <a:r>
            <a:rPr 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hu-HU" sz="2200" b="1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kihangosító</a:t>
          </a:r>
          <a:r>
            <a:rPr lang="hu-HU" sz="2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 sorsolása</a:t>
          </a:r>
          <a:endParaRPr lang="hu-HU" sz="2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409" y="3481732"/>
        <a:ext cx="7655707" cy="696274"/>
      </dsp:txXfrm>
    </dsp:sp>
    <dsp:sp modelId="{096586FE-A197-4864-9B45-B4A12CD368C6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64FC-C5EB-C54A-BF3D-75B28F66B970}">
      <dsp:nvSpPr>
        <dsp:cNvPr id="0" name=""/>
        <dsp:cNvSpPr/>
      </dsp:nvSpPr>
      <dsp:spPr>
        <a:xfrm>
          <a:off x="-3006518" y="-463017"/>
          <a:ext cx="3586603" cy="3586603"/>
        </a:xfrm>
        <a:prstGeom prst="blockArc">
          <a:avLst>
            <a:gd name="adj1" fmla="val 18900000"/>
            <a:gd name="adj2" fmla="val 2700000"/>
            <a:gd name="adj3" fmla="val 602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F3BBB-5020-FA48-B8B4-DA8FF530EE53}">
      <dsp:nvSpPr>
        <dsp:cNvPr id="0" name=""/>
        <dsp:cNvSpPr/>
      </dsp:nvSpPr>
      <dsp:spPr>
        <a:xfrm>
          <a:off x="304339" y="204544"/>
          <a:ext cx="3390007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Átláthatóság</a:t>
          </a:r>
          <a:endParaRPr lang="hu-HU" sz="2100" kern="1200" dirty="0"/>
        </a:p>
      </dsp:txBody>
      <dsp:txXfrm>
        <a:off x="304339" y="204544"/>
        <a:ext cx="3390007" cy="409301"/>
      </dsp:txXfrm>
    </dsp:sp>
    <dsp:sp modelId="{EDE0DD18-E31D-6F4E-B6D4-704624CC0D6C}">
      <dsp:nvSpPr>
        <dsp:cNvPr id="0" name=""/>
        <dsp:cNvSpPr/>
      </dsp:nvSpPr>
      <dsp:spPr>
        <a:xfrm>
          <a:off x="48525" y="153381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228BC-BE0E-C849-A98A-A33EE0A3BC6F}">
      <dsp:nvSpPr>
        <dsp:cNvPr id="0" name=""/>
        <dsp:cNvSpPr/>
      </dsp:nvSpPr>
      <dsp:spPr>
        <a:xfrm>
          <a:off x="539001" y="818603"/>
          <a:ext cx="3155345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Rugalmasság</a:t>
          </a:r>
          <a:endParaRPr lang="hu-HU" sz="2100" kern="1200" dirty="0"/>
        </a:p>
      </dsp:txBody>
      <dsp:txXfrm>
        <a:off x="539001" y="818603"/>
        <a:ext cx="3155345" cy="409301"/>
      </dsp:txXfrm>
    </dsp:sp>
    <dsp:sp modelId="{D29F2C4C-7B43-424C-A4C0-30A354B4ACC8}">
      <dsp:nvSpPr>
        <dsp:cNvPr id="0" name=""/>
        <dsp:cNvSpPr/>
      </dsp:nvSpPr>
      <dsp:spPr>
        <a:xfrm>
          <a:off x="283187" y="767440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B1EAE-7F9B-9E47-91F0-AB14246FEB6F}">
      <dsp:nvSpPr>
        <dsp:cNvPr id="0" name=""/>
        <dsp:cNvSpPr/>
      </dsp:nvSpPr>
      <dsp:spPr>
        <a:xfrm>
          <a:off x="539001" y="1432662"/>
          <a:ext cx="3155345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Egyszerűség</a:t>
          </a:r>
          <a:endParaRPr lang="hu-HU" sz="2100" kern="1200" dirty="0"/>
        </a:p>
      </dsp:txBody>
      <dsp:txXfrm>
        <a:off x="539001" y="1432662"/>
        <a:ext cx="3155345" cy="409301"/>
      </dsp:txXfrm>
    </dsp:sp>
    <dsp:sp modelId="{6BBE2971-7E93-5D43-B135-4FA70466DF0F}">
      <dsp:nvSpPr>
        <dsp:cNvPr id="0" name=""/>
        <dsp:cNvSpPr/>
      </dsp:nvSpPr>
      <dsp:spPr>
        <a:xfrm>
          <a:off x="283187" y="1381499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B5105-7852-7940-A3DD-69ADE6F0B1F2}">
      <dsp:nvSpPr>
        <dsp:cNvPr id="0" name=""/>
        <dsp:cNvSpPr/>
      </dsp:nvSpPr>
      <dsp:spPr>
        <a:xfrm>
          <a:off x="304339" y="2046721"/>
          <a:ext cx="3390007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53340" rIns="53340" bIns="5334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kern="1200" dirty="0" smtClean="0"/>
            <a:t>Online folyamat (2 lap)</a:t>
          </a:r>
          <a:endParaRPr lang="hu-HU" sz="2100" kern="1200" dirty="0"/>
        </a:p>
      </dsp:txBody>
      <dsp:txXfrm>
        <a:off x="304339" y="2046721"/>
        <a:ext cx="3390007" cy="409301"/>
      </dsp:txXfrm>
    </dsp:sp>
    <dsp:sp modelId="{19D48030-9FA2-164D-830D-43F2FD1F40FD}">
      <dsp:nvSpPr>
        <dsp:cNvPr id="0" name=""/>
        <dsp:cNvSpPr/>
      </dsp:nvSpPr>
      <dsp:spPr>
        <a:xfrm>
          <a:off x="48525" y="1995559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64FC-C5EB-C54A-BF3D-75B28F66B970}">
      <dsp:nvSpPr>
        <dsp:cNvPr id="0" name=""/>
        <dsp:cNvSpPr/>
      </dsp:nvSpPr>
      <dsp:spPr>
        <a:xfrm>
          <a:off x="-3006518" y="-463017"/>
          <a:ext cx="3586603" cy="3586603"/>
        </a:xfrm>
        <a:prstGeom prst="blockArc">
          <a:avLst>
            <a:gd name="adj1" fmla="val 18900000"/>
            <a:gd name="adj2" fmla="val 2700000"/>
            <a:gd name="adj3" fmla="val 602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F3BBB-5020-FA48-B8B4-DA8FF530EE53}">
      <dsp:nvSpPr>
        <dsp:cNvPr id="0" name=""/>
        <dsp:cNvSpPr/>
      </dsp:nvSpPr>
      <dsp:spPr>
        <a:xfrm>
          <a:off x="254852" y="166232"/>
          <a:ext cx="3439494" cy="3326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Díjtételek</a:t>
          </a:r>
          <a:r>
            <a:rPr lang="hu-HU" sz="1800" kern="1200" dirty="0" smtClean="0"/>
            <a:t> </a:t>
          </a:r>
          <a:r>
            <a:rPr lang="hu-HU" sz="1300" kern="1200" dirty="0" smtClean="0"/>
            <a:t>felülvizsgálata</a:t>
          </a:r>
          <a:endParaRPr lang="hu-HU" sz="1300" kern="1200" dirty="0"/>
        </a:p>
      </dsp:txBody>
      <dsp:txXfrm>
        <a:off x="254852" y="166232"/>
        <a:ext cx="3439494" cy="332677"/>
      </dsp:txXfrm>
    </dsp:sp>
    <dsp:sp modelId="{EDE0DD18-E31D-6F4E-B6D4-704624CC0D6C}">
      <dsp:nvSpPr>
        <dsp:cNvPr id="0" name=""/>
        <dsp:cNvSpPr/>
      </dsp:nvSpPr>
      <dsp:spPr>
        <a:xfrm>
          <a:off x="46929" y="124647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228BC-BE0E-C849-A98A-A33EE0A3BC6F}">
      <dsp:nvSpPr>
        <dsp:cNvPr id="0" name=""/>
        <dsp:cNvSpPr/>
      </dsp:nvSpPr>
      <dsp:spPr>
        <a:xfrm>
          <a:off x="493239" y="665088"/>
          <a:ext cx="3201107" cy="3326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Többletszolgáltatások</a:t>
          </a:r>
          <a:endParaRPr lang="hu-HU" sz="1300" kern="1200" dirty="0"/>
        </a:p>
      </dsp:txBody>
      <dsp:txXfrm>
        <a:off x="493239" y="665088"/>
        <a:ext cx="3201107" cy="332677"/>
      </dsp:txXfrm>
    </dsp:sp>
    <dsp:sp modelId="{D29F2C4C-7B43-424C-A4C0-30A354B4ACC8}">
      <dsp:nvSpPr>
        <dsp:cNvPr id="0" name=""/>
        <dsp:cNvSpPr/>
      </dsp:nvSpPr>
      <dsp:spPr>
        <a:xfrm>
          <a:off x="285316" y="623504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B1EAE-7F9B-9E47-91F0-AB14246FEB6F}">
      <dsp:nvSpPr>
        <dsp:cNvPr id="0" name=""/>
        <dsp:cNvSpPr/>
      </dsp:nvSpPr>
      <dsp:spPr>
        <a:xfrm>
          <a:off x="566405" y="1163945"/>
          <a:ext cx="3127942" cy="3326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Új </a:t>
          </a:r>
          <a:r>
            <a:rPr lang="hu-HU" sz="1300" kern="1200" dirty="0" err="1" smtClean="0"/>
            <a:t>fedezetek</a:t>
          </a:r>
          <a:endParaRPr lang="hu-HU" sz="1300" kern="1200" dirty="0"/>
        </a:p>
      </dsp:txBody>
      <dsp:txXfrm>
        <a:off x="566405" y="1163945"/>
        <a:ext cx="3127942" cy="332677"/>
      </dsp:txXfrm>
    </dsp:sp>
    <dsp:sp modelId="{6BBE2971-7E93-5D43-B135-4FA70466DF0F}">
      <dsp:nvSpPr>
        <dsp:cNvPr id="0" name=""/>
        <dsp:cNvSpPr/>
      </dsp:nvSpPr>
      <dsp:spPr>
        <a:xfrm>
          <a:off x="358481" y="1122360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B5105-7852-7940-A3DD-69ADE6F0B1F2}">
      <dsp:nvSpPr>
        <dsp:cNvPr id="0" name=""/>
        <dsp:cNvSpPr/>
      </dsp:nvSpPr>
      <dsp:spPr>
        <a:xfrm>
          <a:off x="493239" y="1662801"/>
          <a:ext cx="3201107" cy="3326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Onkológiai diagnosztika</a:t>
          </a:r>
          <a:endParaRPr lang="hu-HU" sz="1300" kern="1200" dirty="0"/>
        </a:p>
      </dsp:txBody>
      <dsp:txXfrm>
        <a:off x="493239" y="1662801"/>
        <a:ext cx="3201107" cy="332677"/>
      </dsp:txXfrm>
    </dsp:sp>
    <dsp:sp modelId="{19D48030-9FA2-164D-830D-43F2FD1F40FD}">
      <dsp:nvSpPr>
        <dsp:cNvPr id="0" name=""/>
        <dsp:cNvSpPr/>
      </dsp:nvSpPr>
      <dsp:spPr>
        <a:xfrm>
          <a:off x="285316" y="1621217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FEEE4-1E49-DE4E-BFC5-E43E5CC207A0}">
      <dsp:nvSpPr>
        <dsp:cNvPr id="0" name=""/>
        <dsp:cNvSpPr/>
      </dsp:nvSpPr>
      <dsp:spPr>
        <a:xfrm>
          <a:off x="254852" y="2161658"/>
          <a:ext cx="3439494" cy="3326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Prevenció</a:t>
          </a:r>
          <a:endParaRPr lang="hu-HU" sz="1300" kern="1200" dirty="0"/>
        </a:p>
      </dsp:txBody>
      <dsp:txXfrm>
        <a:off x="254852" y="2161658"/>
        <a:ext cx="3439494" cy="332677"/>
      </dsp:txXfrm>
    </dsp:sp>
    <dsp:sp modelId="{AEE71C17-B044-C04E-8132-F52FF7EF8959}">
      <dsp:nvSpPr>
        <dsp:cNvPr id="0" name=""/>
        <dsp:cNvSpPr/>
      </dsp:nvSpPr>
      <dsp:spPr>
        <a:xfrm>
          <a:off x="46929" y="2120073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64FC-C5EB-C54A-BF3D-75B28F66B970}">
      <dsp:nvSpPr>
        <dsp:cNvPr id="0" name=""/>
        <dsp:cNvSpPr/>
      </dsp:nvSpPr>
      <dsp:spPr>
        <a:xfrm>
          <a:off x="-3006518" y="-463017"/>
          <a:ext cx="3586603" cy="3586603"/>
        </a:xfrm>
        <a:prstGeom prst="blockArc">
          <a:avLst>
            <a:gd name="adj1" fmla="val 18900000"/>
            <a:gd name="adj2" fmla="val 2700000"/>
            <a:gd name="adj3" fmla="val 602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F3BBB-5020-FA48-B8B4-DA8FF530EE53}">
      <dsp:nvSpPr>
        <dsp:cNvPr id="0" name=""/>
        <dsp:cNvSpPr/>
      </dsp:nvSpPr>
      <dsp:spPr>
        <a:xfrm>
          <a:off x="304339" y="204544"/>
          <a:ext cx="3390007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Bővített szolgáltatás már a 2. csomagtól</a:t>
          </a:r>
          <a:endParaRPr lang="hu-HU" sz="1400" kern="1200" dirty="0"/>
        </a:p>
      </dsp:txBody>
      <dsp:txXfrm>
        <a:off x="304339" y="204544"/>
        <a:ext cx="3390007" cy="409301"/>
      </dsp:txXfrm>
    </dsp:sp>
    <dsp:sp modelId="{EDE0DD18-E31D-6F4E-B6D4-704624CC0D6C}">
      <dsp:nvSpPr>
        <dsp:cNvPr id="0" name=""/>
        <dsp:cNvSpPr/>
      </dsp:nvSpPr>
      <dsp:spPr>
        <a:xfrm>
          <a:off x="48525" y="153381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228BC-BE0E-C849-A98A-A33EE0A3BC6F}">
      <dsp:nvSpPr>
        <dsp:cNvPr id="0" name=""/>
        <dsp:cNvSpPr/>
      </dsp:nvSpPr>
      <dsp:spPr>
        <a:xfrm>
          <a:off x="539001" y="818603"/>
          <a:ext cx="3155345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noProof="0" dirty="0" smtClean="0"/>
            <a:t>Limit nélkül*</a:t>
          </a:r>
          <a:endParaRPr lang="hu-HU" sz="1400" kern="1200" noProof="0" dirty="0"/>
        </a:p>
      </dsp:txBody>
      <dsp:txXfrm>
        <a:off x="539001" y="818603"/>
        <a:ext cx="3155345" cy="409301"/>
      </dsp:txXfrm>
    </dsp:sp>
    <dsp:sp modelId="{D29F2C4C-7B43-424C-A4C0-30A354B4ACC8}">
      <dsp:nvSpPr>
        <dsp:cNvPr id="0" name=""/>
        <dsp:cNvSpPr/>
      </dsp:nvSpPr>
      <dsp:spPr>
        <a:xfrm>
          <a:off x="283187" y="767440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B1EAE-7F9B-9E47-91F0-AB14246FEB6F}">
      <dsp:nvSpPr>
        <dsp:cNvPr id="0" name=""/>
        <dsp:cNvSpPr/>
      </dsp:nvSpPr>
      <dsp:spPr>
        <a:xfrm>
          <a:off x="539001" y="1432662"/>
          <a:ext cx="3155345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Onkológiai diagnosztika</a:t>
          </a:r>
          <a:endParaRPr lang="hu-HU" sz="1400" kern="1200" dirty="0"/>
        </a:p>
      </dsp:txBody>
      <dsp:txXfrm>
        <a:off x="539001" y="1432662"/>
        <a:ext cx="3155345" cy="409301"/>
      </dsp:txXfrm>
    </dsp:sp>
    <dsp:sp modelId="{6BBE2971-7E93-5D43-B135-4FA70466DF0F}">
      <dsp:nvSpPr>
        <dsp:cNvPr id="0" name=""/>
        <dsp:cNvSpPr/>
      </dsp:nvSpPr>
      <dsp:spPr>
        <a:xfrm>
          <a:off x="283187" y="1381499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B5105-7852-7940-A3DD-69ADE6F0B1F2}">
      <dsp:nvSpPr>
        <dsp:cNvPr id="0" name=""/>
        <dsp:cNvSpPr/>
      </dsp:nvSpPr>
      <dsp:spPr>
        <a:xfrm>
          <a:off x="304339" y="2046721"/>
          <a:ext cx="3390007" cy="40930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4883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Összegbiztosítás</a:t>
          </a:r>
          <a:endParaRPr lang="hu-HU" sz="1400" kern="1200" dirty="0"/>
        </a:p>
      </dsp:txBody>
      <dsp:txXfrm>
        <a:off x="304339" y="2046721"/>
        <a:ext cx="3390007" cy="409301"/>
      </dsp:txXfrm>
    </dsp:sp>
    <dsp:sp modelId="{19D48030-9FA2-164D-830D-43F2FD1F40FD}">
      <dsp:nvSpPr>
        <dsp:cNvPr id="0" name=""/>
        <dsp:cNvSpPr/>
      </dsp:nvSpPr>
      <dsp:spPr>
        <a:xfrm>
          <a:off x="48525" y="1995559"/>
          <a:ext cx="511627" cy="5116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64FC-C5EB-C54A-BF3D-75B28F66B970}">
      <dsp:nvSpPr>
        <dsp:cNvPr id="0" name=""/>
        <dsp:cNvSpPr/>
      </dsp:nvSpPr>
      <dsp:spPr>
        <a:xfrm>
          <a:off x="-3006518" y="-463017"/>
          <a:ext cx="3586603" cy="3586603"/>
        </a:xfrm>
        <a:prstGeom prst="blockArc">
          <a:avLst>
            <a:gd name="adj1" fmla="val 18900000"/>
            <a:gd name="adj2" fmla="val 2700000"/>
            <a:gd name="adj3" fmla="val 60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F3BBB-5020-FA48-B8B4-DA8FF530EE53}">
      <dsp:nvSpPr>
        <dsp:cNvPr id="0" name=""/>
        <dsp:cNvSpPr/>
      </dsp:nvSpPr>
      <dsp:spPr>
        <a:xfrm>
          <a:off x="372981" y="266056"/>
          <a:ext cx="3321365" cy="532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365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Díjtételek</a:t>
          </a:r>
          <a:r>
            <a:rPr lang="hu-HU" sz="1800" kern="1200" dirty="0" smtClean="0"/>
            <a:t> </a:t>
          </a:r>
          <a:r>
            <a:rPr lang="hu-HU" sz="1300" kern="1200" dirty="0" smtClean="0"/>
            <a:t>felülvizsgálata (25/11)</a:t>
          </a:r>
          <a:endParaRPr lang="hu-HU" sz="1300" kern="1200" dirty="0"/>
        </a:p>
      </dsp:txBody>
      <dsp:txXfrm>
        <a:off x="372981" y="266056"/>
        <a:ext cx="3321365" cy="532113"/>
      </dsp:txXfrm>
    </dsp:sp>
    <dsp:sp modelId="{EDE0DD18-E31D-6F4E-B6D4-704624CC0D6C}">
      <dsp:nvSpPr>
        <dsp:cNvPr id="0" name=""/>
        <dsp:cNvSpPr/>
      </dsp:nvSpPr>
      <dsp:spPr>
        <a:xfrm>
          <a:off x="40410" y="199542"/>
          <a:ext cx="665142" cy="6651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228BC-BE0E-C849-A98A-A33EE0A3BC6F}">
      <dsp:nvSpPr>
        <dsp:cNvPr id="0" name=""/>
        <dsp:cNvSpPr/>
      </dsp:nvSpPr>
      <dsp:spPr>
        <a:xfrm>
          <a:off x="566405" y="1064227"/>
          <a:ext cx="3127942" cy="532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365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Többletszolgáltatások</a:t>
          </a:r>
          <a:endParaRPr lang="hu-HU" sz="1300" kern="1200" dirty="0"/>
        </a:p>
      </dsp:txBody>
      <dsp:txXfrm>
        <a:off x="566405" y="1064227"/>
        <a:ext cx="3127942" cy="532113"/>
      </dsp:txXfrm>
    </dsp:sp>
    <dsp:sp modelId="{D29F2C4C-7B43-424C-A4C0-30A354B4ACC8}">
      <dsp:nvSpPr>
        <dsp:cNvPr id="0" name=""/>
        <dsp:cNvSpPr/>
      </dsp:nvSpPr>
      <dsp:spPr>
        <a:xfrm>
          <a:off x="233834" y="997713"/>
          <a:ext cx="665142" cy="6651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B1EAE-7F9B-9E47-91F0-AB14246FEB6F}">
      <dsp:nvSpPr>
        <dsp:cNvPr id="0" name=""/>
        <dsp:cNvSpPr/>
      </dsp:nvSpPr>
      <dsp:spPr>
        <a:xfrm>
          <a:off x="372981" y="1862397"/>
          <a:ext cx="3321365" cy="5321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22365" tIns="30480" rIns="30480" bIns="3048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Új </a:t>
          </a:r>
          <a:r>
            <a:rPr lang="hu-HU" sz="1200" kern="1200" dirty="0" err="1" smtClean="0"/>
            <a:t>fedezetek</a:t>
          </a:r>
          <a:r>
            <a:rPr lang="hu-HU" sz="1200" kern="1200" dirty="0" smtClean="0"/>
            <a:t> </a:t>
          </a:r>
          <a:br>
            <a:rPr lang="hu-HU" sz="1200" kern="1200" dirty="0" smtClean="0"/>
          </a:br>
          <a:r>
            <a:rPr lang="hu-HU" sz="1200" kern="1200" dirty="0" smtClean="0"/>
            <a:t>(lábadozási tám, 14 napon túli)</a:t>
          </a:r>
          <a:endParaRPr lang="hu-HU" sz="1200" kern="1200" dirty="0"/>
        </a:p>
      </dsp:txBody>
      <dsp:txXfrm>
        <a:off x="372981" y="1862397"/>
        <a:ext cx="3321365" cy="532113"/>
      </dsp:txXfrm>
    </dsp:sp>
    <dsp:sp modelId="{6BBE2971-7E93-5D43-B135-4FA70466DF0F}">
      <dsp:nvSpPr>
        <dsp:cNvPr id="0" name=""/>
        <dsp:cNvSpPr/>
      </dsp:nvSpPr>
      <dsp:spPr>
        <a:xfrm>
          <a:off x="40410" y="1795883"/>
          <a:ext cx="665142" cy="6651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64FC-C5EB-C54A-BF3D-75B28F66B970}">
      <dsp:nvSpPr>
        <dsp:cNvPr id="0" name=""/>
        <dsp:cNvSpPr/>
      </dsp:nvSpPr>
      <dsp:spPr>
        <a:xfrm>
          <a:off x="-3006518" y="-463017"/>
          <a:ext cx="3586603" cy="3586603"/>
        </a:xfrm>
        <a:prstGeom prst="blockArc">
          <a:avLst>
            <a:gd name="adj1" fmla="val 18900000"/>
            <a:gd name="adj2" fmla="val 2700000"/>
            <a:gd name="adj3" fmla="val 602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FF3BBB-5020-FA48-B8B4-DA8FF530EE53}">
      <dsp:nvSpPr>
        <dsp:cNvPr id="0" name=""/>
        <dsp:cNvSpPr/>
      </dsp:nvSpPr>
      <dsp:spPr>
        <a:xfrm>
          <a:off x="254852" y="166232"/>
          <a:ext cx="3439494" cy="332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Bővített szolgáltatás már a 2. csomagtól</a:t>
          </a:r>
          <a:endParaRPr lang="hu-HU" sz="1300" kern="1200" dirty="0"/>
        </a:p>
      </dsp:txBody>
      <dsp:txXfrm>
        <a:off x="254852" y="166232"/>
        <a:ext cx="3439494" cy="332677"/>
      </dsp:txXfrm>
    </dsp:sp>
    <dsp:sp modelId="{EDE0DD18-E31D-6F4E-B6D4-704624CC0D6C}">
      <dsp:nvSpPr>
        <dsp:cNvPr id="0" name=""/>
        <dsp:cNvSpPr/>
      </dsp:nvSpPr>
      <dsp:spPr>
        <a:xfrm>
          <a:off x="46929" y="124647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228BC-BE0E-C849-A98A-A33EE0A3BC6F}">
      <dsp:nvSpPr>
        <dsp:cNvPr id="0" name=""/>
        <dsp:cNvSpPr/>
      </dsp:nvSpPr>
      <dsp:spPr>
        <a:xfrm>
          <a:off x="493239" y="665088"/>
          <a:ext cx="3201107" cy="332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noProof="0" dirty="0" smtClean="0"/>
            <a:t>Limit nélkül*</a:t>
          </a:r>
          <a:endParaRPr lang="hu-HU" sz="1300" kern="1200" noProof="0" dirty="0"/>
        </a:p>
      </dsp:txBody>
      <dsp:txXfrm>
        <a:off x="493239" y="665088"/>
        <a:ext cx="3201107" cy="332677"/>
      </dsp:txXfrm>
    </dsp:sp>
    <dsp:sp modelId="{D29F2C4C-7B43-424C-A4C0-30A354B4ACC8}">
      <dsp:nvSpPr>
        <dsp:cNvPr id="0" name=""/>
        <dsp:cNvSpPr/>
      </dsp:nvSpPr>
      <dsp:spPr>
        <a:xfrm>
          <a:off x="285316" y="623504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5B1EAE-7F9B-9E47-91F0-AB14246FEB6F}">
      <dsp:nvSpPr>
        <dsp:cNvPr id="0" name=""/>
        <dsp:cNvSpPr/>
      </dsp:nvSpPr>
      <dsp:spPr>
        <a:xfrm>
          <a:off x="566405" y="1163945"/>
          <a:ext cx="3127942" cy="332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Onkológiai diagnosztika</a:t>
          </a:r>
          <a:endParaRPr lang="hu-HU" sz="1300" kern="1200" dirty="0"/>
        </a:p>
      </dsp:txBody>
      <dsp:txXfrm>
        <a:off x="566405" y="1163945"/>
        <a:ext cx="3127942" cy="332677"/>
      </dsp:txXfrm>
    </dsp:sp>
    <dsp:sp modelId="{6BBE2971-7E93-5D43-B135-4FA70466DF0F}">
      <dsp:nvSpPr>
        <dsp:cNvPr id="0" name=""/>
        <dsp:cNvSpPr/>
      </dsp:nvSpPr>
      <dsp:spPr>
        <a:xfrm>
          <a:off x="358481" y="1122360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2B5105-7852-7940-A3DD-69ADE6F0B1F2}">
      <dsp:nvSpPr>
        <dsp:cNvPr id="0" name=""/>
        <dsp:cNvSpPr/>
      </dsp:nvSpPr>
      <dsp:spPr>
        <a:xfrm>
          <a:off x="493239" y="1662801"/>
          <a:ext cx="3201107" cy="332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Összegbiztosítások</a:t>
          </a:r>
          <a:endParaRPr lang="hu-HU" sz="1300" kern="1200" dirty="0"/>
        </a:p>
      </dsp:txBody>
      <dsp:txXfrm>
        <a:off x="493239" y="1662801"/>
        <a:ext cx="3201107" cy="332677"/>
      </dsp:txXfrm>
    </dsp:sp>
    <dsp:sp modelId="{19D48030-9FA2-164D-830D-43F2FD1F40FD}">
      <dsp:nvSpPr>
        <dsp:cNvPr id="0" name=""/>
        <dsp:cNvSpPr/>
      </dsp:nvSpPr>
      <dsp:spPr>
        <a:xfrm>
          <a:off x="285316" y="1621217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C72F0-30D3-8F48-B928-7404AB0A7A62}">
      <dsp:nvSpPr>
        <dsp:cNvPr id="0" name=""/>
        <dsp:cNvSpPr/>
      </dsp:nvSpPr>
      <dsp:spPr>
        <a:xfrm>
          <a:off x="254852" y="2161658"/>
          <a:ext cx="3439494" cy="33267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4063" tIns="33020" rIns="33020" bIns="3302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300" kern="1200" dirty="0" smtClean="0"/>
            <a:t>Utasbiztosítás</a:t>
          </a:r>
          <a:endParaRPr lang="hu-HU" sz="1300" kern="1200" dirty="0"/>
        </a:p>
      </dsp:txBody>
      <dsp:txXfrm>
        <a:off x="254852" y="2161658"/>
        <a:ext cx="3439494" cy="332677"/>
      </dsp:txXfrm>
    </dsp:sp>
    <dsp:sp modelId="{1AB56CF0-AD13-2E43-AB00-A08D49BABBFA}">
      <dsp:nvSpPr>
        <dsp:cNvPr id="0" name=""/>
        <dsp:cNvSpPr/>
      </dsp:nvSpPr>
      <dsp:spPr>
        <a:xfrm>
          <a:off x="46929" y="2120073"/>
          <a:ext cx="415846" cy="4158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39B431-7C8C-274A-BA33-7C21C85E3BE4}" type="datetime1">
              <a:rPr lang="it-IT" smtClean="0"/>
              <a:t>18/10/2017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B03916-887A-F043-AD49-BF0A69ACF5F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812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9682E-FB58-D249-BB85-C718355B86BE}" type="datetime1">
              <a:rPr lang="it-IT" smtClean="0"/>
              <a:t>18/10/2017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168C7-CDE6-B24B-B7C6-F8E72CFBA85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063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45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52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46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52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47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68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48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68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4168C7-CDE6-B24B-B7C6-F8E72CFBA85A}" type="slidenum">
              <a:rPr lang="it-IT" smtClean="0">
                <a:solidFill>
                  <a:prstClr val="black"/>
                </a:solidFill>
              </a:rPr>
              <a:pPr/>
              <a:t>49</a:t>
            </a:fld>
            <a:endParaRPr lang="it-IT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768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90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90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5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9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5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6963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89214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4095838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703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808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061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569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252838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13096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55701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749049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40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7" y="4066647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40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7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48321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0407865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0196358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063850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903528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5C52AD40-4B52-4D39-A24A-0DB4530881C0}" type="datetime1">
              <a:rPr lang="hu-HU" smtClean="0">
                <a:solidFill>
                  <a:srgbClr val="BD2027"/>
                </a:solidFill>
              </a:rPr>
              <a:pPr/>
              <a:t>2017.10.18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3519949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pic>
        <p:nvPicPr>
          <p:cNvPr id="9" name="Picture 2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6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 i="0" baseline="0">
                <a:solidFill>
                  <a:srgbClr val="C00000"/>
                </a:solidFill>
              </a:defRPr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pic>
        <p:nvPicPr>
          <p:cNvPr id="7" name="Picture 2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33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188981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3217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2459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3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9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6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4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8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9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5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21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9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319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71905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640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05657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553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5882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8101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90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90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6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3902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pPr defTabSz="914400"/>
            <a:fld id="{C465A074-71B0-1C47-A455-7677837C124E}" type="slidenum">
              <a:rPr lang="it-IT" smtClean="0">
                <a:solidFill>
                  <a:srgbClr val="BD2027"/>
                </a:solidFill>
              </a:rPr>
              <a:pPr defTabSz="914400"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  <a:latin typeface="Arial Regular"/>
              </a:rPr>
              <a:t>Prezentáció címe</a:t>
            </a:r>
            <a:endParaRPr lang="it-IT" dirty="0">
              <a:solidFill>
                <a:srgbClr val="BD2027"/>
              </a:solidFill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432997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058260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672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21943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28726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5038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5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6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6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6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6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6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527245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9818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1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81" y="1682751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310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8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6036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4"/>
            <a:ext cx="213976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3139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5291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52897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5" y="1682751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1" y="1682751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33200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804619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726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62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838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55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977070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0584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1549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17899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119177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9" y="716295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spc="0" dirty="0" smtClean="0">
                <a:solidFill>
                  <a:schemeClr val="tx2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276931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3877081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95152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23532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5C52AD40-4B52-4D39-A24A-0DB4530881C0}" type="datetime1">
              <a:rPr lang="hu-HU" smtClean="0">
                <a:solidFill>
                  <a:srgbClr val="BD2027"/>
                </a:solidFill>
              </a:rPr>
              <a:pPr/>
              <a:t>2017.10.18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3078456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57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76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4"/>
            <a:ext cx="213976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21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76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58966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9130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sp>
        <p:nvSpPr>
          <p:cNvPr id="9" name="object 3"/>
          <p:cNvSpPr txBox="1"/>
          <p:nvPr userDrawn="1"/>
        </p:nvSpPr>
        <p:spPr>
          <a:xfrm>
            <a:off x="357778" y="716295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spc="0" dirty="0" smtClean="0">
                <a:solidFill>
                  <a:schemeClr val="tx2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5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2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46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6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9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25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6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2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46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6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9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25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817141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4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4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60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746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02130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196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2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40639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395213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00262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3" y="1682751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8016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24479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058344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6D80EE89-5913-7647-8C31-0801FAD3084B}" type="datetime4">
              <a:rPr lang="it-IT" smtClean="0">
                <a:solidFill>
                  <a:srgbClr val="BD2027"/>
                </a:solidFill>
              </a:rPr>
              <a:pPr/>
              <a:t>18 ottobre 2017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BD2027"/>
                </a:solidFill>
              </a:rPr>
              <a:t>Presentation Title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6137631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" r="14960" b="85913"/>
          <a:stretch>
            <a:fillRect/>
          </a:stretch>
        </p:blipFill>
        <p:spPr bwMode="auto">
          <a:xfrm>
            <a:off x="0" y="0"/>
            <a:ext cx="2159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06744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lIns="91432" tIns="45717" rIns="91432" bIns="45717"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70023944"/>
      </p:ext>
    </p:extLst>
  </p:cSld>
  <p:clrMapOvr>
    <a:masterClrMapping/>
  </p:clrMapOvr>
  <p:transition spd="med">
    <p:zoom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91" y="511081"/>
            <a:ext cx="2387600" cy="355600"/>
          </a:xfrm>
        </p:spPr>
        <p:txBody>
          <a:bodyPr/>
          <a:lstStyle>
            <a:lvl1pPr marL="0" marR="0" indent="0" algn="l" defTabSz="457147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147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91" y="1096051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059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926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7"/>
            <a:ext cx="213976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99" defTabSz="457147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5975">
            <a:noAutofit/>
          </a:bodyPr>
          <a:lstStyle>
            <a:lvl1pPr marL="171431" indent="-17143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39939" indent="-179979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314" indent="-179979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361254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5" y="1682752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568512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1682752"/>
            <a:ext cx="8391525" cy="4378325"/>
          </a:xfrm>
        </p:spPr>
        <p:txBody>
          <a:bodyPr numCol="2" spcCol="179979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429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5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6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6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6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6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6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78865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1682752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79979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79979">
              <a:buFont typeface="Arial"/>
              <a:buChar char="•"/>
              <a:defRPr sz="1000"/>
            </a:lvl3pPr>
            <a:lvl4pPr marL="0" indent="-179979">
              <a:defRPr sz="1000"/>
            </a:lvl4pPr>
            <a:lvl5pPr marL="0" indent="-179979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6836109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5" y="4758685"/>
            <a:ext cx="8391525" cy="1302390"/>
          </a:xfrm>
        </p:spPr>
        <p:txBody>
          <a:bodyPr wrap="square" lIns="71992" tIns="71992" rIns="71992"/>
          <a:lstStyle>
            <a:lvl1pPr>
              <a:lnSpc>
                <a:spcPts val="1000"/>
              </a:lnSpc>
              <a:defRPr sz="800"/>
            </a:lvl1pPr>
            <a:lvl2pPr marL="194377" indent="-194377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747" indent="-194377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747" indent="-194377">
              <a:lnSpc>
                <a:spcPts val="1000"/>
              </a:lnSpc>
              <a:defRPr sz="800"/>
            </a:lvl4pPr>
            <a:lvl5pPr marL="460747" indent="-194377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7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5" y="1682753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421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5" y="1682750"/>
            <a:ext cx="8391525" cy="1302390"/>
          </a:xfrm>
        </p:spPr>
        <p:txBody>
          <a:bodyPr wrap="square" lIns="71992" tIns="71992" rIns="71992"/>
          <a:lstStyle>
            <a:lvl1pPr>
              <a:lnSpc>
                <a:spcPts val="1000"/>
              </a:lnSpc>
              <a:defRPr sz="800"/>
            </a:lvl1pPr>
            <a:lvl2pPr marL="194377" indent="-194377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747" indent="-194377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747" indent="-194377">
              <a:lnSpc>
                <a:spcPts val="1000"/>
              </a:lnSpc>
              <a:defRPr sz="800"/>
            </a:lvl4pPr>
            <a:lvl5pPr marL="460747" indent="-194377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7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5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9861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6" y="1682752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8" y="1682752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37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3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353" indent="-194377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353" indent="-194377">
              <a:buClr>
                <a:schemeClr val="tx1"/>
              </a:buClr>
              <a:buFont typeface="Lucida Grande"/>
              <a:buChar char="-"/>
              <a:defRPr sz="1000"/>
            </a:lvl3pPr>
            <a:lvl4pPr marL="410353" indent="-194377">
              <a:defRPr sz="1000"/>
            </a:lvl4pPr>
            <a:lvl5pPr marL="410353" indent="-194377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06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3" y="1698842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5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3" y="1698842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5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2657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2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7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5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5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4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5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5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5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5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5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2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5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91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5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8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8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8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8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8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15856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64498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6" y="1682752"/>
            <a:ext cx="4132303" cy="4378325"/>
          </a:xfrm>
        </p:spPr>
        <p:txBody>
          <a:bodyPr tIns="46794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3" y="1682752"/>
            <a:ext cx="4132303" cy="4378325"/>
          </a:xfrm>
        </p:spPr>
        <p:txBody>
          <a:bodyPr tIns="50394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502208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6" y="716297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99" defTabSz="457147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1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81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81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3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7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91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7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301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7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1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81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81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3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7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91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7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301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7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583184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5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6D80EE89-5913-7647-8C31-0801FAD3084B}" type="datetime4">
              <a:rPr lang="it-IT" smtClean="0"/>
              <a:t>18 ottobre 2017</a:t>
            </a:fld>
            <a:endParaRPr lang="it-IT" dirty="0"/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Presentation Title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34423269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7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699" defTabSz="457147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7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5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3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7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61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5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6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3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5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1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3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1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7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1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61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1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5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1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6"/>
            <a:ext cx="4120354" cy="146097"/>
          </a:xfrm>
        </p:spPr>
        <p:txBody>
          <a:bodyPr/>
          <a:lstStyle>
            <a:lvl1pPr>
              <a:defRPr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1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341" indent="-179367">
              <a:tabLst>
                <a:tab pos="361908" algn="l"/>
                <a:tab pos="538101" algn="l"/>
                <a:tab pos="807945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7805890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3" y="1682752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1" y="1682750"/>
            <a:ext cx="3976334" cy="1525588"/>
          </a:xfrm>
        </p:spPr>
        <p:txBody>
          <a:bodyPr numCol="1" spcCol="143983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939785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8629349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7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3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pPr defTabSz="457147"/>
            <a:fld id="{5C52AD40-4B52-4D39-A24A-0DB4530881C0}" type="datetime1">
              <a:rPr lang="hu-HU" smtClean="0">
                <a:solidFill>
                  <a:srgbClr val="BD2027"/>
                </a:solidFill>
              </a:rPr>
              <a:pPr defTabSz="457147"/>
              <a:t>2017.10.18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1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pPr defTabSz="457147"/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1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24546907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11910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90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90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5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4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5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5"/>
            <a:ext cx="213976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4011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5" y="1682751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164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1682751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93776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1682751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283287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5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5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138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5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5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725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1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81" y="1682751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066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5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1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5"/>
            <a:ext cx="293133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b="1" spc="0" dirty="0" smtClean="0">
                <a:solidFill>
                  <a:schemeClr val="tx2"/>
                </a:solidFill>
                <a:latin typeface="Arial"/>
                <a:cs typeface="Arial"/>
              </a:rPr>
              <a:t>TARTALOMJEGYZÉK</a:t>
            </a:r>
            <a:endParaRPr sz="2000" b="1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43186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40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7" y="4066647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40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7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54776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3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9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6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4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4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8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9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9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5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21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9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87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00042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467347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5" y="1682751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1" y="1682751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92325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9" y="716295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7183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8" y="716295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5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2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46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6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9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25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6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2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46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6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9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25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65368311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3" y="1682751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42022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5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6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6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6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6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6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7512250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5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5C52AD40-4B52-4D39-A24A-0DB4530881C0}" type="datetime1">
              <a:rPr lang="hu-HU" smtClean="0">
                <a:solidFill>
                  <a:srgbClr val="BD2027"/>
                </a:solidFill>
              </a:rPr>
              <a:pPr/>
              <a:t>2017.10.18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9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9712354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22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5" y="1682751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8551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73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4"/>
            <a:ext cx="293133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b="1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b="1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2861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97899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83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37424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3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2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27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109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88797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1682751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80053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7656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186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013725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130421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0772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55244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9457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6D80EE89-5913-7647-8C31-0801FAD3084B}" type="datetime4">
              <a:rPr lang="it-IT" smtClean="0">
                <a:solidFill>
                  <a:srgbClr val="BD2027"/>
                </a:solidFill>
              </a:rPr>
              <a:pPr/>
              <a:t>18 ottobre 2017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BD2027"/>
                </a:solidFill>
              </a:rPr>
              <a:t>Presentation Title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2295960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220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5" y="1682751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616480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95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405265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018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83965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95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34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7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20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72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63947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5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5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8711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313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4126788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374142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983926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10453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3792506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6D80EE89-5913-7647-8C31-0801FAD3084B}" type="datetime4">
              <a:rPr lang="it-IT" smtClean="0">
                <a:solidFill>
                  <a:srgbClr val="BD2027"/>
                </a:solidFill>
              </a:rPr>
              <a:pPr/>
              <a:t>18 ottobre 2017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BD2027"/>
                </a:solidFill>
              </a:rPr>
              <a:t>Presentation Title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2673625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58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269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5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5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5899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666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numCol="2" spcCol="18000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6" name="Immagin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2197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8391525" cy="4378325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0" indent="-180000">
              <a:lnSpc>
                <a:spcPts val="1600"/>
              </a:lnSpc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000" baseline="0"/>
            </a:lvl2pPr>
            <a:lvl3pPr marL="0" indent="-180000">
              <a:buFont typeface="Arial"/>
              <a:buChar char="•"/>
              <a:defRPr sz="1000"/>
            </a:lvl3pPr>
            <a:lvl4pPr marL="0" indent="-180000">
              <a:defRPr sz="1000"/>
            </a:lvl4pPr>
            <a:lvl5pPr marL="0" indent="-180000">
              <a:buFont typeface="Arial"/>
              <a:buChar char="•"/>
              <a:defRPr sz="1000"/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2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53561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Item + Text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347663" y="4758685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4" name="Rettangolo 3"/>
          <p:cNvSpPr/>
          <p:nvPr userDrawn="1"/>
        </p:nvSpPr>
        <p:spPr>
          <a:xfrm>
            <a:off x="347300" y="4758685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7" name="Segnaposto contenuto 4"/>
          <p:cNvSpPr>
            <a:spLocks noGrp="1"/>
          </p:cNvSpPr>
          <p:nvPr>
            <p:ph sz="quarter" idx="21"/>
          </p:nvPr>
        </p:nvSpPr>
        <p:spPr>
          <a:xfrm>
            <a:off x="347663" y="1682750"/>
            <a:ext cx="8391525" cy="297656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16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1 + Ite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20"/>
          </p:nvPr>
        </p:nvSpPr>
        <p:spPr>
          <a:xfrm>
            <a:off x="347663" y="1682750"/>
            <a:ext cx="8391525" cy="1302390"/>
          </a:xfrm>
        </p:spPr>
        <p:txBody>
          <a:bodyPr wrap="square" lIns="72000" tIns="72000" rIns="72000"/>
          <a:lstStyle>
            <a:lvl1pPr>
              <a:lnSpc>
                <a:spcPts val="1000"/>
              </a:lnSpc>
              <a:defRPr sz="800"/>
            </a:lvl1pPr>
            <a:lvl2pPr marL="194400" indent="-194400">
              <a:lnSpc>
                <a:spcPts val="1000"/>
              </a:lnSpc>
              <a:spcBef>
                <a:spcPts val="400"/>
              </a:spcBef>
              <a:spcAft>
                <a:spcPts val="400"/>
              </a:spcAft>
              <a:buClr>
                <a:schemeClr val="tx2"/>
              </a:buClr>
              <a:buFont typeface="Arial"/>
              <a:buChar char="•"/>
              <a:defRPr sz="800" b="0" i="0"/>
            </a:lvl2pPr>
            <a:lvl3pPr marL="460800" indent="-194400">
              <a:lnSpc>
                <a:spcPts val="1000"/>
              </a:lnSpc>
              <a:buClr>
                <a:schemeClr val="tx2"/>
              </a:buClr>
              <a:buFont typeface="Wingdings" charset="2"/>
              <a:buChar char="ü"/>
              <a:defRPr sz="800"/>
            </a:lvl3pPr>
            <a:lvl4pPr marL="460800" indent="-194400">
              <a:lnSpc>
                <a:spcPts val="1000"/>
              </a:lnSpc>
              <a:defRPr sz="800"/>
            </a:lvl4pPr>
            <a:lvl5pPr marL="460800" indent="-194400">
              <a:lnSpc>
                <a:spcPts val="1000"/>
              </a:lnSpc>
              <a:defRPr sz="8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21" name="Rettangolo 20"/>
          <p:cNvSpPr/>
          <p:nvPr userDrawn="1"/>
        </p:nvSpPr>
        <p:spPr>
          <a:xfrm>
            <a:off x="347300" y="1682750"/>
            <a:ext cx="8392071" cy="130239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24" name="Immagine 2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20" name="Segnaposto contenuto 2"/>
          <p:cNvSpPr>
            <a:spLocks noGrp="1"/>
          </p:cNvSpPr>
          <p:nvPr>
            <p:ph sz="quarter" idx="22"/>
          </p:nvPr>
        </p:nvSpPr>
        <p:spPr>
          <a:xfrm>
            <a:off x="347663" y="3084513"/>
            <a:ext cx="8391525" cy="297656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3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938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0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75" y="1682750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66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able + Text Big bullet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20" name="Segnaposto tabella 4"/>
          <p:cNvSpPr>
            <a:spLocks noGrp="1"/>
          </p:cNvSpPr>
          <p:nvPr>
            <p:ph type="tbl" sz="quarter" idx="19"/>
          </p:nvPr>
        </p:nvSpPr>
        <p:spPr>
          <a:xfrm>
            <a:off x="347663" y="1682750"/>
            <a:ext cx="8386762" cy="2976563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9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6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4763496"/>
            <a:ext cx="8391525" cy="1302390"/>
          </a:xfrm>
        </p:spPr>
        <p:txBody>
          <a:bodyPr wrap="square"/>
          <a:lstStyle>
            <a:lvl1pPr marL="0" indent="0" algn="l">
              <a:lnSpc>
                <a:spcPts val="2200"/>
              </a:lnSpc>
              <a:buClr>
                <a:schemeClr val="tx2"/>
              </a:buClr>
              <a:buFont typeface="Wingdings" charset="2"/>
              <a:buChar char="v"/>
              <a:defRPr sz="2000" b="1" i="0" baseline="0"/>
            </a:lvl1pPr>
            <a:lvl2pPr marL="410400" indent="-194400">
              <a:lnSpc>
                <a:spcPts val="1600"/>
              </a:lnSpc>
              <a:spcAft>
                <a:spcPts val="0"/>
              </a:spcAft>
              <a:buClr>
                <a:schemeClr val="tx2"/>
              </a:buClr>
              <a:buFont typeface="Wingdings" charset="2"/>
              <a:buChar char="§"/>
              <a:defRPr sz="1000" baseline="0"/>
            </a:lvl2pPr>
            <a:lvl3pPr marL="410400" indent="-194400">
              <a:buClr>
                <a:schemeClr val="tx1"/>
              </a:buClr>
              <a:buFont typeface="Lucida Grande"/>
              <a:buChar char="-"/>
              <a:defRPr sz="1000"/>
            </a:lvl3pPr>
            <a:lvl4pPr marL="410400" indent="-194400">
              <a:defRPr sz="1000"/>
            </a:lvl4pPr>
            <a:lvl5pPr marL="410400" indent="-194400">
              <a:buClr>
                <a:schemeClr val="tx1"/>
              </a:buClr>
              <a:buFont typeface="Wingdings" charset="2"/>
              <a:buChar char="Ø"/>
              <a:defRPr sz="100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888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s + Tables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8" name="Segnaposto grafico 17"/>
          <p:cNvSpPr>
            <a:spLocks noGrp="1"/>
          </p:cNvSpPr>
          <p:nvPr>
            <p:ph type="chart" sz="quarter" idx="17"/>
          </p:nvPr>
        </p:nvSpPr>
        <p:spPr>
          <a:xfrm>
            <a:off x="4613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4" name="Segnaposto tabella 2"/>
          <p:cNvSpPr>
            <a:spLocks noGrp="1"/>
          </p:cNvSpPr>
          <p:nvPr>
            <p:ph type="tbl" sz="quarter" idx="21"/>
          </p:nvPr>
        </p:nvSpPr>
        <p:spPr>
          <a:xfrm>
            <a:off x="4613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sp>
        <p:nvSpPr>
          <p:cNvPr id="25" name="Segnaposto grafico 17"/>
          <p:cNvSpPr>
            <a:spLocks noGrp="1"/>
          </p:cNvSpPr>
          <p:nvPr>
            <p:ph type="chart" sz="quarter" idx="22"/>
          </p:nvPr>
        </p:nvSpPr>
        <p:spPr>
          <a:xfrm>
            <a:off x="347300" y="1698839"/>
            <a:ext cx="4126071" cy="2101273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/>
          </a:p>
        </p:txBody>
      </p:sp>
      <p:sp>
        <p:nvSpPr>
          <p:cNvPr id="26" name="Segnaposto tabella 2"/>
          <p:cNvSpPr>
            <a:spLocks noGrp="1"/>
          </p:cNvSpPr>
          <p:nvPr>
            <p:ph type="tbl" sz="quarter" idx="23"/>
          </p:nvPr>
        </p:nvSpPr>
        <p:spPr>
          <a:xfrm>
            <a:off x="347301" y="4066642"/>
            <a:ext cx="4120686" cy="2016945"/>
          </a:xfrm>
        </p:spPr>
        <p:txBody>
          <a:bodyPr/>
          <a:lstStyle/>
          <a:p>
            <a:r>
              <a:rPr lang="hu-HU" smtClean="0"/>
              <a:t>Táblázat beszúrásához kattintson az ikonra</a:t>
            </a:r>
            <a:endParaRPr lang="it-IT"/>
          </a:p>
        </p:txBody>
      </p:sp>
      <p:pic>
        <p:nvPicPr>
          <p:cNvPr id="22" name="Immagin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7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7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0677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2" name="Freccia destra 1"/>
          <p:cNvSpPr/>
          <p:nvPr userDrawn="1"/>
        </p:nvSpPr>
        <p:spPr>
          <a:xfrm flipV="1">
            <a:off x="347301" y="3728136"/>
            <a:ext cx="8392070" cy="235526"/>
          </a:xfrm>
          <a:prstGeom prst="rightArrow">
            <a:avLst>
              <a:gd name="adj1" fmla="val 50000"/>
              <a:gd name="adj2" fmla="val 151308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161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10" name="Connettore 1 9"/>
          <p:cNvCxnSpPr/>
          <p:nvPr userDrawn="1"/>
        </p:nvCxnSpPr>
        <p:spPr>
          <a:xfrm>
            <a:off x="347300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1 21"/>
          <p:cNvCxnSpPr/>
          <p:nvPr userDrawn="1"/>
        </p:nvCxnSpPr>
        <p:spPr>
          <a:xfrm flipV="1">
            <a:off x="1047724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51630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2" name="Connettore 1 31"/>
          <p:cNvCxnSpPr/>
          <p:nvPr userDrawn="1"/>
        </p:nvCxnSpPr>
        <p:spPr>
          <a:xfrm>
            <a:off x="117044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 userDrawn="1"/>
        </p:nvCxnSpPr>
        <p:spPr>
          <a:xfrm flipV="1">
            <a:off x="187086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Segnaposto tes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306144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35" name="Connettore 1 34"/>
          <p:cNvCxnSpPr/>
          <p:nvPr userDrawn="1"/>
        </p:nvCxnSpPr>
        <p:spPr>
          <a:xfrm>
            <a:off x="1960283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 userDrawn="1"/>
        </p:nvCxnSpPr>
        <p:spPr>
          <a:xfrm flipV="1">
            <a:off x="2660707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egnaposto testo 3"/>
          <p:cNvSpPr>
            <a:spLocks noGrp="1"/>
          </p:cNvSpPr>
          <p:nvPr>
            <p:ph type="body" sz="quarter" idx="17" hasCustomPrompt="1"/>
          </p:nvPr>
        </p:nvSpPr>
        <p:spPr>
          <a:xfrm>
            <a:off x="314036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1" name="Connettore 1 40"/>
          <p:cNvCxnSpPr/>
          <p:nvPr userDrawn="1"/>
        </p:nvCxnSpPr>
        <p:spPr>
          <a:xfrm>
            <a:off x="279450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 userDrawn="1"/>
        </p:nvCxnSpPr>
        <p:spPr>
          <a:xfrm flipV="1">
            <a:off x="349492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egnaposto testo 3"/>
          <p:cNvSpPr>
            <a:spLocks noGrp="1"/>
          </p:cNvSpPr>
          <p:nvPr>
            <p:ph type="body" sz="quarter" idx="18" hasCustomPrompt="1"/>
          </p:nvPr>
        </p:nvSpPr>
        <p:spPr>
          <a:xfrm>
            <a:off x="3921076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4" name="Connettore 1 43"/>
          <p:cNvCxnSpPr/>
          <p:nvPr userDrawn="1"/>
        </p:nvCxnSpPr>
        <p:spPr>
          <a:xfrm>
            <a:off x="3575215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 userDrawn="1"/>
        </p:nvCxnSpPr>
        <p:spPr>
          <a:xfrm flipV="1">
            <a:off x="4275639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Segnaposto testo 3"/>
          <p:cNvSpPr>
            <a:spLocks noGrp="1"/>
          </p:cNvSpPr>
          <p:nvPr>
            <p:ph type="body" sz="quarter" idx="19" hasCustomPrompt="1"/>
          </p:nvPr>
        </p:nvSpPr>
        <p:spPr>
          <a:xfrm>
            <a:off x="4764424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47" name="Connettore 1 46"/>
          <p:cNvCxnSpPr/>
          <p:nvPr userDrawn="1"/>
        </p:nvCxnSpPr>
        <p:spPr>
          <a:xfrm>
            <a:off x="4418563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 userDrawn="1"/>
        </p:nvCxnSpPr>
        <p:spPr>
          <a:xfrm flipV="1">
            <a:off x="5118987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egnaposto tes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373091" y="3963662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0" name="Connettore 1 49"/>
          <p:cNvCxnSpPr/>
          <p:nvPr userDrawn="1"/>
        </p:nvCxnSpPr>
        <p:spPr>
          <a:xfrm>
            <a:off x="6027230" y="4510424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 userDrawn="1"/>
        </p:nvCxnSpPr>
        <p:spPr>
          <a:xfrm flipV="1">
            <a:off x="6727654" y="4217940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egnaposto tes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557715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3" name="Connettore 1 52"/>
          <p:cNvCxnSpPr/>
          <p:nvPr userDrawn="1"/>
        </p:nvCxnSpPr>
        <p:spPr>
          <a:xfrm>
            <a:off x="5211854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1 53"/>
          <p:cNvCxnSpPr/>
          <p:nvPr userDrawn="1"/>
        </p:nvCxnSpPr>
        <p:spPr>
          <a:xfrm flipV="1">
            <a:off x="5912278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Segnaposto testo 3"/>
          <p:cNvSpPr>
            <a:spLocks noGrp="1"/>
          </p:cNvSpPr>
          <p:nvPr>
            <p:ph type="body" sz="quarter" idx="22" hasCustomPrompt="1"/>
          </p:nvPr>
        </p:nvSpPr>
        <p:spPr>
          <a:xfrm>
            <a:off x="7166350" y="3543601"/>
            <a:ext cx="707688" cy="184535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hu-HU" dirty="0" smtClean="0"/>
              <a:t>Adat</a:t>
            </a:r>
            <a:endParaRPr lang="it-IT" dirty="0"/>
          </a:p>
        </p:txBody>
      </p:sp>
      <p:cxnSp>
        <p:nvCxnSpPr>
          <p:cNvPr id="56" name="Connettore 1 55"/>
          <p:cNvCxnSpPr/>
          <p:nvPr userDrawn="1"/>
        </p:nvCxnSpPr>
        <p:spPr>
          <a:xfrm>
            <a:off x="6820489" y="3171153"/>
            <a:ext cx="1376821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1 56"/>
          <p:cNvCxnSpPr/>
          <p:nvPr userDrawn="1"/>
        </p:nvCxnSpPr>
        <p:spPr>
          <a:xfrm flipV="1">
            <a:off x="7520913" y="3171153"/>
            <a:ext cx="0" cy="292484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Segnaposto testo 59"/>
          <p:cNvSpPr>
            <a:spLocks noGrp="1"/>
          </p:cNvSpPr>
          <p:nvPr>
            <p:ph type="body" sz="quarter" idx="23"/>
          </p:nvPr>
        </p:nvSpPr>
        <p:spPr>
          <a:xfrm>
            <a:off x="347663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1" name="Segnaposto testo 59"/>
          <p:cNvSpPr>
            <a:spLocks noGrp="1"/>
          </p:cNvSpPr>
          <p:nvPr>
            <p:ph type="body" sz="quarter" idx="24"/>
          </p:nvPr>
        </p:nvSpPr>
        <p:spPr>
          <a:xfrm>
            <a:off x="1972526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2" name="Segnaposto testo 59"/>
          <p:cNvSpPr>
            <a:spLocks noGrp="1"/>
          </p:cNvSpPr>
          <p:nvPr>
            <p:ph type="body" sz="quarter" idx="25"/>
          </p:nvPr>
        </p:nvSpPr>
        <p:spPr>
          <a:xfrm>
            <a:off x="3575215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63" name="Segnaposto testo 59"/>
          <p:cNvSpPr>
            <a:spLocks noGrp="1"/>
          </p:cNvSpPr>
          <p:nvPr>
            <p:ph type="body" sz="quarter" idx="26"/>
          </p:nvPr>
        </p:nvSpPr>
        <p:spPr>
          <a:xfrm>
            <a:off x="5222869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64" name="Segnaposto testo 59"/>
          <p:cNvSpPr>
            <a:spLocks noGrp="1"/>
          </p:cNvSpPr>
          <p:nvPr>
            <p:ph type="body" sz="quarter" idx="27"/>
          </p:nvPr>
        </p:nvSpPr>
        <p:spPr>
          <a:xfrm>
            <a:off x="6844542" y="166254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0" name="Segnaposto testo 59"/>
          <p:cNvSpPr>
            <a:spLocks noGrp="1"/>
          </p:cNvSpPr>
          <p:nvPr>
            <p:ph type="body" sz="quarter" idx="29"/>
          </p:nvPr>
        </p:nvSpPr>
        <p:spPr>
          <a:xfrm>
            <a:off x="1172318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1" name="Segnaposto testo 59"/>
          <p:cNvSpPr>
            <a:spLocks noGrp="1"/>
          </p:cNvSpPr>
          <p:nvPr>
            <p:ph type="body" sz="quarter" idx="30"/>
          </p:nvPr>
        </p:nvSpPr>
        <p:spPr>
          <a:xfrm>
            <a:off x="2794962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sp>
        <p:nvSpPr>
          <p:cNvPr id="72" name="Segnaposto testo 59"/>
          <p:cNvSpPr>
            <a:spLocks noGrp="1"/>
          </p:cNvSpPr>
          <p:nvPr>
            <p:ph type="body" sz="quarter" idx="31"/>
          </p:nvPr>
        </p:nvSpPr>
        <p:spPr>
          <a:xfrm>
            <a:off x="4430806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73" name="Segnaposto testo 59"/>
          <p:cNvSpPr>
            <a:spLocks noGrp="1"/>
          </p:cNvSpPr>
          <p:nvPr>
            <p:ph type="body" sz="quarter" idx="32"/>
          </p:nvPr>
        </p:nvSpPr>
        <p:spPr>
          <a:xfrm>
            <a:off x="6027689" y="4633575"/>
            <a:ext cx="1376362" cy="138545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62195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70981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xt + Item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9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14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347663" y="1682751"/>
            <a:ext cx="413230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21" name="Immagine 2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9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20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3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5" name="Segnaposto contenuto 2"/>
          <p:cNvSpPr>
            <a:spLocks noGrp="1"/>
          </p:cNvSpPr>
          <p:nvPr>
            <p:ph sz="quarter" idx="17"/>
          </p:nvPr>
        </p:nvSpPr>
        <p:spPr>
          <a:xfrm>
            <a:off x="4613281" y="1682751"/>
            <a:ext cx="4125913" cy="4378325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/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832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ide Highl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1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sp>
        <p:nvSpPr>
          <p:cNvPr id="10" name="Segnaposto testo 18"/>
          <p:cNvSpPr>
            <a:spLocks noGrp="1"/>
          </p:cNvSpPr>
          <p:nvPr>
            <p:ph type="body" sz="quarter" idx="14"/>
          </p:nvPr>
        </p:nvSpPr>
        <p:spPr>
          <a:xfrm>
            <a:off x="4601683" y="1682750"/>
            <a:ext cx="4132303" cy="4378325"/>
          </a:xfrm>
        </p:spPr>
        <p:txBody>
          <a:bodyPr tIns="46800"/>
          <a:lstStyle>
            <a:lvl1pPr>
              <a:lnSpc>
                <a:spcPts val="26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</a:defRPr>
            </a:lvl1pPr>
          </a:lstStyle>
          <a:p>
            <a:pPr lvl="0"/>
            <a:endParaRPr lang="it-IT" dirty="0" smtClean="0"/>
          </a:p>
        </p:txBody>
      </p:sp>
      <p:sp>
        <p:nvSpPr>
          <p:cNvPr id="11" name="Segnaposto testo 18"/>
          <p:cNvSpPr>
            <a:spLocks noGrp="1"/>
          </p:cNvSpPr>
          <p:nvPr>
            <p:ph type="body" sz="quarter" idx="15"/>
          </p:nvPr>
        </p:nvSpPr>
        <p:spPr>
          <a:xfrm>
            <a:off x="347300" y="1682750"/>
            <a:ext cx="4132303" cy="4378325"/>
          </a:xfrm>
        </p:spPr>
        <p:txBody>
          <a:bodyPr tIns="50400"/>
          <a:lstStyle>
            <a:lvl1pPr>
              <a:lnSpc>
                <a:spcPts val="3800"/>
              </a:lnSpc>
              <a:defRPr sz="3600" b="1" i="0" baseline="0">
                <a:solidFill>
                  <a:schemeClr val="tx2"/>
                </a:solidFill>
              </a:defRPr>
            </a:lvl1pPr>
          </a:lstStyle>
          <a:p>
            <a:pPr lvl="0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533132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eam cont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3" y="716294"/>
            <a:ext cx="1730333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Csoporttagok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5" name="Segnaposto testo 5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18" name="Segnaposto testo 5"/>
          <p:cNvSpPr>
            <a:spLocks noGrp="1"/>
          </p:cNvSpPr>
          <p:nvPr>
            <p:ph type="body" sz="quarter" idx="16" hasCustomPrompt="1"/>
          </p:nvPr>
        </p:nvSpPr>
        <p:spPr>
          <a:xfrm>
            <a:off x="347300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19" name="Segnaposto testo 5"/>
          <p:cNvSpPr>
            <a:spLocks noGrp="1"/>
          </p:cNvSpPr>
          <p:nvPr>
            <p:ph type="body" sz="quarter" idx="17" hasCustomPrompt="1"/>
          </p:nvPr>
        </p:nvSpPr>
        <p:spPr>
          <a:xfrm>
            <a:off x="347663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5"/>
          <p:cNvSpPr>
            <a:spLocks noGrp="1"/>
          </p:cNvSpPr>
          <p:nvPr>
            <p:ph type="body" sz="quarter" idx="18" hasCustomPrompt="1"/>
          </p:nvPr>
        </p:nvSpPr>
        <p:spPr>
          <a:xfrm>
            <a:off x="347300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5"/>
          <p:cNvSpPr>
            <a:spLocks noGrp="1"/>
          </p:cNvSpPr>
          <p:nvPr>
            <p:ph type="body" sz="quarter" idx="19" hasCustomPrompt="1"/>
          </p:nvPr>
        </p:nvSpPr>
        <p:spPr>
          <a:xfrm>
            <a:off x="347300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2" name="Segnaposto testo 5"/>
          <p:cNvSpPr>
            <a:spLocks noGrp="1"/>
          </p:cNvSpPr>
          <p:nvPr>
            <p:ph type="body" sz="quarter" idx="20" hasCustomPrompt="1"/>
          </p:nvPr>
        </p:nvSpPr>
        <p:spPr>
          <a:xfrm>
            <a:off x="347300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3" name="Segnaposto testo 5"/>
          <p:cNvSpPr>
            <a:spLocks noGrp="1"/>
          </p:cNvSpPr>
          <p:nvPr>
            <p:ph type="body" sz="quarter" idx="21" hasCustomPrompt="1"/>
          </p:nvPr>
        </p:nvSpPr>
        <p:spPr>
          <a:xfrm>
            <a:off x="347663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4" name="Segnaposto testo 5"/>
          <p:cNvSpPr>
            <a:spLocks noGrp="1"/>
          </p:cNvSpPr>
          <p:nvPr>
            <p:ph type="body" sz="quarter" idx="22" hasCustomPrompt="1"/>
          </p:nvPr>
        </p:nvSpPr>
        <p:spPr>
          <a:xfrm>
            <a:off x="347300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5" name="Segnaposto testo 5"/>
          <p:cNvSpPr>
            <a:spLocks noGrp="1"/>
          </p:cNvSpPr>
          <p:nvPr>
            <p:ph type="body" sz="quarter" idx="23" hasCustomPrompt="1"/>
          </p:nvPr>
        </p:nvSpPr>
        <p:spPr>
          <a:xfrm>
            <a:off x="347300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6" name="Segnaposto testo 5"/>
          <p:cNvSpPr>
            <a:spLocks noGrp="1"/>
          </p:cNvSpPr>
          <p:nvPr>
            <p:ph type="body" sz="quarter" idx="24" hasCustomPrompt="1"/>
          </p:nvPr>
        </p:nvSpPr>
        <p:spPr>
          <a:xfrm>
            <a:off x="347300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27" name="Segnaposto testo 5"/>
          <p:cNvSpPr>
            <a:spLocks noGrp="1"/>
          </p:cNvSpPr>
          <p:nvPr>
            <p:ph type="body" sz="quarter" idx="25" hasCustomPrompt="1"/>
          </p:nvPr>
        </p:nvSpPr>
        <p:spPr>
          <a:xfrm>
            <a:off x="347663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8" name="Segnaposto testo 5"/>
          <p:cNvSpPr>
            <a:spLocks noGrp="1"/>
          </p:cNvSpPr>
          <p:nvPr>
            <p:ph type="body" sz="quarter" idx="26" hasCustomPrompt="1"/>
          </p:nvPr>
        </p:nvSpPr>
        <p:spPr>
          <a:xfrm>
            <a:off x="347300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9" name="Segnaposto testo 5"/>
          <p:cNvSpPr>
            <a:spLocks noGrp="1"/>
          </p:cNvSpPr>
          <p:nvPr>
            <p:ph type="body" sz="quarter" idx="27" hasCustomPrompt="1"/>
          </p:nvPr>
        </p:nvSpPr>
        <p:spPr>
          <a:xfrm>
            <a:off x="347300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0" name="Segnaposto testo 5"/>
          <p:cNvSpPr>
            <a:spLocks noGrp="1"/>
          </p:cNvSpPr>
          <p:nvPr>
            <p:ph type="body" sz="quarter" idx="28" hasCustomPrompt="1"/>
          </p:nvPr>
        </p:nvSpPr>
        <p:spPr>
          <a:xfrm>
            <a:off x="347300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1" name="Segnaposto testo 5"/>
          <p:cNvSpPr>
            <a:spLocks noGrp="1"/>
          </p:cNvSpPr>
          <p:nvPr>
            <p:ph type="body" sz="quarter" idx="29" hasCustomPrompt="1"/>
          </p:nvPr>
        </p:nvSpPr>
        <p:spPr>
          <a:xfrm>
            <a:off x="347663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2" name="Segnaposto testo 5"/>
          <p:cNvSpPr>
            <a:spLocks noGrp="1"/>
          </p:cNvSpPr>
          <p:nvPr>
            <p:ph type="body" sz="quarter" idx="30" hasCustomPrompt="1"/>
          </p:nvPr>
        </p:nvSpPr>
        <p:spPr>
          <a:xfrm>
            <a:off x="347300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3" name="Segnaposto testo 5"/>
          <p:cNvSpPr>
            <a:spLocks noGrp="1"/>
          </p:cNvSpPr>
          <p:nvPr>
            <p:ph type="body" sz="quarter" idx="31" hasCustomPrompt="1"/>
          </p:nvPr>
        </p:nvSpPr>
        <p:spPr>
          <a:xfrm>
            <a:off x="347300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4" name="Segnaposto testo 5"/>
          <p:cNvSpPr>
            <a:spLocks noGrp="1"/>
          </p:cNvSpPr>
          <p:nvPr>
            <p:ph type="body" sz="quarter" idx="32" hasCustomPrompt="1"/>
          </p:nvPr>
        </p:nvSpPr>
        <p:spPr>
          <a:xfrm>
            <a:off x="347300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5" name="Segnaposto testo 5"/>
          <p:cNvSpPr>
            <a:spLocks noGrp="1"/>
          </p:cNvSpPr>
          <p:nvPr>
            <p:ph type="body" sz="quarter" idx="33" hasCustomPrompt="1"/>
          </p:nvPr>
        </p:nvSpPr>
        <p:spPr>
          <a:xfrm>
            <a:off x="347663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36" name="Segnaposto testo 5"/>
          <p:cNvSpPr>
            <a:spLocks noGrp="1"/>
          </p:cNvSpPr>
          <p:nvPr>
            <p:ph type="body" sz="quarter" idx="34" hasCustomPrompt="1"/>
          </p:nvPr>
        </p:nvSpPr>
        <p:spPr>
          <a:xfrm>
            <a:off x="347300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37" name="Segnaposto testo 5"/>
          <p:cNvSpPr>
            <a:spLocks noGrp="1"/>
          </p:cNvSpPr>
          <p:nvPr>
            <p:ph type="body" sz="quarter" idx="35" hasCustomPrompt="1"/>
          </p:nvPr>
        </p:nvSpPr>
        <p:spPr>
          <a:xfrm>
            <a:off x="4615095" y="1223964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38" name="Segnaposto testo 5"/>
          <p:cNvSpPr>
            <a:spLocks noGrp="1"/>
          </p:cNvSpPr>
          <p:nvPr>
            <p:ph type="body" sz="quarter" idx="36" hasCustomPrompt="1"/>
          </p:nvPr>
        </p:nvSpPr>
        <p:spPr>
          <a:xfrm>
            <a:off x="4615095" y="146257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39" name="Segnaposto testo 5"/>
          <p:cNvSpPr>
            <a:spLocks noGrp="1"/>
          </p:cNvSpPr>
          <p:nvPr>
            <p:ph type="body" sz="quarter" idx="37" hasCustomPrompt="1"/>
          </p:nvPr>
        </p:nvSpPr>
        <p:spPr>
          <a:xfrm>
            <a:off x="4615458" y="1678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0" name="Segnaposto testo 5"/>
          <p:cNvSpPr>
            <a:spLocks noGrp="1"/>
          </p:cNvSpPr>
          <p:nvPr>
            <p:ph type="body" sz="quarter" idx="38" hasCustomPrompt="1"/>
          </p:nvPr>
        </p:nvSpPr>
        <p:spPr>
          <a:xfrm>
            <a:off x="4615095" y="1893601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1" name="Segnaposto testo 5"/>
          <p:cNvSpPr>
            <a:spLocks noGrp="1"/>
          </p:cNvSpPr>
          <p:nvPr>
            <p:ph type="body" sz="quarter" idx="39" hasCustomPrompt="1"/>
          </p:nvPr>
        </p:nvSpPr>
        <p:spPr>
          <a:xfrm>
            <a:off x="4615095" y="2216873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2" name="Segnaposto testo 5"/>
          <p:cNvSpPr>
            <a:spLocks noGrp="1"/>
          </p:cNvSpPr>
          <p:nvPr>
            <p:ph type="body" sz="quarter" idx="40" hasCustomPrompt="1"/>
          </p:nvPr>
        </p:nvSpPr>
        <p:spPr>
          <a:xfrm>
            <a:off x="4615095" y="245547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3" name="Segnaposto testo 5"/>
          <p:cNvSpPr>
            <a:spLocks noGrp="1"/>
          </p:cNvSpPr>
          <p:nvPr>
            <p:ph type="body" sz="quarter" idx="41" hasCustomPrompt="1"/>
          </p:nvPr>
        </p:nvSpPr>
        <p:spPr>
          <a:xfrm>
            <a:off x="4615458" y="2670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4" name="Segnaposto testo 5"/>
          <p:cNvSpPr>
            <a:spLocks noGrp="1"/>
          </p:cNvSpPr>
          <p:nvPr>
            <p:ph type="body" sz="quarter" idx="42" hasCustomPrompt="1"/>
          </p:nvPr>
        </p:nvSpPr>
        <p:spPr>
          <a:xfrm>
            <a:off x="4615095" y="2886510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5" name="Segnaposto testo 5"/>
          <p:cNvSpPr>
            <a:spLocks noGrp="1"/>
          </p:cNvSpPr>
          <p:nvPr>
            <p:ph type="body" sz="quarter" idx="43" hasCustomPrompt="1"/>
          </p:nvPr>
        </p:nvSpPr>
        <p:spPr>
          <a:xfrm>
            <a:off x="4615095" y="3217479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46" name="Segnaposto testo 5"/>
          <p:cNvSpPr>
            <a:spLocks noGrp="1"/>
          </p:cNvSpPr>
          <p:nvPr>
            <p:ph type="body" sz="quarter" idx="44" hasCustomPrompt="1"/>
          </p:nvPr>
        </p:nvSpPr>
        <p:spPr>
          <a:xfrm>
            <a:off x="4615095" y="3456085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47" name="Segnaposto testo 5"/>
          <p:cNvSpPr>
            <a:spLocks noGrp="1"/>
          </p:cNvSpPr>
          <p:nvPr>
            <p:ph type="body" sz="quarter" idx="45" hasCustomPrompt="1"/>
          </p:nvPr>
        </p:nvSpPr>
        <p:spPr>
          <a:xfrm>
            <a:off x="4615458" y="3671600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48" name="Segnaposto testo 5"/>
          <p:cNvSpPr>
            <a:spLocks noGrp="1"/>
          </p:cNvSpPr>
          <p:nvPr>
            <p:ph type="body" sz="quarter" idx="46" hasCustomPrompt="1"/>
          </p:nvPr>
        </p:nvSpPr>
        <p:spPr>
          <a:xfrm>
            <a:off x="4615095" y="3887116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49" name="Segnaposto testo 5"/>
          <p:cNvSpPr>
            <a:spLocks noGrp="1"/>
          </p:cNvSpPr>
          <p:nvPr>
            <p:ph type="body" sz="quarter" idx="47" hasCustomPrompt="1"/>
          </p:nvPr>
        </p:nvSpPr>
        <p:spPr>
          <a:xfrm>
            <a:off x="4615095" y="421038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0" name="Segnaposto testo 5"/>
          <p:cNvSpPr>
            <a:spLocks noGrp="1"/>
          </p:cNvSpPr>
          <p:nvPr>
            <p:ph type="body" sz="quarter" idx="48" hasCustomPrompt="1"/>
          </p:nvPr>
        </p:nvSpPr>
        <p:spPr>
          <a:xfrm>
            <a:off x="4615095" y="444899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1" name="Segnaposto testo 5"/>
          <p:cNvSpPr>
            <a:spLocks noGrp="1"/>
          </p:cNvSpPr>
          <p:nvPr>
            <p:ph type="body" sz="quarter" idx="49" hasCustomPrompt="1"/>
          </p:nvPr>
        </p:nvSpPr>
        <p:spPr>
          <a:xfrm>
            <a:off x="4615458" y="466450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2" name="Segnaposto testo 5"/>
          <p:cNvSpPr>
            <a:spLocks noGrp="1"/>
          </p:cNvSpPr>
          <p:nvPr>
            <p:ph type="body" sz="quarter" idx="50" hasCustomPrompt="1"/>
          </p:nvPr>
        </p:nvSpPr>
        <p:spPr>
          <a:xfrm>
            <a:off x="4615095" y="488002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53" name="Segnaposto testo 5"/>
          <p:cNvSpPr>
            <a:spLocks noGrp="1"/>
          </p:cNvSpPr>
          <p:nvPr>
            <p:ph type="body" sz="quarter" idx="51" hasCustomPrompt="1"/>
          </p:nvPr>
        </p:nvSpPr>
        <p:spPr>
          <a:xfrm>
            <a:off x="4615095" y="5203298"/>
            <a:ext cx="4124276" cy="161492"/>
          </a:xfrm>
        </p:spPr>
        <p:txBody>
          <a:bodyPr/>
          <a:lstStyle>
            <a:lvl1pPr>
              <a:defRPr sz="1200" b="1" i="0"/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54" name="Segnaposto testo 5"/>
          <p:cNvSpPr>
            <a:spLocks noGrp="1"/>
          </p:cNvSpPr>
          <p:nvPr>
            <p:ph type="body" sz="quarter" idx="52" hasCustomPrompt="1"/>
          </p:nvPr>
        </p:nvSpPr>
        <p:spPr>
          <a:xfrm>
            <a:off x="4615095" y="5441904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hu-HU" dirty="0" smtClean="0"/>
              <a:t>Munkakör</a:t>
            </a:r>
            <a:endParaRPr lang="it-IT" dirty="0" smtClean="0"/>
          </a:p>
        </p:txBody>
      </p:sp>
      <p:sp>
        <p:nvSpPr>
          <p:cNvPr id="55" name="Segnaposto testo 5"/>
          <p:cNvSpPr>
            <a:spLocks noGrp="1"/>
          </p:cNvSpPr>
          <p:nvPr>
            <p:ph type="body" sz="quarter" idx="53" hasCustomPrompt="1"/>
          </p:nvPr>
        </p:nvSpPr>
        <p:spPr>
          <a:xfrm>
            <a:off x="4615458" y="5657419"/>
            <a:ext cx="4124276" cy="161492"/>
          </a:xfrm>
        </p:spPr>
        <p:txBody>
          <a:bodyPr/>
          <a:lstStyle>
            <a:lvl1pPr>
              <a:defRPr sz="1000" b="0" i="0"/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56" name="Segnaposto testo 5"/>
          <p:cNvSpPr>
            <a:spLocks noGrp="1"/>
          </p:cNvSpPr>
          <p:nvPr>
            <p:ph type="body" sz="quarter" idx="54" hasCustomPrompt="1"/>
          </p:nvPr>
        </p:nvSpPr>
        <p:spPr>
          <a:xfrm>
            <a:off x="4615095" y="5872935"/>
            <a:ext cx="4124276" cy="161492"/>
          </a:xfrm>
        </p:spPr>
        <p:txBody>
          <a:bodyPr/>
          <a:lstStyle>
            <a:lvl1pPr>
              <a:defRPr sz="1000" b="0" i="0" baseline="0"/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52635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object 3"/>
          <p:cNvSpPr txBox="1"/>
          <p:nvPr userDrawn="1"/>
        </p:nvSpPr>
        <p:spPr>
          <a:xfrm>
            <a:off x="357774" y="716294"/>
            <a:ext cx="261325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Következő lépések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1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89" name="Segnaposto testo 54"/>
          <p:cNvSpPr>
            <a:spLocks noGrp="1"/>
          </p:cNvSpPr>
          <p:nvPr>
            <p:ph type="body" sz="quarter" idx="43" hasCustomPrompt="1"/>
          </p:nvPr>
        </p:nvSpPr>
        <p:spPr>
          <a:xfrm>
            <a:off x="358143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0" name="Segnaposto testo 54"/>
          <p:cNvSpPr>
            <a:spLocks noGrp="1"/>
          </p:cNvSpPr>
          <p:nvPr>
            <p:ph type="body" sz="quarter" idx="44" hasCustomPrompt="1"/>
          </p:nvPr>
        </p:nvSpPr>
        <p:spPr>
          <a:xfrm>
            <a:off x="358144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91" name="Segnaposto testo 54"/>
          <p:cNvSpPr>
            <a:spLocks noGrp="1"/>
          </p:cNvSpPr>
          <p:nvPr>
            <p:ph type="body" sz="quarter" idx="45" hasCustomPrompt="1"/>
          </p:nvPr>
        </p:nvSpPr>
        <p:spPr>
          <a:xfrm>
            <a:off x="358106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92" name="Segnaposto testo 54"/>
          <p:cNvSpPr>
            <a:spLocks noGrp="1"/>
          </p:cNvSpPr>
          <p:nvPr>
            <p:ph type="body" sz="quarter" idx="46" hasCustomPrompt="1"/>
          </p:nvPr>
        </p:nvSpPr>
        <p:spPr>
          <a:xfrm>
            <a:off x="358144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3" name="Segnaposto testo 54"/>
          <p:cNvSpPr>
            <a:spLocks noGrp="1"/>
          </p:cNvSpPr>
          <p:nvPr>
            <p:ph type="body" sz="quarter" idx="47" hasCustomPrompt="1"/>
          </p:nvPr>
        </p:nvSpPr>
        <p:spPr>
          <a:xfrm>
            <a:off x="358106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4" name="Segnaposto testo 54"/>
          <p:cNvSpPr>
            <a:spLocks noGrp="1"/>
          </p:cNvSpPr>
          <p:nvPr>
            <p:ph type="body" sz="quarter" idx="48" hasCustomPrompt="1"/>
          </p:nvPr>
        </p:nvSpPr>
        <p:spPr>
          <a:xfrm>
            <a:off x="358144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5" name="Segnaposto testo 54"/>
          <p:cNvSpPr>
            <a:spLocks noGrp="1"/>
          </p:cNvSpPr>
          <p:nvPr>
            <p:ph type="body" sz="quarter" idx="49" hasCustomPrompt="1"/>
          </p:nvPr>
        </p:nvSpPr>
        <p:spPr>
          <a:xfrm>
            <a:off x="358106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6" name="Segnaposto testo 54"/>
          <p:cNvSpPr>
            <a:spLocks noGrp="1"/>
          </p:cNvSpPr>
          <p:nvPr>
            <p:ph type="body" sz="quarter" idx="50" hasCustomPrompt="1"/>
          </p:nvPr>
        </p:nvSpPr>
        <p:spPr>
          <a:xfrm>
            <a:off x="358144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7" name="Segnaposto testo 54"/>
          <p:cNvSpPr>
            <a:spLocks noGrp="1"/>
          </p:cNvSpPr>
          <p:nvPr>
            <p:ph type="body" sz="quarter" idx="51" hasCustomPrompt="1"/>
          </p:nvPr>
        </p:nvSpPr>
        <p:spPr>
          <a:xfrm>
            <a:off x="358106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08" name="Segnaposto testo 54"/>
          <p:cNvSpPr>
            <a:spLocks noGrp="1"/>
          </p:cNvSpPr>
          <p:nvPr>
            <p:ph type="body" sz="quarter" idx="52" hasCustomPrompt="1"/>
          </p:nvPr>
        </p:nvSpPr>
        <p:spPr>
          <a:xfrm>
            <a:off x="358144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09" name="Segnaposto testo 54"/>
          <p:cNvSpPr>
            <a:spLocks noGrp="1"/>
          </p:cNvSpPr>
          <p:nvPr>
            <p:ph type="body" sz="quarter" idx="53" hasCustomPrompt="1"/>
          </p:nvPr>
        </p:nvSpPr>
        <p:spPr>
          <a:xfrm>
            <a:off x="358106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0" name="Segnaposto testo 54"/>
          <p:cNvSpPr>
            <a:spLocks noGrp="1"/>
          </p:cNvSpPr>
          <p:nvPr>
            <p:ph type="body" sz="quarter" idx="54" hasCustomPrompt="1"/>
          </p:nvPr>
        </p:nvSpPr>
        <p:spPr>
          <a:xfrm>
            <a:off x="358144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1" name="Segnaposto testo 54"/>
          <p:cNvSpPr>
            <a:spLocks noGrp="1"/>
          </p:cNvSpPr>
          <p:nvPr>
            <p:ph type="body" sz="quarter" idx="55" hasCustomPrompt="1"/>
          </p:nvPr>
        </p:nvSpPr>
        <p:spPr>
          <a:xfrm>
            <a:off x="358106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2" name="Segnaposto testo 54"/>
          <p:cNvSpPr>
            <a:spLocks noGrp="1"/>
          </p:cNvSpPr>
          <p:nvPr>
            <p:ph type="body" sz="quarter" idx="56" hasCustomPrompt="1"/>
          </p:nvPr>
        </p:nvSpPr>
        <p:spPr>
          <a:xfrm>
            <a:off x="358144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3" name="Segnaposto testo 54"/>
          <p:cNvSpPr>
            <a:spLocks noGrp="1"/>
          </p:cNvSpPr>
          <p:nvPr>
            <p:ph type="body" sz="quarter" idx="57" hasCustomPrompt="1"/>
          </p:nvPr>
        </p:nvSpPr>
        <p:spPr>
          <a:xfrm>
            <a:off x="4613299" y="1223964"/>
            <a:ext cx="4117610" cy="169334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4" name="Segnaposto testo 54"/>
          <p:cNvSpPr>
            <a:spLocks noGrp="1"/>
          </p:cNvSpPr>
          <p:nvPr>
            <p:ph type="body" sz="quarter" idx="58" hasCustomPrompt="1"/>
          </p:nvPr>
        </p:nvSpPr>
        <p:spPr>
          <a:xfrm>
            <a:off x="4613300" y="1400995"/>
            <a:ext cx="4117607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5" name="Segnaposto testo 54"/>
          <p:cNvSpPr>
            <a:spLocks noGrp="1"/>
          </p:cNvSpPr>
          <p:nvPr>
            <p:ph type="body" sz="quarter" idx="59" hasCustomPrompt="1"/>
          </p:nvPr>
        </p:nvSpPr>
        <p:spPr>
          <a:xfrm>
            <a:off x="4613262" y="1939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6" name="Segnaposto testo 54"/>
          <p:cNvSpPr>
            <a:spLocks noGrp="1"/>
          </p:cNvSpPr>
          <p:nvPr>
            <p:ph type="body" sz="quarter" idx="60" hasCustomPrompt="1"/>
          </p:nvPr>
        </p:nvSpPr>
        <p:spPr>
          <a:xfrm>
            <a:off x="4613300" y="2093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7" name="Segnaposto testo 54"/>
          <p:cNvSpPr>
            <a:spLocks noGrp="1"/>
          </p:cNvSpPr>
          <p:nvPr>
            <p:ph type="body" sz="quarter" idx="61" hasCustomPrompt="1"/>
          </p:nvPr>
        </p:nvSpPr>
        <p:spPr>
          <a:xfrm>
            <a:off x="4613262" y="2632510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18" name="Segnaposto testo 54"/>
          <p:cNvSpPr>
            <a:spLocks noGrp="1"/>
          </p:cNvSpPr>
          <p:nvPr>
            <p:ph type="body" sz="quarter" idx="62" hasCustomPrompt="1"/>
          </p:nvPr>
        </p:nvSpPr>
        <p:spPr>
          <a:xfrm>
            <a:off x="4613300" y="2786450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19" name="Segnaposto testo 54"/>
          <p:cNvSpPr>
            <a:spLocks noGrp="1"/>
          </p:cNvSpPr>
          <p:nvPr>
            <p:ph type="body" sz="quarter" idx="63" hasCustomPrompt="1"/>
          </p:nvPr>
        </p:nvSpPr>
        <p:spPr>
          <a:xfrm>
            <a:off x="4613262" y="3332934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0" name="Segnaposto testo 54"/>
          <p:cNvSpPr>
            <a:spLocks noGrp="1"/>
          </p:cNvSpPr>
          <p:nvPr>
            <p:ph type="body" sz="quarter" idx="64" hasCustomPrompt="1"/>
          </p:nvPr>
        </p:nvSpPr>
        <p:spPr>
          <a:xfrm>
            <a:off x="4613300" y="3486874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1" name="Segnaposto testo 54"/>
          <p:cNvSpPr>
            <a:spLocks noGrp="1"/>
          </p:cNvSpPr>
          <p:nvPr>
            <p:ph type="body" sz="quarter" idx="65" hasCustomPrompt="1"/>
          </p:nvPr>
        </p:nvSpPr>
        <p:spPr>
          <a:xfrm>
            <a:off x="4613262" y="4033358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2" name="Segnaposto testo 54"/>
          <p:cNvSpPr>
            <a:spLocks noGrp="1"/>
          </p:cNvSpPr>
          <p:nvPr>
            <p:ph type="body" sz="quarter" idx="66" hasCustomPrompt="1"/>
          </p:nvPr>
        </p:nvSpPr>
        <p:spPr>
          <a:xfrm>
            <a:off x="4613300" y="4187298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3" name="Segnaposto testo 54"/>
          <p:cNvSpPr>
            <a:spLocks noGrp="1"/>
          </p:cNvSpPr>
          <p:nvPr>
            <p:ph type="body" sz="quarter" idx="67" hasCustomPrompt="1"/>
          </p:nvPr>
        </p:nvSpPr>
        <p:spPr>
          <a:xfrm>
            <a:off x="4613262" y="4733782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4" name="Segnaposto testo 54"/>
          <p:cNvSpPr>
            <a:spLocks noGrp="1"/>
          </p:cNvSpPr>
          <p:nvPr>
            <p:ph type="body" sz="quarter" idx="68" hasCustomPrompt="1"/>
          </p:nvPr>
        </p:nvSpPr>
        <p:spPr>
          <a:xfrm>
            <a:off x="4613300" y="4887722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  <p:sp>
        <p:nvSpPr>
          <p:cNvPr id="125" name="Segnaposto testo 54"/>
          <p:cNvSpPr>
            <a:spLocks noGrp="1"/>
          </p:cNvSpPr>
          <p:nvPr>
            <p:ph type="body" sz="quarter" idx="69" hasCustomPrompt="1"/>
          </p:nvPr>
        </p:nvSpPr>
        <p:spPr>
          <a:xfrm>
            <a:off x="4613262" y="5418813"/>
            <a:ext cx="4120354" cy="146097"/>
          </a:xfrm>
        </p:spPr>
        <p:txBody>
          <a:bodyPr/>
          <a:lstStyle>
            <a:lvl1pPr>
              <a:defRPr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Adat</a:t>
            </a:r>
            <a:r>
              <a:rPr lang="it-IT" dirty="0" smtClean="0"/>
              <a:t> Arial Regular 10pt</a:t>
            </a:r>
            <a:endParaRPr lang="it-IT" dirty="0"/>
          </a:p>
        </p:txBody>
      </p:sp>
      <p:sp>
        <p:nvSpPr>
          <p:cNvPr id="126" name="Segnaposto testo 54"/>
          <p:cNvSpPr>
            <a:spLocks noGrp="1"/>
          </p:cNvSpPr>
          <p:nvPr>
            <p:ph type="body" sz="quarter" idx="70" hasCustomPrompt="1"/>
          </p:nvPr>
        </p:nvSpPr>
        <p:spPr>
          <a:xfrm>
            <a:off x="4613300" y="5572753"/>
            <a:ext cx="4120316" cy="415490"/>
          </a:xfrm>
        </p:spPr>
        <p:txBody>
          <a:bodyPr/>
          <a:lstStyle>
            <a:lvl1pPr>
              <a:lnSpc>
                <a:spcPts val="1700"/>
              </a:lnSpc>
              <a:defRPr sz="1500" b="1" i="0" baseline="0"/>
            </a:lvl1pPr>
            <a:lvl4pPr marL="733425" indent="-179388">
              <a:tabLst>
                <a:tab pos="361950" algn="l"/>
                <a:tab pos="538163" algn="l"/>
                <a:tab pos="808038" algn="l"/>
              </a:tabLst>
              <a:defRPr/>
            </a:lvl4pPr>
          </a:lstStyle>
          <a:p>
            <a:pPr lvl="0"/>
            <a:r>
              <a:rPr lang="hu-HU" dirty="0" smtClean="0"/>
              <a:t>Esemény megnevezése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15/17pt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11392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hart + Numeric Highlight: 2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>
                <a:solidFill>
                  <a:srgbClr val="BD2027"/>
                </a:solidFill>
              </a:rPr>
              <a:t>Prezentáció címe</a:t>
            </a:r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7" name="Segnaposto grafico 20"/>
          <p:cNvSpPr>
            <a:spLocks noGrp="1"/>
          </p:cNvSpPr>
          <p:nvPr>
            <p:ph type="chart" sz="quarter" idx="17"/>
          </p:nvPr>
        </p:nvSpPr>
        <p:spPr>
          <a:xfrm>
            <a:off x="347300" y="1682750"/>
            <a:ext cx="4125913" cy="4378325"/>
          </a:xfrm>
        </p:spPr>
        <p:txBody>
          <a:bodyPr/>
          <a:lstStyle/>
          <a:p>
            <a:r>
              <a:rPr lang="hu-HU" smtClean="0"/>
              <a:t>Diagram beszúrásához kattintson az ikonra</a:t>
            </a:r>
            <a:endParaRPr lang="it-IT" dirty="0"/>
          </a:p>
        </p:txBody>
      </p:sp>
      <p:sp>
        <p:nvSpPr>
          <p:cNvPr id="20" name="Segnaposto testo 2"/>
          <p:cNvSpPr>
            <a:spLocks noGrp="1"/>
          </p:cNvSpPr>
          <p:nvPr>
            <p:ph type="body" sz="quarter" idx="15" hasCustomPrompt="1"/>
          </p:nvPr>
        </p:nvSpPr>
        <p:spPr>
          <a:xfrm>
            <a:off x="4648200" y="1682750"/>
            <a:ext cx="3976334" cy="1525588"/>
          </a:xfrm>
        </p:spPr>
        <p:txBody>
          <a:bodyPr numCol="1" spcCol="144000"/>
          <a:lstStyle>
            <a:lvl1pPr>
              <a:lnSpc>
                <a:spcPts val="6300"/>
              </a:lnSpc>
              <a:spcAft>
                <a:spcPts val="1800"/>
              </a:spcAft>
              <a:defRPr sz="7200" b="1" i="0" baseline="0">
                <a:solidFill>
                  <a:srgbClr val="BD0D22"/>
                </a:solidFill>
              </a:defRPr>
            </a:lvl1pPr>
            <a:lvl2pPr marL="0" indent="0">
              <a:buFontTx/>
              <a:buNone/>
              <a:defRPr baseline="0"/>
            </a:lvl2pPr>
          </a:lstStyle>
          <a:p>
            <a:pPr lvl="0"/>
            <a:r>
              <a:rPr lang="it-IT" dirty="0" smtClean="0"/>
              <a:t>000,1%</a:t>
            </a:r>
          </a:p>
        </p:txBody>
      </p:sp>
      <p:sp>
        <p:nvSpPr>
          <p:cNvPr id="21" name="Segnaposto testo 2"/>
          <p:cNvSpPr>
            <a:spLocks noGrp="1"/>
          </p:cNvSpPr>
          <p:nvPr>
            <p:ph type="body" sz="quarter" idx="18"/>
          </p:nvPr>
        </p:nvSpPr>
        <p:spPr>
          <a:xfrm>
            <a:off x="4648200" y="3367465"/>
            <a:ext cx="3962400" cy="2693610"/>
          </a:xfrm>
        </p:spPr>
        <p:txBody>
          <a:bodyPr/>
          <a:lstStyle>
            <a:lvl1pPr>
              <a:defRPr b="1" i="0">
                <a:solidFill>
                  <a:schemeClr val="accent4"/>
                </a:solidFill>
              </a:defRPr>
            </a:lvl1pPr>
          </a:lstStyle>
          <a:p>
            <a:pPr lvl="0"/>
            <a:endParaRPr lang="it-IT" dirty="0" smtClean="0"/>
          </a:p>
        </p:txBody>
      </p:sp>
      <p:pic>
        <p:nvPicPr>
          <p:cNvPr id="23" name="Immagin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8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25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3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  <p:sp>
        <p:nvSpPr>
          <p:cNvPr id="12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347300" y="5351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E-mail</a:t>
            </a:r>
          </a:p>
        </p:txBody>
      </p:sp>
      <p:sp>
        <p:nvSpPr>
          <p:cNvPr id="20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347300" y="5605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Telefonszám</a:t>
            </a:r>
            <a:endParaRPr lang="it-IT" dirty="0" smtClean="0"/>
          </a:p>
        </p:txBody>
      </p:sp>
      <p:sp>
        <p:nvSpPr>
          <p:cNvPr id="21" name="Segnaposto testo 3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5859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Honlap</a:t>
            </a:r>
            <a:endParaRPr lang="it-IT" dirty="0" smtClean="0"/>
          </a:p>
        </p:txBody>
      </p:sp>
      <p:sp>
        <p:nvSpPr>
          <p:cNvPr id="22" name="Segnaposto testo 3"/>
          <p:cNvSpPr>
            <a:spLocks noGrp="1"/>
          </p:cNvSpPr>
          <p:nvPr>
            <p:ph type="body" sz="quarter" idx="14" hasCustomPrompt="1"/>
          </p:nvPr>
        </p:nvSpPr>
        <p:spPr>
          <a:xfrm>
            <a:off x="347300" y="5097463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Név</a:t>
            </a:r>
            <a:endParaRPr lang="it-IT" dirty="0" smtClean="0"/>
          </a:p>
        </p:txBody>
      </p:sp>
      <p:sp>
        <p:nvSpPr>
          <p:cNvPr id="23" name="Segnaposto testo 3"/>
          <p:cNvSpPr>
            <a:spLocks noGrp="1"/>
          </p:cNvSpPr>
          <p:nvPr>
            <p:ph type="body" sz="quarter" idx="15" hasCustomPrompt="1"/>
          </p:nvPr>
        </p:nvSpPr>
        <p:spPr>
          <a:xfrm>
            <a:off x="347300" y="4838077"/>
            <a:ext cx="4580467" cy="168804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Szervezeti egység</a:t>
            </a:r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797751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Back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679200" y="6459984"/>
            <a:ext cx="799815" cy="11430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700">
                <a:solidFill>
                  <a:schemeClr val="tx2"/>
                </a:solidFill>
              </a:defRPr>
            </a:lvl1pPr>
          </a:lstStyle>
          <a:p>
            <a:fld id="{6D80EE89-5913-7647-8C31-0801FAD3084B}" type="datetime4">
              <a:rPr lang="it-IT" smtClean="0">
                <a:solidFill>
                  <a:srgbClr val="BD2027"/>
                </a:solidFill>
              </a:rPr>
              <a:pPr/>
              <a:t>18 ottobre 2017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r>
              <a:rPr lang="it-IT" smtClean="0">
                <a:solidFill>
                  <a:srgbClr val="BD2027"/>
                </a:solidFill>
              </a:rPr>
              <a:t>Presentation Title</a:t>
            </a:r>
            <a:endParaRPr lang="it-IT" dirty="0">
              <a:solidFill>
                <a:srgbClr val="BD2027"/>
              </a:solidFill>
            </a:endParaRP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sp>
        <p:nvSpPr>
          <p:cNvPr id="10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it-IT" dirty="0" smtClean="0"/>
              <a:t>Back-Up</a:t>
            </a:r>
            <a:endParaRPr lang="it-IT" dirty="0"/>
          </a:p>
        </p:txBody>
      </p:sp>
      <p:sp>
        <p:nvSpPr>
          <p:cNvPr id="11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Back-Up </a:t>
            </a:r>
            <a:r>
              <a:rPr lang="it-IT" dirty="0" err="1" smtClean="0"/>
              <a:t>Subtitle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2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it-IT" dirty="0" smtClean="0"/>
              <a:t>Back-Up Title </a:t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</p:spTree>
    <p:extLst>
      <p:ext uri="{BB962C8B-B14F-4D97-AF65-F5344CB8AC3E}">
        <p14:creationId xmlns:p14="http://schemas.microsoft.com/office/powerpoint/2010/main" val="63433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0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Prezentáció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Prezentáció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5" name="Segnaposto testo 3"/>
          <p:cNvSpPr>
            <a:spLocks noGrp="1"/>
          </p:cNvSpPr>
          <p:nvPr>
            <p:ph type="body" sz="quarter" idx="11" hasCustomPrompt="1"/>
          </p:nvPr>
        </p:nvSpPr>
        <p:spPr>
          <a:xfrm>
            <a:off x="6338689" y="511079"/>
            <a:ext cx="2387600" cy="3556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 smtClean="0"/>
              <a:t>Szervezeti egység neve</a:t>
            </a:r>
            <a:endParaRPr lang="it-IT" dirty="0" smtClean="0"/>
          </a:p>
        </p:txBody>
      </p:sp>
      <p:sp>
        <p:nvSpPr>
          <p:cNvPr id="16" name="Segnaposto testo 3"/>
          <p:cNvSpPr>
            <a:spLocks noGrp="1"/>
          </p:cNvSpPr>
          <p:nvPr>
            <p:ph type="body" sz="quarter" idx="12" hasCustomPrompt="1"/>
          </p:nvPr>
        </p:nvSpPr>
        <p:spPr>
          <a:xfrm>
            <a:off x="6338689" y="1096050"/>
            <a:ext cx="2387600" cy="355600"/>
          </a:xfrm>
        </p:spPr>
        <p:txBody>
          <a:bodyPr/>
          <a:lstStyle>
            <a:lvl1pPr>
              <a:defRPr sz="12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hu-HU" dirty="0" smtClean="0"/>
              <a:t>Ország neve</a:t>
            </a:r>
            <a:endParaRPr lang="it-IT" dirty="0" smtClean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050"/>
          <a:stretch/>
        </p:blipFill>
        <p:spPr>
          <a:xfrm>
            <a:off x="0" y="0"/>
            <a:ext cx="200533" cy="6858000"/>
          </a:xfrm>
          <a:prstGeom prst="rect">
            <a:avLst/>
          </a:prstGeom>
        </p:spPr>
      </p:pic>
      <p:pic>
        <p:nvPicPr>
          <p:cNvPr id="19" name="Immagin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300" y="287166"/>
            <a:ext cx="864000" cy="70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26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3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730606"/>
            <a:ext cx="8386686" cy="235474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hu-HU" dirty="0" smtClean="0"/>
              <a:t>Fejezet</a:t>
            </a:r>
            <a:r>
              <a:rPr lang="it-IT" dirty="0" smtClean="0"/>
              <a:t> 00</a:t>
            </a:r>
            <a:endParaRPr lang="it-IT" dirty="0"/>
          </a:p>
        </p:txBody>
      </p:sp>
      <p:sp>
        <p:nvSpPr>
          <p:cNvPr id="14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3105306"/>
            <a:ext cx="8386686" cy="7122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400"/>
              </a:lnSpc>
              <a:spcBef>
                <a:spcPts val="0"/>
              </a:spcBef>
              <a:buNone/>
              <a:defRPr sz="20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Fejezet 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20/24pt</a:t>
            </a:r>
            <a:endParaRPr lang="it-IT" dirty="0"/>
          </a:p>
        </p:txBody>
      </p:sp>
      <p:sp>
        <p:nvSpPr>
          <p:cNvPr id="17" name="Segnaposto testo 2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130426"/>
            <a:ext cx="8386686" cy="869098"/>
          </a:xfrm>
        </p:spPr>
        <p:txBody>
          <a:bodyPr/>
          <a:lstStyle>
            <a:lvl1pPr>
              <a:lnSpc>
                <a:spcPts val="3500"/>
              </a:lnSpc>
              <a:defRPr sz="3300" b="1" i="0" baseline="0"/>
            </a:lvl1pPr>
          </a:lstStyle>
          <a:p>
            <a:pPr lvl="0"/>
            <a:r>
              <a:rPr lang="hu-HU" dirty="0" smtClean="0"/>
              <a:t>Fejezet 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</a:t>
            </a:r>
            <a:r>
              <a:rPr lang="it-IT" dirty="0" err="1" smtClean="0"/>
              <a:t>Bold</a:t>
            </a:r>
            <a:r>
              <a:rPr lang="it-IT" dirty="0" smtClean="0"/>
              <a:t> 33/35pt</a:t>
            </a:r>
          </a:p>
        </p:txBody>
      </p:sp>
      <p:pic>
        <p:nvPicPr>
          <p:cNvPr id="18" name="Immagin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9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37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object 3"/>
          <p:cNvSpPr txBox="1"/>
          <p:nvPr userDrawn="1"/>
        </p:nvSpPr>
        <p:spPr>
          <a:xfrm>
            <a:off x="357774" y="716294"/>
            <a:ext cx="2139766" cy="3181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0"/>
              </a:spcBef>
            </a:pPr>
            <a:r>
              <a:rPr lang="hu-HU" sz="2000" dirty="0" smtClean="0">
                <a:solidFill>
                  <a:srgbClr val="BD2027"/>
                </a:solidFill>
                <a:latin typeface="Arial"/>
                <a:cs typeface="Arial"/>
              </a:rPr>
              <a:t>Tartalomjegyzék</a:t>
            </a:r>
            <a:endParaRPr sz="2000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357188" y="1224439"/>
            <a:ext cx="8382000" cy="4861256"/>
          </a:xfrm>
        </p:spPr>
        <p:txBody>
          <a:bodyPr bIns="0" numCol="2" spcCol="216000">
            <a:noAutofit/>
          </a:bodyPr>
          <a:lstStyle>
            <a:lvl1pPr marL="171450" indent="-17145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Font typeface="Lucida Grande"/>
              <a:buChar char="-"/>
              <a:defRPr sz="1200" b="1" i="0" baseline="0"/>
            </a:lvl1pPr>
            <a:lvl2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Lucida Grande"/>
              <a:buChar char="-"/>
              <a:defRPr sz="1200" baseline="0"/>
            </a:lvl2pPr>
            <a:lvl3pPr marL="5400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defRPr sz="1200" baseline="0"/>
            </a:lvl3pPr>
            <a:lvl4pPr marL="734400" indent="-18000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buFont typeface="Wingdings" charset="2"/>
              <a:buChar char="²"/>
              <a:defRPr sz="1200" baseline="0"/>
            </a:lvl4pPr>
            <a:lvl5pPr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SzPct val="60000"/>
              <a:defRPr sz="1200" baseline="0"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0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2101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Slide: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539204" y="273559"/>
            <a:ext cx="200167" cy="178318"/>
          </a:xfrm>
        </p:spPr>
        <p:txBody>
          <a:bodyPr lIns="0" tIns="0" rIns="0" bIns="0" anchor="t" anchorCtr="0"/>
          <a:lstStyle>
            <a:lvl1pPr algn="r">
              <a:defRPr sz="700">
                <a:solidFill>
                  <a:schemeClr val="tx2"/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‹#›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2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613300" y="6459985"/>
            <a:ext cx="2895600" cy="1143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00" baseline="0">
                <a:solidFill>
                  <a:schemeClr val="tx2"/>
                </a:solidFill>
              </a:defRPr>
            </a:lvl1pPr>
          </a:lstStyle>
          <a:p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14" name="Titolo 1"/>
          <p:cNvSpPr>
            <a:spLocks noGrp="1"/>
          </p:cNvSpPr>
          <p:nvPr>
            <p:ph type="ctrTitle" hasCustomPrompt="1"/>
          </p:nvPr>
        </p:nvSpPr>
        <p:spPr>
          <a:xfrm>
            <a:off x="347300" y="451877"/>
            <a:ext cx="8386686" cy="557458"/>
          </a:xfrm>
        </p:spPr>
        <p:txBody>
          <a:bodyPr/>
          <a:lstStyle>
            <a:lvl1pPr>
              <a:lnSpc>
                <a:spcPts val="2200"/>
              </a:lnSpc>
              <a:defRPr sz="2000" b="0" i="0" baseline="0">
                <a:solidFill>
                  <a:schemeClr val="tx2"/>
                </a:solidFill>
              </a:defRPr>
            </a:lvl1pPr>
          </a:lstStyle>
          <a:p>
            <a:r>
              <a:rPr lang="it-IT" dirty="0" smtClean="0"/>
              <a:t>Slide </a:t>
            </a:r>
            <a:r>
              <a:rPr lang="hu-HU" dirty="0" smtClean="0"/>
              <a:t>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20/22pt</a:t>
            </a:r>
            <a:endParaRPr lang="it-IT" dirty="0"/>
          </a:p>
        </p:txBody>
      </p:sp>
      <p:sp>
        <p:nvSpPr>
          <p:cNvPr id="15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347300" y="1070623"/>
            <a:ext cx="8386686" cy="456408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700"/>
              </a:lnSpc>
              <a:spcBef>
                <a:spcPts val="0"/>
              </a:spcBef>
              <a:buNone/>
              <a:defRPr sz="1500" baseline="0">
                <a:solidFill>
                  <a:srgbClr val="7F7F7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smtClean="0"/>
              <a:t>Slide </a:t>
            </a:r>
            <a:r>
              <a:rPr lang="hu-HU" dirty="0" smtClean="0"/>
              <a:t>alcíme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err="1" smtClean="0"/>
              <a:t>Arial</a:t>
            </a:r>
            <a:r>
              <a:rPr lang="it-IT" dirty="0" smtClean="0"/>
              <a:t> Regular 15/17pt</a:t>
            </a:r>
            <a:endParaRPr lang="it-IT" dirty="0"/>
          </a:p>
        </p:txBody>
      </p:sp>
      <p:sp>
        <p:nvSpPr>
          <p:cNvPr id="18" name="Segnaposto testo 15"/>
          <p:cNvSpPr>
            <a:spLocks noGrp="1"/>
          </p:cNvSpPr>
          <p:nvPr>
            <p:ph type="body" sz="quarter" idx="13" hasCustomPrompt="1"/>
          </p:nvPr>
        </p:nvSpPr>
        <p:spPr>
          <a:xfrm>
            <a:off x="347300" y="273559"/>
            <a:ext cx="2223124" cy="115990"/>
          </a:xfrm>
        </p:spPr>
        <p:txBody>
          <a:bodyPr>
            <a:normAutofit/>
          </a:bodyPr>
          <a:lstStyle>
            <a:lvl1pPr>
              <a:lnSpc>
                <a:spcPts val="700"/>
              </a:lnSpc>
              <a:defRPr sz="7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hu-HU" dirty="0" smtClean="0"/>
              <a:t>Fejezet </a:t>
            </a:r>
            <a:r>
              <a:rPr lang="it-IT" dirty="0" smtClean="0"/>
              <a:t>00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05" y="6216113"/>
            <a:ext cx="444281" cy="36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4959" b="85913"/>
          <a:stretch/>
        </p:blipFill>
        <p:spPr>
          <a:xfrm>
            <a:off x="0" y="0"/>
            <a:ext cx="216000" cy="966080"/>
          </a:xfrm>
          <a:prstGeom prst="rect">
            <a:avLst/>
          </a:prstGeom>
        </p:spPr>
      </p:pic>
      <p:sp>
        <p:nvSpPr>
          <p:cNvPr id="16" name="Segnaposto contenuto 2"/>
          <p:cNvSpPr>
            <a:spLocks noGrp="1"/>
          </p:cNvSpPr>
          <p:nvPr>
            <p:ph sz="quarter" idx="15"/>
          </p:nvPr>
        </p:nvSpPr>
        <p:spPr>
          <a:xfrm>
            <a:off x="347663" y="1682750"/>
            <a:ext cx="8391525" cy="4378325"/>
          </a:xfrm>
        </p:spPr>
        <p:txBody>
          <a:bodyPr/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5990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1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17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76.xml"/><Relationship Id="rId16" Type="http://schemas.openxmlformats.org/officeDocument/2006/relationships/slideLayout" Target="../slideLayouts/slideLayout190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slideLayout" Target="../slideLayouts/slideLayout189.xml"/><Relationship Id="rId10" Type="http://schemas.openxmlformats.org/officeDocument/2006/relationships/slideLayout" Target="../slideLayouts/slideLayout184.xml"/><Relationship Id="rId19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1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1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17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16.xml"/><Relationship Id="rId16" Type="http://schemas.openxmlformats.org/officeDocument/2006/relationships/slideLayout" Target="../slideLayouts/slideLayout130.xml"/><Relationship Id="rId20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19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Relationship Id="rId22" Type="http://schemas.openxmlformats.org/officeDocument/2006/relationships/image" Target="../media/image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7.xml"/><Relationship Id="rId1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6.xml"/><Relationship Id="rId17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50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44.xml"/><Relationship Id="rId19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20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19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62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51" r:id="rId2"/>
    <p:sldLayoutId id="2147483660" r:id="rId3"/>
    <p:sldLayoutId id="2147483652" r:id="rId4"/>
    <p:sldLayoutId id="2147483653" r:id="rId5"/>
    <p:sldLayoutId id="2147483677" r:id="rId6"/>
    <p:sldLayoutId id="2147483663" r:id="rId7"/>
    <p:sldLayoutId id="2147483664" r:id="rId8"/>
    <p:sldLayoutId id="2147483655" r:id="rId9"/>
    <p:sldLayoutId id="2147483694" r:id="rId10"/>
    <p:sldLayoutId id="2147483666" r:id="rId11"/>
    <p:sldLayoutId id="2147483689" r:id="rId12"/>
    <p:sldLayoutId id="2147483690" r:id="rId13"/>
    <p:sldLayoutId id="2147483698" r:id="rId14"/>
    <p:sldLayoutId id="2147483678" r:id="rId15"/>
    <p:sldLayoutId id="2147483679" r:id="rId16"/>
    <p:sldLayoutId id="2147483669" r:id="rId17"/>
    <p:sldLayoutId id="2147483703" r:id="rId18"/>
    <p:sldLayoutId id="2147483704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6" y="6356353"/>
            <a:ext cx="420255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457147"/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 defTabSz="457147"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8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147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147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59958" indent="-179979" algn="l" defTabSz="457147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39939" indent="-179979" algn="l" defTabSz="457147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314" indent="-179979" algn="l" defTabSz="457147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695" indent="-179979" algn="l" defTabSz="457147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12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58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07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53" indent="-228573" algn="l" defTabSz="45714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7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5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1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9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39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85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31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80" algn="l" defTabSz="45714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62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57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  <p:sldLayoutId id="2147483853" r:id="rId17"/>
    <p:sldLayoutId id="2147483854" r:id="rId18"/>
    <p:sldLayoutId id="2147483855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3" r:id="rId17"/>
    <p:sldLayoutId id="2147483874" r:id="rId18"/>
    <p:sldLayoutId id="2147483875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9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  <p:sldLayoutId id="2147483930" r:id="rId14"/>
    <p:sldLayoutId id="2147483931" r:id="rId15"/>
    <p:sldLayoutId id="2147483932" r:id="rId16"/>
    <p:sldLayoutId id="2147483933" r:id="rId17"/>
    <p:sldLayoutId id="2147483934" r:id="rId18"/>
    <p:sldLayoutId id="2147483935" r:id="rId19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3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  <p:sldLayoutId id="2147483952" r:id="rId16"/>
    <p:sldLayoutId id="2147483953" r:id="rId17"/>
    <p:sldLayoutId id="2147483954" r:id="rId18"/>
    <p:sldLayoutId id="2147483955" r:id="rId19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pic>
        <p:nvPicPr>
          <p:cNvPr id="7" name="Immagine 12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9711" y="6216113"/>
            <a:ext cx="444281" cy="360000"/>
          </a:xfrm>
          <a:prstGeom prst="rect">
            <a:avLst/>
          </a:prstGeom>
        </p:spPr>
      </p:pic>
      <p:sp>
        <p:nvSpPr>
          <p:cNvPr id="8" name="Dia számának helye 4"/>
          <p:cNvSpPr txBox="1">
            <a:spLocks/>
          </p:cNvSpPr>
          <p:nvPr/>
        </p:nvSpPr>
        <p:spPr>
          <a:xfrm>
            <a:off x="7946426" y="6349221"/>
            <a:ext cx="288032" cy="206324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AB88513-9094-46F1-91CD-270C740F81FC}" type="slidenum">
              <a:rPr lang="hu-HU" sz="70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pPr/>
              <a:t>‹#›</a:t>
            </a:fld>
            <a:endParaRPr lang="hu-HU" sz="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66962" y="6381340"/>
            <a:ext cx="115212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Generali Biztosító </a:t>
            </a:r>
            <a:r>
              <a:rPr lang="hu-HU" sz="7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Zrt</a:t>
            </a:r>
            <a:r>
              <a:rPr lang="hu-HU" sz="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hu-HU" sz="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1584470" y="6382912"/>
            <a:ext cx="169138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Cím: Általános Felelősségbiztosítás</a:t>
            </a:r>
            <a:endParaRPr lang="hu-HU" sz="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3408149" y="6384485"/>
            <a:ext cx="14954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Készítette: Értékesítés oktatás</a:t>
            </a:r>
            <a:endParaRPr lang="hu-HU" sz="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33213" y="6384589"/>
            <a:ext cx="189902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Ellenőrizte: Illetékes Szakterületek</a:t>
            </a:r>
            <a:endParaRPr lang="hu-HU" sz="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6968187" y="6364445"/>
            <a:ext cx="106357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hu-HU" sz="7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Verzió: 2014.04.</a:t>
            </a:r>
            <a:endParaRPr lang="hu-HU" sz="7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9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4063" r:id="rId19"/>
    <p:sldLayoutId id="2147484064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691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</p:sldLayoutIdLst>
  <p:transition spd="slow">
    <p:fade/>
  </p:transition>
  <p:timing>
    <p:tnLst>
      <p:par>
        <p:cTn id="1" dur="indefinite" restart="never" nodeType="tmRoot"/>
      </p:par>
    </p:tnLst>
  </p:timing>
  <p:hf sldNum="0" hdr="0" ft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it-IT" dirty="0" smtClean="0"/>
              <a:t>Fare clic per modificare stile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 smtClean="0"/>
              <a:t>Fare clic per modificare gli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266544" y="6356350"/>
            <a:ext cx="4202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C465A074-71B0-1C47-A455-7677837C124E}" type="slidenum">
              <a:rPr lang="it-IT" smtClean="0">
                <a:solidFill>
                  <a:prstClr val="white">
                    <a:lumMod val="50000"/>
                  </a:prstClr>
                </a:solidFill>
              </a:rPr>
              <a:pPr/>
              <a:t>‹#›</a:t>
            </a:fld>
            <a:endParaRPr lang="it-IT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77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  <p:sldLayoutId id="2147484007" r:id="rId12"/>
    <p:sldLayoutId id="2147484008" r:id="rId13"/>
    <p:sldLayoutId id="2147484009" r:id="rId14"/>
    <p:sldLayoutId id="2147484010" r:id="rId15"/>
    <p:sldLayoutId id="2147484011" r:id="rId16"/>
    <p:sldLayoutId id="2147484012" r:id="rId17"/>
    <p:sldLayoutId id="2147484013" r:id="rId18"/>
    <p:sldLayoutId id="2147484014" r:id="rId19"/>
    <p:sldLayoutId id="2147484015" r:id="rId20"/>
    <p:sldLayoutId id="2147484016" r:id="rId2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32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1200"/>
        </a:lnSpc>
        <a:spcBef>
          <a:spcPts val="0"/>
        </a:spcBef>
        <a:buFontTx/>
        <a:buNone/>
        <a:defRPr sz="1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Clr>
          <a:schemeClr val="tx2"/>
        </a:buClr>
        <a:buFont typeface="Wingdings" charset="2"/>
        <a:buChar char="§"/>
        <a:defRPr sz="10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Lucida Grande"/>
        <a:buChar char="-"/>
        <a:defRPr sz="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44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Arial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910800" indent="-180000" algn="l" defTabSz="457200" rtl="0" eaLnBrk="1" latinLnBrk="0" hangingPunct="1">
        <a:lnSpc>
          <a:spcPts val="1200"/>
        </a:lnSpc>
        <a:spcBef>
          <a:spcPts val="0"/>
        </a:spcBef>
        <a:spcAft>
          <a:spcPts val="0"/>
        </a:spcAft>
        <a:buFont typeface="Wingdings" charset="2"/>
        <a:buChar char="Ø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slide" Target="slide6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slide" Target="slide8.xml"/><Relationship Id="rId16" Type="http://schemas.openxmlformats.org/officeDocument/2006/relationships/slide" Target="slide4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11.jpeg"/><Relationship Id="rId5" Type="http://schemas.openxmlformats.org/officeDocument/2006/relationships/image" Target="../media/image6.jpeg"/><Relationship Id="rId15" Type="http://schemas.openxmlformats.org/officeDocument/2006/relationships/slide" Target="slide45.xml"/><Relationship Id="rId10" Type="http://schemas.openxmlformats.org/officeDocument/2006/relationships/slide" Target="slide40.xml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slide" Target="slide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3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8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8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8.xml"/><Relationship Id="rId1" Type="http://schemas.openxmlformats.org/officeDocument/2006/relationships/slideLayout" Target="../slideLayouts/slideLayout10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slide" Target="slide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7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jpeg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47.jpeg"/><Relationship Id="rId7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0.jpeg"/><Relationship Id="rId5" Type="http://schemas.openxmlformats.org/officeDocument/2006/relationships/image" Target="../media/image48.jpeg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1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emf"/><Relationship Id="rId7" Type="http://schemas.openxmlformats.org/officeDocument/2006/relationships/image" Target="../media/image67.emf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66.emf"/><Relationship Id="rId5" Type="http://schemas.openxmlformats.org/officeDocument/2006/relationships/image" Target="../media/image65.emf"/><Relationship Id="rId10" Type="http://schemas.openxmlformats.org/officeDocument/2006/relationships/slide" Target="slide1.xml"/><Relationship Id="rId4" Type="http://schemas.openxmlformats.org/officeDocument/2006/relationships/image" Target="../media/image64.emf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34.xml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slide" Target="slide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8.png"/><Relationship Id="rId11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slide" Target="slide47.xml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slide" Target="slide40.xml"/><Relationship Id="rId14" Type="http://schemas.openxmlformats.org/officeDocument/2006/relationships/slide" Target="slide4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307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0180" y="451877"/>
            <a:ext cx="2279196" cy="159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395" y="5140096"/>
            <a:ext cx="1498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440" y="2707004"/>
            <a:ext cx="2337268" cy="169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44863">
            <a:off x="5590178" y="2055602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:\DATA\y076781\Desktop\Újprezi\arr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135" y="3199787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:\DATA\y076781\Desktop\Újprezi\arr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5514953" y="463603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335" y="845412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apcsolódó kép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651">
            <a:off x="503037" y="3177479"/>
            <a:ext cx="1676818" cy="12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DATA\y076781\Desktop\Újprezi\arr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09751">
            <a:off x="2656292" y="208256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:\DATA\y076781\Desktop\Újprezi\arr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319830" y="3259781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34" y="5022597"/>
            <a:ext cx="1300419" cy="14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D:\DATA\y076781\Desktop\Újprezi\arrow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24078">
            <a:off x="2704684" y="467788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16" name="Akciógomb: Tovább vagy Következő 15">
            <a:hlinkClick r:id="rId10" action="ppaction://hlinksldjump" highlightClick="1"/>
          </p:cNvPr>
          <p:cNvSpPr/>
          <p:nvPr/>
        </p:nvSpPr>
        <p:spPr>
          <a:xfrm>
            <a:off x="7010399" y="5140096"/>
            <a:ext cx="1528809" cy="1006975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Képtalálat a következőre: „társasház rajz”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527" y="2526296"/>
            <a:ext cx="1466282" cy="208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kciógomb: Tovább vagy Következő 5">
            <a:hlinkClick r:id="rId12" action="ppaction://hlinksldjump" highlightClick="1"/>
          </p:cNvPr>
          <p:cNvSpPr/>
          <p:nvPr/>
        </p:nvSpPr>
        <p:spPr>
          <a:xfrm>
            <a:off x="7088517" y="2652879"/>
            <a:ext cx="1892301" cy="227465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rId13" action="ppaction://hlinksldjump" highlightClick="1"/>
          </p:cNvPr>
          <p:cNvSpPr/>
          <p:nvPr/>
        </p:nvSpPr>
        <p:spPr>
          <a:xfrm>
            <a:off x="7010399" y="4989114"/>
            <a:ext cx="1689100" cy="1497596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Tovább vagy Következő 17">
            <a:hlinkClick r:id="rId14" action="ppaction://hlinksldjump" highlightClick="1"/>
          </p:cNvPr>
          <p:cNvSpPr/>
          <p:nvPr/>
        </p:nvSpPr>
        <p:spPr>
          <a:xfrm>
            <a:off x="878648" y="845412"/>
            <a:ext cx="1701800" cy="1861592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Tovább vagy Következő 18">
            <a:hlinkClick r:id="rId10" action="ppaction://hlinksldjump" highlightClick="1"/>
          </p:cNvPr>
          <p:cNvSpPr/>
          <p:nvPr/>
        </p:nvSpPr>
        <p:spPr>
          <a:xfrm>
            <a:off x="363060" y="2871172"/>
            <a:ext cx="2005147" cy="1756731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Tovább vagy Következő 19">
            <a:hlinkClick r:id="rId15" action="ppaction://hlinksldjump" highlightClick="1"/>
          </p:cNvPr>
          <p:cNvSpPr/>
          <p:nvPr/>
        </p:nvSpPr>
        <p:spPr>
          <a:xfrm>
            <a:off x="796098" y="4545339"/>
            <a:ext cx="1866900" cy="21964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Akciógomb: Tovább vagy Következő 3">
            <a:hlinkClick r:id="rId10" action="ppaction://hlinksldjump" highlightClick="1"/>
          </p:cNvPr>
          <p:cNvSpPr/>
          <p:nvPr/>
        </p:nvSpPr>
        <p:spPr>
          <a:xfrm>
            <a:off x="8539208" y="6264046"/>
            <a:ext cx="604792" cy="593954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Tovább vagy Következő 20">
            <a:hlinkClick r:id="rId16" action="ppaction://hlinksldjump" highlightClick="1"/>
          </p:cNvPr>
          <p:cNvSpPr/>
          <p:nvPr/>
        </p:nvSpPr>
        <p:spPr>
          <a:xfrm>
            <a:off x="3370755" y="2707004"/>
            <a:ext cx="2471245" cy="2336229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00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Segítség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nem a Generali ad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" r="1554"/>
          <a:stretch/>
        </p:blipFill>
        <p:spPr>
          <a:xfrm>
            <a:off x="0" y="1187652"/>
            <a:ext cx="9144000" cy="5673199"/>
          </a:xfrm>
          <a:prstGeom prst="rect">
            <a:avLst/>
          </a:prstGeom>
        </p:spPr>
      </p:pic>
      <p:pic>
        <p:nvPicPr>
          <p:cNvPr id="6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94" y="2562931"/>
            <a:ext cx="3522133" cy="2201333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352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Segítség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nem a Generali ad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" r="1554"/>
          <a:stretch/>
        </p:blipFill>
        <p:spPr>
          <a:xfrm>
            <a:off x="0" y="1187652"/>
            <a:ext cx="9144000" cy="567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94" y="2562931"/>
            <a:ext cx="3522133" cy="22013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4" y="2572492"/>
            <a:ext cx="3525837" cy="2203648"/>
          </a:xfrm>
          <a:prstGeom prst="rect">
            <a:avLst/>
          </a:prstGeom>
        </p:spPr>
      </p:pic>
      <p:pic>
        <p:nvPicPr>
          <p:cNvPr id="9" name="Kép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6" y="2576203"/>
            <a:ext cx="3517148" cy="2199936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897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12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Segítség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nem a Generali ad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" r="1554"/>
          <a:stretch/>
        </p:blipFill>
        <p:spPr>
          <a:xfrm>
            <a:off x="0" y="1187652"/>
            <a:ext cx="9144000" cy="567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94" y="2562931"/>
            <a:ext cx="3522133" cy="2201333"/>
          </a:xfrm>
          <a:prstGeom prst="rect">
            <a:avLst/>
          </a:prstGeom>
        </p:spPr>
      </p:pic>
      <p:pic>
        <p:nvPicPr>
          <p:cNvPr id="7" name="Kép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4" y="2560617"/>
            <a:ext cx="3525837" cy="2203648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307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13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Segítség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nem a Generali ad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" r="1554"/>
          <a:stretch/>
        </p:blipFill>
        <p:spPr>
          <a:xfrm>
            <a:off x="0" y="1187652"/>
            <a:ext cx="9144000" cy="567319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94" y="2562931"/>
            <a:ext cx="3522133" cy="220133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4" y="2572492"/>
            <a:ext cx="3525837" cy="22036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456" y="2576203"/>
            <a:ext cx="3517148" cy="2199936"/>
          </a:xfrm>
          <a:prstGeom prst="rect">
            <a:avLst/>
          </a:prstGeom>
        </p:spPr>
      </p:pic>
      <p:pic>
        <p:nvPicPr>
          <p:cNvPr id="10" name="Kép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7494" y="2574805"/>
            <a:ext cx="3522134" cy="2201334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540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Háttér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a Generali ad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9063"/>
            <a:ext cx="9144000" cy="5025705"/>
          </a:xfrm>
          <a:prstGeom prst="rect">
            <a:avLst/>
          </a:prstGeom>
        </p:spPr>
      </p:pic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val="622464850"/>
              </p:ext>
            </p:extLst>
          </p:nvPr>
        </p:nvGraphicFramePr>
        <p:xfrm>
          <a:off x="5054600" y="2387600"/>
          <a:ext cx="3727368" cy="26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699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Háttér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a Generali ad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19063"/>
            <a:ext cx="9144000" cy="5025705"/>
          </a:xfrm>
          <a:prstGeom prst="rect">
            <a:avLst/>
          </a:prstGeom>
        </p:spPr>
      </p:pic>
      <p:grpSp>
        <p:nvGrpSpPr>
          <p:cNvPr id="7" name="Csoportba foglalás 6"/>
          <p:cNvGrpSpPr/>
          <p:nvPr/>
        </p:nvGrpSpPr>
        <p:grpSpPr>
          <a:xfrm>
            <a:off x="3433608" y="2437710"/>
            <a:ext cx="5523180" cy="4255190"/>
            <a:chOff x="5515087" y="2311115"/>
            <a:chExt cx="3124200" cy="2406958"/>
          </a:xfrm>
        </p:grpSpPr>
        <p:pic>
          <p:nvPicPr>
            <p:cNvPr id="3" name="Kép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15087" y="2311115"/>
              <a:ext cx="3124200" cy="2097546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84116" y="2477261"/>
              <a:ext cx="1574171" cy="22408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52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Háttér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a GPÉI ad </a:t>
            </a:r>
            <a:r>
              <a:rPr lang="hu-HU" dirty="0" smtClean="0">
                <a:sym typeface="Wingdings"/>
              </a:rPr>
              <a:t>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" name="Kép 8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7653"/>
            <a:ext cx="9144000" cy="493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Háttér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a GPÉI ad </a:t>
            </a:r>
            <a:r>
              <a:rPr lang="hu-HU" dirty="0" smtClean="0">
                <a:sym typeface="Wingdings"/>
              </a:rPr>
              <a:t>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187653"/>
            <a:ext cx="9144000" cy="48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Testőr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</a:t>
            </a:r>
            <a:r>
              <a:rPr lang="en-US" dirty="0" smtClean="0"/>
              <a:t>A </a:t>
            </a:r>
            <a:r>
              <a:rPr lang="en-US" dirty="0" err="1" smtClean="0"/>
              <a:t>legfontosabb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87653"/>
            <a:ext cx="9144000" cy="489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223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Testőr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</a:t>
            </a:r>
            <a:r>
              <a:rPr lang="en-US" dirty="0" smtClean="0"/>
              <a:t>a </a:t>
            </a:r>
            <a:r>
              <a:rPr lang="en-US" dirty="0" err="1" smtClean="0"/>
              <a:t>legfontosabb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1187653"/>
            <a:ext cx="9144000" cy="4895647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367490"/>
              </p:ext>
            </p:extLst>
          </p:nvPr>
        </p:nvGraphicFramePr>
        <p:xfrm>
          <a:off x="5237480" y="3635476"/>
          <a:ext cx="3727368" cy="26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1433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Képtalálat a következőre: „társasház rajz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9139"/>
            <a:ext cx="3111500" cy="44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7250325"/>
              </p:ext>
            </p:extLst>
          </p:nvPr>
        </p:nvGraphicFramePr>
        <p:xfrm>
          <a:off x="457200" y="16002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384630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u-HU" sz="2000" b="0" dirty="0" smtClean="0">
                <a:solidFill>
                  <a:srgbClr val="C00000"/>
                </a:solidFill>
                <a:latin typeface="Arial"/>
              </a:rPr>
              <a:t>Társasház 2017. évben</a:t>
            </a:r>
            <a:endParaRPr lang="hu-HU" sz="2000" b="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457200" y="1196752"/>
            <a:ext cx="8305800" cy="54483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613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Miért érdemes beszélni róla?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</a:t>
            </a:r>
            <a:r>
              <a:rPr lang="en-US" dirty="0" err="1"/>
              <a:t>m</a:t>
            </a:r>
            <a:r>
              <a:rPr lang="en-US" dirty="0" err="1" smtClean="0"/>
              <a:t>ert</a:t>
            </a:r>
            <a:r>
              <a:rPr lang="en-US" dirty="0" smtClean="0"/>
              <a:t>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mindig</a:t>
            </a:r>
            <a:r>
              <a:rPr lang="en-US" dirty="0" smtClean="0"/>
              <a:t> </a:t>
            </a:r>
            <a:r>
              <a:rPr lang="en-US" dirty="0" err="1" smtClean="0"/>
              <a:t>kék</a:t>
            </a:r>
            <a:r>
              <a:rPr lang="en-US" dirty="0" smtClean="0"/>
              <a:t> </a:t>
            </a:r>
            <a:r>
              <a:rPr lang="en-US" dirty="0" err="1" smtClean="0"/>
              <a:t>óceán</a:t>
            </a:r>
            <a:endParaRPr lang="hu-HU" dirty="0"/>
          </a:p>
        </p:txBody>
      </p:sp>
      <p:pic>
        <p:nvPicPr>
          <p:cNvPr id="5" name="Kép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300" y="1187653"/>
            <a:ext cx="7795994" cy="5100605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6138049" y="6642556"/>
            <a:ext cx="3005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</a:t>
            </a:r>
            <a:r>
              <a:rPr lang="hu-HU" sz="800" dirty="0" err="1" smtClean="0"/>
              <a:t>orrás</a:t>
            </a:r>
            <a:r>
              <a:rPr lang="hu-HU" sz="800" dirty="0" smtClean="0"/>
              <a:t>: </a:t>
            </a:r>
            <a:r>
              <a:rPr lang="hu-HU" sz="800" dirty="0" err="1" smtClean="0"/>
              <a:t>Primus</a:t>
            </a:r>
            <a:r>
              <a:rPr lang="hu-HU" sz="800" dirty="0" smtClean="0"/>
              <a:t> Magán Egészségügyi Szolgáltatók Egyesülete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8087263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Miért érdemes beszélni róla?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</a:t>
            </a:r>
            <a:r>
              <a:rPr lang="en-US" dirty="0" err="1"/>
              <a:t>m</a:t>
            </a:r>
            <a:r>
              <a:rPr lang="en-US" dirty="0" err="1" smtClean="0"/>
              <a:t>ert</a:t>
            </a:r>
            <a:r>
              <a:rPr lang="en-US" dirty="0" smtClean="0"/>
              <a:t> </a:t>
            </a:r>
            <a:r>
              <a:rPr lang="en-US" dirty="0" err="1" smtClean="0"/>
              <a:t>még</a:t>
            </a:r>
            <a:r>
              <a:rPr lang="en-US" dirty="0" smtClean="0"/>
              <a:t> </a:t>
            </a:r>
            <a:r>
              <a:rPr lang="en-US" dirty="0" err="1" smtClean="0"/>
              <a:t>mindig</a:t>
            </a:r>
            <a:r>
              <a:rPr lang="en-US" dirty="0" smtClean="0"/>
              <a:t> </a:t>
            </a:r>
            <a:r>
              <a:rPr lang="en-US" dirty="0" err="1" smtClean="0"/>
              <a:t>kék</a:t>
            </a:r>
            <a:r>
              <a:rPr lang="en-US" dirty="0" smtClean="0"/>
              <a:t> </a:t>
            </a:r>
            <a:r>
              <a:rPr lang="en-US" dirty="0" err="1" smtClean="0"/>
              <a:t>óceán</a:t>
            </a:r>
            <a:endParaRPr lang="hu-HU" dirty="0"/>
          </a:p>
        </p:txBody>
      </p:sp>
      <p:pic>
        <p:nvPicPr>
          <p:cNvPr id="5" name="Kép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9"/>
          <a:stretch/>
        </p:blipFill>
        <p:spPr>
          <a:xfrm>
            <a:off x="347300" y="1187653"/>
            <a:ext cx="7795994" cy="5564839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6138049" y="6642556"/>
            <a:ext cx="30059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F</a:t>
            </a:r>
            <a:r>
              <a:rPr lang="hu-HU" sz="800" dirty="0" err="1" smtClean="0"/>
              <a:t>orrás</a:t>
            </a:r>
            <a:r>
              <a:rPr lang="hu-HU" sz="800" dirty="0" smtClean="0"/>
              <a:t>: </a:t>
            </a:r>
            <a:r>
              <a:rPr lang="hu-HU" sz="800" dirty="0" err="1" smtClean="0"/>
              <a:t>Primus</a:t>
            </a:r>
            <a:r>
              <a:rPr lang="hu-HU" sz="800" dirty="0" smtClean="0"/>
              <a:t> Magán Egészségügyi Szolgáltatók Egyesülete</a:t>
            </a:r>
            <a:endParaRPr lang="hu-HU" sz="800" dirty="0"/>
          </a:p>
        </p:txBody>
      </p:sp>
    </p:spTree>
    <p:extLst>
      <p:ext uri="{BB962C8B-B14F-4D97-AF65-F5344CB8AC3E}">
        <p14:creationId xmlns:p14="http://schemas.microsoft.com/office/powerpoint/2010/main" val="16330100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Lada </a:t>
            </a:r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vs. Alfa Romeo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</a:t>
            </a:r>
            <a:r>
              <a:rPr lang="en-US" dirty="0"/>
              <a:t>v</a:t>
            </a:r>
            <a:r>
              <a:rPr lang="en-US" dirty="0" smtClean="0"/>
              <a:t>an </a:t>
            </a:r>
            <a:r>
              <a:rPr lang="en-US" dirty="0" err="1" smtClean="0"/>
              <a:t>különbség</a:t>
            </a:r>
            <a:r>
              <a:rPr lang="en-US" dirty="0" smtClean="0"/>
              <a:t>?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49"/>
          <a:stretch/>
        </p:blipFill>
        <p:spPr>
          <a:xfrm flipH="1">
            <a:off x="4994030" y="1940303"/>
            <a:ext cx="4149970" cy="3839308"/>
          </a:xfrm>
          <a:prstGeom prst="rect">
            <a:avLst/>
          </a:prstGeom>
        </p:spPr>
      </p:pic>
      <p:pic>
        <p:nvPicPr>
          <p:cNvPr id="6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512881"/>
            <a:ext cx="4964595" cy="33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Lada </a:t>
            </a:r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belső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09335"/>
            <a:ext cx="9144000" cy="509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67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Lada </a:t>
            </a:r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vs. Alfa Romeo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</a:t>
            </a:r>
            <a:r>
              <a:rPr lang="en-US" dirty="0"/>
              <a:t>v</a:t>
            </a:r>
            <a:r>
              <a:rPr lang="en-US" dirty="0" smtClean="0"/>
              <a:t>an </a:t>
            </a:r>
            <a:r>
              <a:rPr lang="en-US" dirty="0" err="1" smtClean="0"/>
              <a:t>különbség</a:t>
            </a:r>
            <a:r>
              <a:rPr lang="en-US" dirty="0" smtClean="0"/>
              <a:t>?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8" name="Kép 7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49"/>
          <a:stretch/>
        </p:blipFill>
        <p:spPr>
          <a:xfrm flipH="1">
            <a:off x="4994030" y="1940303"/>
            <a:ext cx="4149970" cy="3839308"/>
          </a:xfrm>
          <a:prstGeom prst="rect">
            <a:avLst/>
          </a:prstGeom>
        </p:spPr>
      </p:pic>
      <p:pic>
        <p:nvPicPr>
          <p:cNvPr id="9" name="Kép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1512881"/>
            <a:ext cx="4964595" cy="330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658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Alfa Romeo </a:t>
            </a:r>
            <a:r>
              <a:rPr lang="hu-HU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Gulia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8652"/>
            <a:ext cx="9144000" cy="50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25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Generali </a:t>
            </a:r>
            <a:r>
              <a:rPr lang="hu-HU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Private</a:t>
            </a:r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u-HU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Care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5130"/>
            <a:ext cx="9144001" cy="3812343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94017288"/>
              </p:ext>
            </p:extLst>
          </p:nvPr>
        </p:nvGraphicFramePr>
        <p:xfrm>
          <a:off x="5237480" y="3635476"/>
          <a:ext cx="3727368" cy="26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347300" y="6596390"/>
            <a:ext cx="43717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*egynapos sebészetnél évente 1 (normál csomag), 4 </a:t>
            </a:r>
            <a:r>
              <a:rPr lang="hu-HU" sz="1100" dirty="0" err="1" smtClean="0"/>
              <a:t>mFt</a:t>
            </a:r>
            <a:r>
              <a:rPr lang="hu-HU" sz="1100" dirty="0" smtClean="0"/>
              <a:t> Exkluzív csomag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50517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Pajzs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78657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kifényesítettük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5600"/>
            <a:ext cx="9144000" cy="360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56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Pajzs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78657" y="809651"/>
            <a:ext cx="8386686" cy="378002"/>
          </a:xfrm>
        </p:spPr>
        <p:txBody>
          <a:bodyPr/>
          <a:lstStyle/>
          <a:p>
            <a:r>
              <a:rPr lang="hu-HU" dirty="0" smtClean="0"/>
              <a:t>.... kifényesítettük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5600"/>
            <a:ext cx="9144000" cy="3603493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218046656"/>
              </p:ext>
            </p:extLst>
          </p:nvPr>
        </p:nvGraphicFramePr>
        <p:xfrm>
          <a:off x="5237481" y="3635476"/>
          <a:ext cx="3727368" cy="26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21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Generali </a:t>
            </a:r>
            <a:r>
              <a:rPr lang="hu-HU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u-HU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Care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347300" y="6596390"/>
            <a:ext cx="80345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100" dirty="0" smtClean="0"/>
              <a:t>*egynapos sebészetnél évente 1, bővített diagnosztika és labor 200 </a:t>
            </a:r>
            <a:r>
              <a:rPr lang="hu-HU" sz="1100" dirty="0" err="1" smtClean="0"/>
              <a:t>eFt</a:t>
            </a:r>
            <a:r>
              <a:rPr lang="hu-HU" sz="1100" dirty="0" smtClean="0"/>
              <a:t> és PET CT (normál csomag),  4 </a:t>
            </a:r>
            <a:r>
              <a:rPr lang="hu-HU" sz="1100" dirty="0" err="1" smtClean="0"/>
              <a:t>mFt</a:t>
            </a:r>
            <a:r>
              <a:rPr lang="hu-HU" sz="1100" dirty="0" smtClean="0"/>
              <a:t> Exkluzív csomag</a:t>
            </a:r>
            <a:endParaRPr lang="hu-HU" sz="11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2040"/>
            <a:ext cx="9119764" cy="3581228"/>
          </a:xfrm>
          <a:prstGeom prst="rect">
            <a:avLst/>
          </a:prstGeom>
        </p:spPr>
      </p:pic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03045610"/>
              </p:ext>
            </p:extLst>
          </p:nvPr>
        </p:nvGraphicFramePr>
        <p:xfrm>
          <a:off x="5237480" y="3635476"/>
          <a:ext cx="3727368" cy="2660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82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2366963"/>
            <a:ext cx="27051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9390084"/>
              </p:ext>
            </p:extLst>
          </p:nvPr>
        </p:nvGraphicFramePr>
        <p:xfrm>
          <a:off x="457200" y="16002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384630" y="5375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u-HU" sz="2000" b="0" dirty="0">
                <a:solidFill>
                  <a:srgbClr val="C00000"/>
                </a:solidFill>
                <a:latin typeface="Arial"/>
              </a:rPr>
              <a:t>Lakásszerviz szolgáltatás</a:t>
            </a:r>
          </a:p>
        </p:txBody>
      </p:sp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457200" y="1196752"/>
            <a:ext cx="8229600" cy="5369148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67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Generali </a:t>
            </a:r>
            <a:r>
              <a:rPr lang="hu-HU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u-HU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Care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Kép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687" y="1487935"/>
            <a:ext cx="4877962" cy="4641932"/>
          </a:xfrm>
          <a:prstGeom prst="rect">
            <a:avLst/>
          </a:prstGeom>
        </p:spPr>
      </p:pic>
      <p:grpSp>
        <p:nvGrpSpPr>
          <p:cNvPr id="17" name="Csoportba foglalás 16"/>
          <p:cNvGrpSpPr/>
          <p:nvPr/>
        </p:nvGrpSpPr>
        <p:grpSpPr>
          <a:xfrm>
            <a:off x="339408" y="1175951"/>
            <a:ext cx="2869371" cy="1890490"/>
            <a:chOff x="341915" y="870857"/>
            <a:chExt cx="2869371" cy="1890490"/>
          </a:xfrm>
        </p:grpSpPr>
        <p:sp>
          <p:nvSpPr>
            <p:cNvPr id="16" name="Téglalap feliratnak 15"/>
            <p:cNvSpPr/>
            <p:nvPr/>
          </p:nvSpPr>
          <p:spPr>
            <a:xfrm>
              <a:off x="341915" y="870857"/>
              <a:ext cx="2869371" cy="1890490"/>
            </a:xfrm>
            <a:prstGeom prst="wedgeRectCallout">
              <a:avLst>
                <a:gd name="adj1" fmla="val 58868"/>
                <a:gd name="adj2" fmla="val 75527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5" name="Kép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72" y="921192"/>
              <a:ext cx="2727617" cy="1811592"/>
            </a:xfrm>
            <a:prstGeom prst="rect">
              <a:avLst/>
            </a:prstGeom>
          </p:spPr>
        </p:pic>
      </p:grpSp>
      <p:grpSp>
        <p:nvGrpSpPr>
          <p:cNvPr id="6" name="Csoportba foglalás 5"/>
          <p:cNvGrpSpPr/>
          <p:nvPr/>
        </p:nvGrpSpPr>
        <p:grpSpPr>
          <a:xfrm>
            <a:off x="5096304" y="870857"/>
            <a:ext cx="3546953" cy="2449286"/>
            <a:chOff x="5096304" y="870857"/>
            <a:chExt cx="3546953" cy="2449286"/>
          </a:xfrm>
        </p:grpSpPr>
        <p:sp>
          <p:nvSpPr>
            <p:cNvPr id="18" name="Téglalap feliratnak 17"/>
            <p:cNvSpPr/>
            <p:nvPr/>
          </p:nvSpPr>
          <p:spPr>
            <a:xfrm>
              <a:off x="5096304" y="870857"/>
              <a:ext cx="3546953" cy="2449286"/>
            </a:xfrm>
            <a:prstGeom prst="wedgeRectCallout">
              <a:avLst>
                <a:gd name="adj1" fmla="val -80293"/>
                <a:gd name="adj2" fmla="val 47388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19" name="Kép 1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65591" y="949993"/>
              <a:ext cx="3420420" cy="2283064"/>
            </a:xfrm>
            <a:prstGeom prst="rect">
              <a:avLst/>
            </a:prstGeom>
          </p:spPr>
        </p:pic>
      </p:grpSp>
      <p:grpSp>
        <p:nvGrpSpPr>
          <p:cNvPr id="7" name="Csoportba foglalás 6"/>
          <p:cNvGrpSpPr/>
          <p:nvPr/>
        </p:nvGrpSpPr>
        <p:grpSpPr>
          <a:xfrm>
            <a:off x="604277" y="4093028"/>
            <a:ext cx="2808429" cy="1890490"/>
            <a:chOff x="604277" y="4093028"/>
            <a:chExt cx="2808429" cy="1890490"/>
          </a:xfrm>
        </p:grpSpPr>
        <p:sp>
          <p:nvSpPr>
            <p:cNvPr id="21" name="Téglalap feliratnak 20"/>
            <p:cNvSpPr/>
            <p:nvPr/>
          </p:nvSpPr>
          <p:spPr>
            <a:xfrm>
              <a:off x="604277" y="4093028"/>
              <a:ext cx="2808429" cy="1890490"/>
            </a:xfrm>
            <a:prstGeom prst="wedgeRectCallout">
              <a:avLst>
                <a:gd name="adj1" fmla="val 52707"/>
                <a:gd name="adj2" fmla="val -74242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23" name="Kép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307" y="4152960"/>
              <a:ext cx="2691595" cy="1777547"/>
            </a:xfrm>
            <a:prstGeom prst="rect">
              <a:avLst/>
            </a:prstGeom>
          </p:spPr>
        </p:pic>
      </p:grpSp>
      <p:grpSp>
        <p:nvGrpSpPr>
          <p:cNvPr id="9" name="Csoportba foglalás 8"/>
          <p:cNvGrpSpPr/>
          <p:nvPr/>
        </p:nvGrpSpPr>
        <p:grpSpPr>
          <a:xfrm>
            <a:off x="5058966" y="3808901"/>
            <a:ext cx="3480238" cy="2212865"/>
            <a:chOff x="5058966" y="3808901"/>
            <a:chExt cx="3480238" cy="2212865"/>
          </a:xfrm>
        </p:grpSpPr>
        <p:sp>
          <p:nvSpPr>
            <p:cNvPr id="14" name="Téglalap feliratnak 13"/>
            <p:cNvSpPr/>
            <p:nvPr/>
          </p:nvSpPr>
          <p:spPr>
            <a:xfrm>
              <a:off x="5058966" y="3808901"/>
              <a:ext cx="3480238" cy="2212865"/>
            </a:xfrm>
            <a:prstGeom prst="wedgeRectCallout">
              <a:avLst>
                <a:gd name="adj1" fmla="val -78191"/>
                <a:gd name="adj2" fmla="val -48112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6940" y="3867095"/>
              <a:ext cx="3347184" cy="2097569"/>
            </a:xfrm>
            <a:prstGeom prst="rect">
              <a:avLst/>
            </a:prstGeom>
          </p:spPr>
        </p:pic>
      </p:grpSp>
      <p:sp>
        <p:nvSpPr>
          <p:cNvPr id="8" name="Szövegdoboz 7"/>
          <p:cNvSpPr txBox="1"/>
          <p:nvPr/>
        </p:nvSpPr>
        <p:spPr>
          <a:xfrm>
            <a:off x="3412706" y="2988810"/>
            <a:ext cx="132600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 smtClean="0">
                <a:solidFill>
                  <a:srgbClr val="C00000"/>
                </a:solidFill>
              </a:rPr>
              <a:t>53</a:t>
            </a:r>
            <a:endParaRPr lang="hu-HU" sz="8000">
              <a:solidFill>
                <a:srgbClr val="C00000"/>
              </a:solidFill>
            </a:endParaRPr>
          </a:p>
        </p:txBody>
      </p:sp>
      <p:sp>
        <p:nvSpPr>
          <p:cNvPr id="20" name="Alcím 4"/>
          <p:cNvSpPr>
            <a:spLocks noGrp="1"/>
          </p:cNvSpPr>
          <p:nvPr>
            <p:ph type="subTitle" idx="1"/>
          </p:nvPr>
        </p:nvSpPr>
        <p:spPr>
          <a:xfrm>
            <a:off x="453316" y="809651"/>
            <a:ext cx="8386686" cy="378002"/>
          </a:xfrm>
        </p:spPr>
        <p:txBody>
          <a:bodyPr/>
          <a:lstStyle/>
          <a:p>
            <a:r>
              <a:rPr lang="hu-HU" dirty="0" smtClean="0"/>
              <a:t>Szolgáltatók Budapesten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76463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ép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300" y="1187653"/>
            <a:ext cx="7659757" cy="5417166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Generali </a:t>
            </a:r>
            <a:r>
              <a:rPr lang="hu-HU" dirty="0" err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hu-HU" dirty="0" err="1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Care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3012084" y="3002062"/>
            <a:ext cx="18966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8000" smtClean="0">
                <a:solidFill>
                  <a:srgbClr val="C00000"/>
                </a:solidFill>
              </a:rPr>
              <a:t>179</a:t>
            </a:r>
            <a:endParaRPr lang="hu-HU" sz="8000">
              <a:solidFill>
                <a:srgbClr val="C00000"/>
              </a:solidFill>
            </a:endParaRPr>
          </a:p>
        </p:txBody>
      </p:sp>
      <p:sp>
        <p:nvSpPr>
          <p:cNvPr id="20" name="Alcím 4"/>
          <p:cNvSpPr>
            <a:spLocks noGrp="1"/>
          </p:cNvSpPr>
          <p:nvPr>
            <p:ph type="subTitle" idx="1"/>
          </p:nvPr>
        </p:nvSpPr>
        <p:spPr>
          <a:xfrm>
            <a:off x="453316" y="809651"/>
            <a:ext cx="8386686" cy="378002"/>
          </a:xfrm>
        </p:spPr>
        <p:txBody>
          <a:bodyPr/>
          <a:lstStyle/>
          <a:p>
            <a:r>
              <a:rPr lang="hu-HU" dirty="0" smtClean="0"/>
              <a:t>Szolgáltatók országosan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7371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779498" y="1545427"/>
            <a:ext cx="3221082" cy="739952"/>
          </a:xfrm>
          <a:prstGeom prst="rect">
            <a:avLst/>
          </a:prstGeom>
          <a:solidFill>
            <a:srgbClr val="EA57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mtClean="0"/>
              <a:t>Könyöklő</a:t>
            </a:r>
            <a:endParaRPr lang="hu-HU"/>
          </a:p>
        </p:txBody>
      </p:sp>
      <p:sp>
        <p:nvSpPr>
          <p:cNvPr id="10" name="Téglalap 9"/>
          <p:cNvSpPr/>
          <p:nvPr/>
        </p:nvSpPr>
        <p:spPr>
          <a:xfrm>
            <a:off x="1983440" y="5430044"/>
            <a:ext cx="3221082" cy="739952"/>
          </a:xfrm>
          <a:prstGeom prst="rect">
            <a:avLst/>
          </a:prstGeom>
          <a:solidFill>
            <a:srgbClr val="EA573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Tájékoztató</a:t>
            </a:r>
            <a:endParaRPr lang="hu-HU" dirty="0"/>
          </a:p>
        </p:txBody>
      </p:sp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Háttér</a:t>
            </a: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 </a:t>
            </a:r>
            <a:r>
              <a:rPr lang="en-US" dirty="0"/>
              <a:t>a</a:t>
            </a:r>
            <a:r>
              <a:rPr lang="hu-HU" dirty="0" smtClean="0"/>
              <a:t>mit a GPÉI ad </a:t>
            </a:r>
            <a:r>
              <a:rPr lang="hu-HU" dirty="0" smtClean="0">
                <a:sym typeface="Wingdings"/>
              </a:rPr>
              <a:t>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" name="Kép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7282" y="730606"/>
            <a:ext cx="7061618" cy="5750175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30" y="1365971"/>
            <a:ext cx="4722757" cy="480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4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251"/>
          <a:stretch/>
        </p:blipFill>
        <p:spPr>
          <a:xfrm>
            <a:off x="0" y="291548"/>
            <a:ext cx="9144000" cy="6566452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33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Újdonság </a:t>
            </a:r>
            <a:r>
              <a:rPr lang="mr-IN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–</a:t>
            </a:r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 Egészségportál!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621974" y="5213268"/>
            <a:ext cx="676894" cy="356259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25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34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sp>
        <p:nvSpPr>
          <p:cNvPr id="3" name="AutoShape 2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5" name="AutoShape 14" descr="Képtalálat a következőre: „school bus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09" y="2501260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kciógomb: Tovább vagy Következő 5">
            <a:hlinkClick r:id="rId3" action="ppaction://hlinksldjump" highlightClick="1"/>
          </p:cNvPr>
          <p:cNvSpPr/>
          <p:nvPr/>
        </p:nvSpPr>
        <p:spPr>
          <a:xfrm>
            <a:off x="765175" y="2501260"/>
            <a:ext cx="1317625" cy="21028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1993900" y="1155700"/>
            <a:ext cx="7150100" cy="5549900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 helye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099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35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1815120" y="217271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137" y="1606335"/>
            <a:ext cx="2055115" cy="14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Képtalálat a következőre: „school bus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09" y="2501260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kciógomb: Tovább vagy Következő 5">
            <a:hlinkClick r:id="rId5" action="ppaction://hlinksldjump" highlightClick="1"/>
          </p:cNvPr>
          <p:cNvSpPr/>
          <p:nvPr/>
        </p:nvSpPr>
        <p:spPr>
          <a:xfrm>
            <a:off x="765175" y="2501260"/>
            <a:ext cx="1317625" cy="21028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2197100" y="1008424"/>
            <a:ext cx="6667500" cy="5565861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36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1815120" y="217271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137" y="1606335"/>
            <a:ext cx="2055115" cy="14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4778904" y="1280092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Képtalálat a következőre: „tervrajz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02" y="782275"/>
            <a:ext cx="3343623" cy="15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Képtalálat a következőre: „school bus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09" y="2501260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kciógomb: Tovább vagy Következő 5">
            <a:hlinkClick r:id="rId6" action="ppaction://hlinksldjump" highlightClick="1"/>
          </p:cNvPr>
          <p:cNvSpPr/>
          <p:nvPr/>
        </p:nvSpPr>
        <p:spPr>
          <a:xfrm>
            <a:off x="765175" y="2501260"/>
            <a:ext cx="1317625" cy="21028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2082800" y="1193800"/>
            <a:ext cx="6959600" cy="5486400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1815120" y="217271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137" y="1606335"/>
            <a:ext cx="2055115" cy="14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4778904" y="1280092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4826434" y="259289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éptalálat a következőre: „vízóra rajz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7" y="3329310"/>
            <a:ext cx="1957942" cy="12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éptalálat a következőre: „tervrajz”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02" y="782275"/>
            <a:ext cx="3343623" cy="15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Képtalálat a következőre: „school bus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09" y="2501260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kciógomb: Tovább vagy Következő 5">
            <a:hlinkClick r:id="rId7" action="ppaction://hlinksldjump" highlightClick="1"/>
          </p:cNvPr>
          <p:cNvSpPr/>
          <p:nvPr/>
        </p:nvSpPr>
        <p:spPr>
          <a:xfrm>
            <a:off x="765175" y="2501260"/>
            <a:ext cx="1317625" cy="21028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2082800" y="1008424"/>
            <a:ext cx="6934200" cy="5747976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38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1815120" y="217271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1819607" y="3718246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137" y="1606335"/>
            <a:ext cx="2055115" cy="14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4778904" y="1280092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4826434" y="259289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éptalálat a következőre: „vízóra rajz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7" y="3329310"/>
            <a:ext cx="1957942" cy="12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éptalálat a következőre: „tervrajz”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02" y="782275"/>
            <a:ext cx="3343623" cy="15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Képtalálat a következőre: „school bus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40" name="Picture 16" descr="Kapcsolódó ké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873" y="3889838"/>
            <a:ext cx="2663855" cy="20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09" y="2501260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kciógomb: Tovább vagy Következő 5">
            <a:hlinkClick r:id="rId8" action="ppaction://hlinksldjump" highlightClick="1"/>
          </p:cNvPr>
          <p:cNvSpPr/>
          <p:nvPr/>
        </p:nvSpPr>
        <p:spPr>
          <a:xfrm>
            <a:off x="765175" y="2501260"/>
            <a:ext cx="1317625" cy="21028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2082800" y="782275"/>
            <a:ext cx="7056725" cy="6075725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8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39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1815120" y="217271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1819607" y="3718246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" name="AutoShape 4" descr="Képtalálat a következőre: „paragrafus jel”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5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6137" y="1606335"/>
            <a:ext cx="2055115" cy="149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981572">
            <a:off x="4778904" y="1280092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D:\DATA\y076781\Desktop\Újprezi\arrow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4826434" y="259289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Képtalálat a következőre: „vízóra rajz”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2807" y="3329310"/>
            <a:ext cx="1957942" cy="127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éptalálat a következőre: „tervrajz”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5902" y="782275"/>
            <a:ext cx="3343623" cy="156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Képtalálat a következőre: „school bus”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040" name="Picture 16" descr="Kapcsolódó kép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873" y="3889838"/>
            <a:ext cx="2663855" cy="200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09" y="2501260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zöveg helye 5"/>
          <p:cNvSpPr>
            <a:spLocks noGrp="1"/>
          </p:cNvSpPr>
          <p:nvPr>
            <p:ph type="body" sz="quarter" idx="13"/>
          </p:nvPr>
        </p:nvSpPr>
        <p:spPr>
          <a:xfrm>
            <a:off x="350194" y="441758"/>
            <a:ext cx="7800729" cy="566666"/>
          </a:xfrm>
        </p:spPr>
        <p:txBody>
          <a:bodyPr>
            <a:normAutofit/>
          </a:bodyPr>
          <a:lstStyle/>
          <a:p>
            <a:r>
              <a:rPr lang="hu-HU" sz="2400" dirty="0" smtClean="0"/>
              <a:t>„Ha </a:t>
            </a:r>
            <a:r>
              <a:rPr lang="hu-HU" sz="2400" dirty="0"/>
              <a:t>a hülyeség működik, akkor az nem hülyeség </a:t>
            </a:r>
            <a:r>
              <a:rPr lang="hu-HU" sz="2400" dirty="0" smtClean="0"/>
              <a:t>többé.”</a:t>
            </a:r>
            <a:endParaRPr lang="hu-HU" sz="2400" dirty="0"/>
          </a:p>
        </p:txBody>
      </p:sp>
      <p:sp>
        <p:nvSpPr>
          <p:cNvPr id="6" name="Akciógomb: Tovább vagy Következő 5">
            <a:hlinkClick r:id="rId8" action="ppaction://hlinksldjump" highlightClick="1"/>
          </p:cNvPr>
          <p:cNvSpPr/>
          <p:nvPr/>
        </p:nvSpPr>
        <p:spPr>
          <a:xfrm>
            <a:off x="765175" y="2501260"/>
            <a:ext cx="1317625" cy="21028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" action="ppaction://hlinkshowjump?jump=nextslide" highlightClick="1"/>
          </p:cNvPr>
          <p:cNvSpPr/>
          <p:nvPr/>
        </p:nvSpPr>
        <p:spPr>
          <a:xfrm>
            <a:off x="2082800" y="782275"/>
            <a:ext cx="7056725" cy="6075725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Akciógomb: Tovább vagy Következő 8">
            <a:hlinkClick r:id="" action="ppaction://hlinkshowjump?jump=nextslide" highlightClick="1"/>
          </p:cNvPr>
          <p:cNvSpPr/>
          <p:nvPr/>
        </p:nvSpPr>
        <p:spPr>
          <a:xfrm>
            <a:off x="1917700" y="1008424"/>
            <a:ext cx="6959600" cy="5328876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360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5600" y="-890"/>
            <a:ext cx="2438400" cy="162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>
                <a:solidFill>
                  <a:srgbClr val="BD2027"/>
                </a:solidFill>
              </a:rPr>
              <a:pPr/>
              <a:t>4</a:t>
            </a:fld>
            <a:endParaRPr lang="it-IT" dirty="0">
              <a:solidFill>
                <a:srgbClr val="BD2027"/>
              </a:solidFill>
            </a:endParaRPr>
          </a:p>
        </p:txBody>
      </p:sp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347300" y="190625"/>
            <a:ext cx="8386686" cy="557458"/>
          </a:xfrm>
        </p:spPr>
        <p:txBody>
          <a:bodyPr/>
          <a:lstStyle/>
          <a:p>
            <a:r>
              <a:rPr lang="hu-HU" dirty="0" smtClean="0"/>
              <a:t>Előzetes kiegészítő védelem</a:t>
            </a:r>
            <a:endParaRPr lang="hu-HU" dirty="0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723330" y="4539760"/>
            <a:ext cx="745167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églalap 10"/>
          <p:cNvSpPr/>
          <p:nvPr/>
        </p:nvSpPr>
        <p:spPr>
          <a:xfrm>
            <a:off x="723334" y="5317692"/>
            <a:ext cx="3971499" cy="40943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prstClr val="white"/>
                </a:solidFill>
              </a:rPr>
              <a:t>Konkurens biztosítás</a:t>
            </a: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2142704" y="5727127"/>
            <a:ext cx="6032309" cy="4094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prstClr val="white"/>
                </a:solidFill>
              </a:rPr>
              <a:t>GENERALI biztosítás</a:t>
            </a:r>
            <a:endParaRPr lang="hu-HU" dirty="0">
              <a:solidFill>
                <a:prstClr val="white"/>
              </a:solidFill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723330" y="5727115"/>
            <a:ext cx="745167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450377" y="4709946"/>
            <a:ext cx="10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prstClr val="black"/>
                </a:solidFill>
              </a:rPr>
              <a:t>2017.09.22</a:t>
            </a:r>
            <a:endParaRPr lang="hu-HU" sz="1200" dirty="0">
              <a:solidFill>
                <a:prstClr val="black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1733264" y="4709948"/>
            <a:ext cx="10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prstClr val="black"/>
                </a:solidFill>
              </a:rPr>
              <a:t>2017.10.01</a:t>
            </a:r>
            <a:endParaRPr lang="hu-HU" sz="1200" dirty="0">
              <a:solidFill>
                <a:prstClr val="black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4189865" y="4709947"/>
            <a:ext cx="10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prstClr val="black"/>
                </a:solidFill>
              </a:rPr>
              <a:t>2018.05.01</a:t>
            </a:r>
            <a:endParaRPr lang="hu-HU" sz="1200" dirty="0">
              <a:solidFill>
                <a:prstClr val="black"/>
              </a:solidFill>
            </a:endParaRPr>
          </a:p>
        </p:txBody>
      </p:sp>
      <p:cxnSp>
        <p:nvCxnSpPr>
          <p:cNvPr id="17" name="Egyenes összekötő 16"/>
          <p:cNvCxnSpPr/>
          <p:nvPr/>
        </p:nvCxnSpPr>
        <p:spPr>
          <a:xfrm>
            <a:off x="955340" y="4277260"/>
            <a:ext cx="0" cy="3106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/>
          <p:nvPr/>
        </p:nvSpPr>
        <p:spPr>
          <a:xfrm>
            <a:off x="197892" y="3754028"/>
            <a:ext cx="1514905" cy="523220"/>
          </a:xfrm>
          <a:prstGeom prst="rect">
            <a:avLst/>
          </a:prstGeom>
          <a:solidFill>
            <a:srgbClr val="990000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/>
            </a:lvl1pPr>
          </a:lstStyle>
          <a:p>
            <a:r>
              <a:rPr lang="hu-HU" dirty="0">
                <a:solidFill>
                  <a:prstClr val="black"/>
                </a:solidFill>
              </a:rPr>
              <a:t>Szerződés aláírás dátuma</a:t>
            </a:r>
          </a:p>
        </p:txBody>
      </p:sp>
      <p:cxnSp>
        <p:nvCxnSpPr>
          <p:cNvPr id="23" name="Egyenes összekötő 22"/>
          <p:cNvCxnSpPr/>
          <p:nvPr/>
        </p:nvCxnSpPr>
        <p:spPr>
          <a:xfrm>
            <a:off x="2238231" y="3649815"/>
            <a:ext cx="0" cy="93812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1480784" y="3126595"/>
            <a:ext cx="1514905" cy="523220"/>
          </a:xfrm>
          <a:prstGeom prst="rect">
            <a:avLst/>
          </a:prstGeom>
          <a:solidFill>
            <a:srgbClr val="990000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solidFill>
                  <a:prstClr val="black"/>
                </a:solidFill>
              </a:rPr>
              <a:t>Kockázatviselés kezdete</a:t>
            </a:r>
            <a:endParaRPr lang="hu-HU" sz="1400" dirty="0">
              <a:solidFill>
                <a:prstClr val="black"/>
              </a:solidFill>
            </a:endParaRPr>
          </a:p>
        </p:txBody>
      </p:sp>
      <p:cxnSp>
        <p:nvCxnSpPr>
          <p:cNvPr id="26" name="Egyenes összekötő 25"/>
          <p:cNvCxnSpPr/>
          <p:nvPr/>
        </p:nvCxnSpPr>
        <p:spPr>
          <a:xfrm>
            <a:off x="4694829" y="2915509"/>
            <a:ext cx="0" cy="1672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/>
          <p:nvPr/>
        </p:nvSpPr>
        <p:spPr>
          <a:xfrm>
            <a:off x="3937382" y="2392289"/>
            <a:ext cx="1514905" cy="523220"/>
          </a:xfrm>
          <a:prstGeom prst="rect">
            <a:avLst/>
          </a:prstGeom>
          <a:solidFill>
            <a:srgbClr val="990000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hu-HU" dirty="0">
                <a:solidFill>
                  <a:prstClr val="black"/>
                </a:solidFill>
              </a:rPr>
              <a:t>Első díjrészlet esedékessége</a:t>
            </a:r>
          </a:p>
        </p:txBody>
      </p:sp>
      <p:sp>
        <p:nvSpPr>
          <p:cNvPr id="33" name="Szövegdoboz 32"/>
          <p:cNvSpPr txBox="1"/>
          <p:nvPr/>
        </p:nvSpPr>
        <p:spPr>
          <a:xfrm>
            <a:off x="3937382" y="1644317"/>
            <a:ext cx="1514905" cy="73866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solidFill>
                  <a:prstClr val="black"/>
                </a:solidFill>
              </a:rPr>
              <a:t>Konkurens biztosítás évfordulója</a:t>
            </a:r>
            <a:endParaRPr lang="hu-HU" sz="1400" dirty="0">
              <a:solidFill>
                <a:prstClr val="black"/>
              </a:solidFill>
            </a:endParaRPr>
          </a:p>
        </p:txBody>
      </p:sp>
      <p:cxnSp>
        <p:nvCxnSpPr>
          <p:cNvPr id="34" name="Egyenes összekötő 33"/>
          <p:cNvCxnSpPr>
            <a:stCxn id="35" idx="2"/>
          </p:cNvCxnSpPr>
          <p:nvPr/>
        </p:nvCxnSpPr>
        <p:spPr>
          <a:xfrm>
            <a:off x="8177281" y="2705876"/>
            <a:ext cx="0" cy="188787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Szövegdoboz 34"/>
          <p:cNvSpPr txBox="1"/>
          <p:nvPr/>
        </p:nvSpPr>
        <p:spPr>
          <a:xfrm>
            <a:off x="7419834" y="2182656"/>
            <a:ext cx="1514905" cy="523220"/>
          </a:xfrm>
          <a:prstGeom prst="rect">
            <a:avLst/>
          </a:prstGeom>
          <a:solidFill>
            <a:srgbClr val="990000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hu-HU" dirty="0" smtClean="0">
                <a:solidFill>
                  <a:prstClr val="black"/>
                </a:solidFill>
              </a:rPr>
              <a:t>Biztosítás </a:t>
            </a:r>
            <a:r>
              <a:rPr lang="hu-HU" dirty="0">
                <a:solidFill>
                  <a:prstClr val="black"/>
                </a:solidFill>
              </a:rPr>
              <a:t>évfordulója</a:t>
            </a:r>
          </a:p>
        </p:txBody>
      </p:sp>
      <p:cxnSp>
        <p:nvCxnSpPr>
          <p:cNvPr id="41" name="Egyenes összekötő nyíllal 40"/>
          <p:cNvCxnSpPr/>
          <p:nvPr/>
        </p:nvCxnSpPr>
        <p:spPr>
          <a:xfrm flipH="1">
            <a:off x="2245052" y="3754028"/>
            <a:ext cx="244977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Egyenes összekötő 42"/>
          <p:cNvCxnSpPr/>
          <p:nvPr/>
        </p:nvCxnSpPr>
        <p:spPr>
          <a:xfrm>
            <a:off x="3458567" y="2079292"/>
            <a:ext cx="0" cy="1672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1460314" y="2079292"/>
            <a:ext cx="1998259" cy="523220"/>
          </a:xfrm>
          <a:prstGeom prst="rect">
            <a:avLst/>
          </a:prstGeom>
          <a:solidFill>
            <a:srgbClr val="990000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hu-HU" dirty="0" smtClean="0">
                <a:solidFill>
                  <a:prstClr val="white"/>
                </a:solidFill>
              </a:rPr>
              <a:t>Előzetes kiegészítő védelem</a:t>
            </a:r>
            <a:endParaRPr lang="hu-HU" dirty="0">
              <a:solidFill>
                <a:prstClr val="white"/>
              </a:solidFill>
            </a:endParaRPr>
          </a:p>
        </p:txBody>
      </p:sp>
      <p:cxnSp>
        <p:nvCxnSpPr>
          <p:cNvPr id="47" name="Egyenes összekötő 46"/>
          <p:cNvCxnSpPr/>
          <p:nvPr/>
        </p:nvCxnSpPr>
        <p:spPr>
          <a:xfrm>
            <a:off x="5835552" y="1400778"/>
            <a:ext cx="0" cy="2612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Szövegdoboz 48"/>
          <p:cNvSpPr txBox="1"/>
          <p:nvPr/>
        </p:nvSpPr>
        <p:spPr>
          <a:xfrm>
            <a:off x="5835558" y="1382719"/>
            <a:ext cx="1998259" cy="307777"/>
          </a:xfrm>
          <a:prstGeom prst="rect">
            <a:avLst/>
          </a:prstGeom>
          <a:solidFill>
            <a:srgbClr val="990000">
              <a:alpha val="60000"/>
            </a:srgb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400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hu-HU" dirty="0" smtClean="0">
                <a:solidFill>
                  <a:prstClr val="white"/>
                </a:solidFill>
              </a:rPr>
              <a:t>Teljes fedezet</a:t>
            </a:r>
            <a:endParaRPr lang="hu-HU" dirty="0">
              <a:solidFill>
                <a:prstClr val="white"/>
              </a:solidFill>
            </a:endParaRPr>
          </a:p>
        </p:txBody>
      </p:sp>
      <p:cxnSp>
        <p:nvCxnSpPr>
          <p:cNvPr id="51" name="Egyenes összekötő nyíllal 50"/>
          <p:cNvCxnSpPr/>
          <p:nvPr/>
        </p:nvCxnSpPr>
        <p:spPr>
          <a:xfrm>
            <a:off x="4694833" y="4032483"/>
            <a:ext cx="348017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Szövegdoboz 26"/>
          <p:cNvSpPr txBox="1"/>
          <p:nvPr/>
        </p:nvSpPr>
        <p:spPr>
          <a:xfrm>
            <a:off x="7672313" y="4709945"/>
            <a:ext cx="10099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>
                <a:solidFill>
                  <a:prstClr val="black"/>
                </a:solidFill>
              </a:rPr>
              <a:t>2018.10.01</a:t>
            </a:r>
            <a:endParaRPr lang="hu-HU" sz="1200" dirty="0">
              <a:solidFill>
                <a:prstClr val="black"/>
              </a:solidFill>
            </a:endParaRPr>
          </a:p>
        </p:txBody>
      </p:sp>
      <p:sp>
        <p:nvSpPr>
          <p:cNvPr id="3" name="Akciógomb: Tovább vagy Következő 2">
            <a:hlinkClick r:id="" action="ppaction://hlinkshowjump?jump=nextslide" highlightClick="1"/>
          </p:cNvPr>
          <p:cNvSpPr/>
          <p:nvPr/>
        </p:nvSpPr>
        <p:spPr>
          <a:xfrm>
            <a:off x="347300" y="990600"/>
            <a:ext cx="8587439" cy="5651500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33776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skeedz.com/wallpaper/1462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33500"/>
            <a:ext cx="9170941" cy="47851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23"/>
          <p:cNvSpPr/>
          <p:nvPr/>
        </p:nvSpPr>
        <p:spPr>
          <a:xfrm>
            <a:off x="-1" y="1333500"/>
            <a:ext cx="6589487" cy="4785171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7"/>
            <a:endParaRPr lang="it-IT">
              <a:solidFill>
                <a:prstClr val="white"/>
              </a:solidFill>
            </a:endParaRPr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14"/>
          </p:nvPr>
        </p:nvSpPr>
        <p:spPr>
          <a:xfrm>
            <a:off x="223839" y="1842119"/>
            <a:ext cx="6235017" cy="3767936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hu-HU" dirty="0" smtClean="0">
                <a:solidFill>
                  <a:schemeClr val="bg1"/>
                </a:solidFill>
              </a:rPr>
              <a:t>Vandalizmus </a:t>
            </a:r>
            <a:r>
              <a:rPr lang="hu-HU" dirty="0">
                <a:solidFill>
                  <a:schemeClr val="bg1"/>
                </a:solidFill>
              </a:rPr>
              <a:t>csomag</a:t>
            </a:r>
            <a:endParaRPr lang="hu-HU" b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hu-HU" dirty="0">
                <a:solidFill>
                  <a:schemeClr val="bg1"/>
                </a:solidFill>
              </a:rPr>
              <a:t>H2O Plusz csomag</a:t>
            </a:r>
            <a:endParaRPr lang="hu-HU" b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hu-HU" dirty="0">
                <a:solidFill>
                  <a:schemeClr val="bg1"/>
                </a:solidFill>
              </a:rPr>
              <a:t>Egzisztencia csomag</a:t>
            </a:r>
            <a:endParaRPr lang="hu-HU" b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hu-HU" dirty="0">
                <a:solidFill>
                  <a:schemeClr val="bg1"/>
                </a:solidFill>
              </a:rPr>
              <a:t>Védelmi garancia </a:t>
            </a:r>
            <a:r>
              <a:rPr lang="hu-HU" dirty="0" smtClean="0">
                <a:solidFill>
                  <a:schemeClr val="bg1"/>
                </a:solidFill>
              </a:rPr>
              <a:t>csomag</a:t>
            </a:r>
          </a:p>
          <a:p>
            <a:pPr>
              <a:lnSpc>
                <a:spcPct val="10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hu-HU" dirty="0">
                <a:solidFill>
                  <a:schemeClr val="bg1"/>
                </a:solidFill>
              </a:rPr>
              <a:t>Élelmiszer  kereskedések hűtött árú </a:t>
            </a:r>
            <a:r>
              <a:rPr lang="hu-HU" dirty="0" smtClean="0">
                <a:solidFill>
                  <a:schemeClr val="bg1"/>
                </a:solidFill>
              </a:rPr>
              <a:t>csomagja</a:t>
            </a:r>
          </a:p>
          <a:p>
            <a:pPr>
              <a:lnSpc>
                <a:spcPct val="100000"/>
              </a:lnSpc>
              <a:buNone/>
            </a:pP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hu-HU" dirty="0" smtClean="0">
                <a:solidFill>
                  <a:schemeClr val="bg1"/>
                </a:solidFill>
              </a:rPr>
              <a:t>Akciós csomagok</a:t>
            </a:r>
            <a:endParaRPr lang="hu-HU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endParaRPr lang="hu-HU" b="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hu-HU" dirty="0" smtClean="0">
                <a:solidFill>
                  <a:schemeClr val="bg1"/>
                </a:solidFill>
              </a:rPr>
              <a:t>	</a:t>
            </a:r>
            <a:endParaRPr lang="hu-HU" dirty="0">
              <a:solidFill>
                <a:schemeClr val="bg1"/>
              </a:solidFill>
            </a:endParaRPr>
          </a:p>
          <a:p>
            <a:pPr marL="285717" indent="-285717"/>
            <a:endParaRPr lang="hu-HU" b="0" dirty="0" smtClean="0">
              <a:solidFill>
                <a:schemeClr val="bg1"/>
              </a:solidFill>
            </a:endParaRPr>
          </a:p>
        </p:txBody>
      </p:sp>
      <p:sp>
        <p:nvSpPr>
          <p:cNvPr id="7" name="Cím 5"/>
          <p:cNvSpPr txBox="1">
            <a:spLocks/>
          </p:cNvSpPr>
          <p:nvPr/>
        </p:nvSpPr>
        <p:spPr>
          <a:xfrm>
            <a:off x="499700" y="604277"/>
            <a:ext cx="8386686" cy="5574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2200"/>
              </a:lnSpc>
              <a:spcBef>
                <a:spcPct val="0"/>
              </a:spcBef>
              <a:buNone/>
              <a:defRPr sz="2000" b="0" i="0" baseline="0">
                <a:solidFill>
                  <a:schemeClr val="tx2"/>
                </a:solidFill>
                <a:latin typeface="Arial"/>
                <a:ea typeface="+mj-ea"/>
                <a:cs typeface="+mj-cs"/>
              </a:defRPr>
            </a:lvl1pPr>
          </a:lstStyle>
          <a:p>
            <a:pPr defTabSz="457147"/>
            <a:r>
              <a:rPr lang="hu-HU" dirty="0">
                <a:solidFill>
                  <a:srgbClr val="BD2027"/>
                </a:solidFill>
              </a:rPr>
              <a:t>VAGYONŐR A CÉGPALETTÁBAN </a:t>
            </a:r>
            <a:r>
              <a:rPr lang="hu-HU" dirty="0" smtClean="0">
                <a:solidFill>
                  <a:srgbClr val="BD2027"/>
                </a:solidFill>
              </a:rPr>
              <a:t>2017</a:t>
            </a:r>
            <a:endParaRPr lang="hu-HU" dirty="0">
              <a:solidFill>
                <a:srgbClr val="BD2027"/>
              </a:solidFill>
            </a:endParaRPr>
          </a:p>
        </p:txBody>
      </p:sp>
      <p:pic>
        <p:nvPicPr>
          <p:cNvPr id="6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100" y="0"/>
            <a:ext cx="12319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0" y="1333500"/>
            <a:ext cx="9144000" cy="4785171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89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Képtalálat a következőre: „építőipar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8260" y="1268760"/>
            <a:ext cx="9152260" cy="398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VAGYONŐR A CÉGPALETTÁBAN 2016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2100" y="0"/>
            <a:ext cx="123190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2" descr="Képtalálat a következőre: „építés”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457147"/>
            <a:endParaRPr lang="hu-HU">
              <a:solidFill>
                <a:prstClr val="black"/>
              </a:solidFill>
            </a:endParaRPr>
          </a:p>
        </p:txBody>
      </p:sp>
      <p:sp>
        <p:nvSpPr>
          <p:cNvPr id="3" name="AutoShape 4" descr="Képtalálat a következőre: „építés”"/>
          <p:cNvSpPr>
            <a:spLocks noChangeAspect="1" noChangeArrowheads="1"/>
          </p:cNvSpPr>
          <p:nvPr/>
        </p:nvSpPr>
        <p:spPr bwMode="auto">
          <a:xfrm>
            <a:off x="152400" y="79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457147"/>
            <a:endParaRPr lang="hu-HU">
              <a:solidFill>
                <a:prstClr val="black"/>
              </a:solidFill>
            </a:endParaRPr>
          </a:p>
        </p:txBody>
      </p:sp>
      <p:sp>
        <p:nvSpPr>
          <p:cNvPr id="9" name="Rettangolo 23"/>
          <p:cNvSpPr/>
          <p:nvPr/>
        </p:nvSpPr>
        <p:spPr>
          <a:xfrm>
            <a:off x="-1" y="1268763"/>
            <a:ext cx="7164289" cy="3983927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7"/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4"/>
          </p:nvPr>
        </p:nvSpPr>
        <p:spPr>
          <a:xfrm>
            <a:off x="125782" y="1450734"/>
            <a:ext cx="7038509" cy="3708116"/>
          </a:xfrm>
        </p:spPr>
        <p:txBody>
          <a:bodyPr/>
          <a:lstStyle/>
          <a:p>
            <a:pPr>
              <a:buNone/>
            </a:pPr>
            <a:r>
              <a:rPr lang="hu-HU" dirty="0" smtClean="0">
                <a:solidFill>
                  <a:schemeClr val="bg1"/>
                </a:solidFill>
              </a:rPr>
              <a:t>Építőipari tevékenységek akciós biztosítás csomagja </a:t>
            </a:r>
          </a:p>
          <a:p>
            <a:pPr>
              <a:buNone/>
            </a:pPr>
            <a:endParaRPr lang="hu-HU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hu-HU" b="0" dirty="0" smtClean="0">
                <a:solidFill>
                  <a:schemeClr val="bg1"/>
                </a:solidFill>
              </a:rPr>
              <a:t>	Építkezésen </a:t>
            </a:r>
            <a:r>
              <a:rPr lang="hu-HU" b="0" dirty="0">
                <a:solidFill>
                  <a:schemeClr val="bg1"/>
                </a:solidFill>
              </a:rPr>
              <a:t>hagyott </a:t>
            </a:r>
            <a:r>
              <a:rPr lang="hu-HU" b="0" dirty="0" smtClean="0">
                <a:solidFill>
                  <a:schemeClr val="bg1"/>
                </a:solidFill>
              </a:rPr>
              <a:t>elzárt vagyontárgyakat biztosítjuk     	tűz- </a:t>
            </a:r>
            <a:r>
              <a:rPr lang="hu-HU" b="0" dirty="0">
                <a:solidFill>
                  <a:schemeClr val="bg1"/>
                </a:solidFill>
              </a:rPr>
              <a:t>és elemi károk, valamint betöréses lopás és </a:t>
            </a:r>
            <a:r>
              <a:rPr lang="hu-HU" b="0" dirty="0" smtClean="0">
                <a:solidFill>
                  <a:schemeClr val="bg1"/>
                </a:solidFill>
              </a:rPr>
              <a:t>rablás</a:t>
            </a:r>
          </a:p>
          <a:p>
            <a:pPr>
              <a:buNone/>
            </a:pPr>
            <a:r>
              <a:rPr lang="hu-HU" b="0" dirty="0" smtClean="0">
                <a:solidFill>
                  <a:schemeClr val="bg1"/>
                </a:solidFill>
              </a:rPr>
              <a:t>	kockázatokra</a:t>
            </a:r>
            <a:endParaRPr lang="hu-HU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hu-HU" b="0" dirty="0" smtClean="0">
                <a:solidFill>
                  <a:schemeClr val="bg1"/>
                </a:solidFill>
              </a:rPr>
              <a:t> 	</a:t>
            </a:r>
          </a:p>
          <a:p>
            <a:pPr>
              <a:buNone/>
            </a:pPr>
            <a:r>
              <a:rPr lang="hu-HU" b="0" dirty="0" smtClean="0">
                <a:solidFill>
                  <a:schemeClr val="bg1"/>
                </a:solidFill>
              </a:rPr>
              <a:t>	A vállalkozás berendezéseire</a:t>
            </a:r>
            <a:r>
              <a:rPr lang="hu-HU" b="0" dirty="0">
                <a:solidFill>
                  <a:schemeClr val="bg1"/>
                </a:solidFill>
              </a:rPr>
              <a:t>, munkaeszközeire szóló </a:t>
            </a:r>
            <a:r>
              <a:rPr lang="hu-HU" b="0" dirty="0" smtClean="0">
                <a:solidFill>
                  <a:schemeClr val="bg1"/>
                </a:solidFill>
              </a:rPr>
              <a:t>	extra </a:t>
            </a:r>
            <a:r>
              <a:rPr lang="hu-HU" b="0" dirty="0">
                <a:solidFill>
                  <a:schemeClr val="bg1"/>
                </a:solidFill>
              </a:rPr>
              <a:t>fedezetünk Magyarország </a:t>
            </a:r>
            <a:r>
              <a:rPr lang="hu-HU" b="0" dirty="0" smtClean="0">
                <a:solidFill>
                  <a:schemeClr val="bg1"/>
                </a:solidFill>
              </a:rPr>
              <a:t>teljes területére szól, 	konténerekre is!</a:t>
            </a:r>
          </a:p>
          <a:p>
            <a:pPr marL="342861" indent="-342861">
              <a:buFont typeface="Wingdings" pitchFamily="2" charset="2"/>
              <a:buChar char="§"/>
            </a:pPr>
            <a:endParaRPr lang="hu-HU" b="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hu-HU" b="0" dirty="0" smtClean="0">
                <a:solidFill>
                  <a:schemeClr val="bg1"/>
                </a:solidFill>
              </a:rPr>
              <a:t>	Kártérítési </a:t>
            </a:r>
            <a:r>
              <a:rPr lang="hu-HU" b="0" dirty="0">
                <a:solidFill>
                  <a:schemeClr val="bg1"/>
                </a:solidFill>
              </a:rPr>
              <a:t>limit: akár 2.000.000 Ft/kár/év</a:t>
            </a:r>
          </a:p>
          <a:p>
            <a:pPr marL="342861" indent="-342861">
              <a:buFont typeface="Wingdings" pitchFamily="2" charset="2"/>
              <a:buChar char="§"/>
            </a:pPr>
            <a:endParaRPr lang="hu-HU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hu-HU" b="0" dirty="0">
              <a:solidFill>
                <a:schemeClr val="bg1"/>
              </a:solidFill>
            </a:endParaRPr>
          </a:p>
        </p:txBody>
      </p:sp>
      <p:sp>
        <p:nvSpPr>
          <p:cNvPr id="4" name="Akciógomb: Tovább vagy Következő 3">
            <a:hlinkClick r:id="" action="ppaction://hlinkshowjump?jump=nextslide" highlightClick="1"/>
          </p:cNvPr>
          <p:cNvSpPr/>
          <p:nvPr/>
        </p:nvSpPr>
        <p:spPr>
          <a:xfrm>
            <a:off x="0" y="1268763"/>
            <a:ext cx="9144000" cy="3983923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8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680" y="1207790"/>
            <a:ext cx="78486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23"/>
          <p:cNvSpPr/>
          <p:nvPr/>
        </p:nvSpPr>
        <p:spPr>
          <a:xfrm>
            <a:off x="-1" y="1196752"/>
            <a:ext cx="7164289" cy="4335941"/>
          </a:xfrm>
          <a:prstGeom prst="rect">
            <a:avLst/>
          </a:prstGeom>
          <a:solidFill>
            <a:srgbClr val="C00000">
              <a:alpha val="7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5" rIns="91429" bIns="45715" rtlCol="0" anchor="ctr"/>
          <a:lstStyle/>
          <a:p>
            <a:pPr algn="ctr" defTabSz="457147"/>
            <a:endParaRPr lang="it-IT">
              <a:solidFill>
                <a:prstClr val="white"/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754" y="72816"/>
            <a:ext cx="1232110" cy="960000"/>
          </a:xfrm>
          <a:prstGeom prst="rect">
            <a:avLst/>
          </a:prstGeom>
        </p:spPr>
      </p:pic>
      <p:sp>
        <p:nvSpPr>
          <p:cNvPr id="17" name="Cím 5"/>
          <p:cNvSpPr>
            <a:spLocks noGrp="1"/>
          </p:cNvSpPr>
          <p:nvPr>
            <p:ph type="ctrTitle"/>
          </p:nvPr>
        </p:nvSpPr>
        <p:spPr>
          <a:xfrm>
            <a:off x="347300" y="451877"/>
            <a:ext cx="8386686" cy="557458"/>
          </a:xfrm>
        </p:spPr>
        <p:txBody>
          <a:bodyPr/>
          <a:lstStyle/>
          <a:p>
            <a:r>
              <a:rPr lang="hu-HU" dirty="0" smtClean="0"/>
              <a:t>VAGYONŐR A CÉGPALETTÁBAN 2017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107504" y="1562543"/>
            <a:ext cx="7200800" cy="412104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457147"/>
            <a:r>
              <a:rPr lang="hu-HU" sz="2000" b="1" dirty="0">
                <a:solidFill>
                  <a:prstClr val="white"/>
                </a:solidFill>
              </a:rPr>
              <a:t>Speciális ajánlat egészségügyi szolgáltatók részére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566718" y="2060850"/>
            <a:ext cx="6597573" cy="3986709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defTabSz="457147">
              <a:lnSpc>
                <a:spcPct val="200000"/>
              </a:lnSpc>
              <a:buClr>
                <a:srgbClr val="BD1E20"/>
              </a:buClr>
            </a:pPr>
            <a:r>
              <a:rPr lang="hu-HU" sz="2000" b="1" dirty="0">
                <a:solidFill>
                  <a:prstClr val="white"/>
                </a:solidFill>
              </a:rPr>
              <a:t>Hűtött oltóanyag/gyógyszer fedezete</a:t>
            </a:r>
          </a:p>
          <a:p>
            <a:pPr defTabSz="457147">
              <a:lnSpc>
                <a:spcPct val="200000"/>
              </a:lnSpc>
              <a:buClr>
                <a:srgbClr val="BD1E20"/>
              </a:buClr>
            </a:pPr>
            <a:r>
              <a:rPr lang="hu-HU" sz="2000" b="1" dirty="0">
                <a:solidFill>
                  <a:prstClr val="white"/>
                </a:solidFill>
              </a:rPr>
              <a:t>Beváltott vények fedezete</a:t>
            </a:r>
          </a:p>
          <a:p>
            <a:pPr defTabSz="457147">
              <a:lnSpc>
                <a:spcPct val="200000"/>
              </a:lnSpc>
              <a:buClr>
                <a:srgbClr val="BD1E20"/>
              </a:buClr>
            </a:pPr>
            <a:r>
              <a:rPr lang="hu-HU" sz="2000" b="1" dirty="0">
                <a:solidFill>
                  <a:prstClr val="white"/>
                </a:solidFill>
              </a:rPr>
              <a:t>Kirakat fólia biztosítás</a:t>
            </a:r>
          </a:p>
          <a:p>
            <a:pPr defTabSz="457147">
              <a:lnSpc>
                <a:spcPct val="200000"/>
              </a:lnSpc>
              <a:buClr>
                <a:srgbClr val="BD1E20"/>
              </a:buClr>
            </a:pPr>
            <a:r>
              <a:rPr lang="hu-HU" sz="2000" b="1" dirty="0">
                <a:solidFill>
                  <a:prstClr val="white"/>
                </a:solidFill>
              </a:rPr>
              <a:t>Orvostechnikai eszközök biztosítása</a:t>
            </a:r>
          </a:p>
          <a:p>
            <a:pPr defTabSz="457147">
              <a:lnSpc>
                <a:spcPct val="200000"/>
              </a:lnSpc>
              <a:buClr>
                <a:srgbClr val="BD1E20"/>
              </a:buClr>
            </a:pPr>
            <a:r>
              <a:rPr lang="hu-HU" sz="2000" b="1" dirty="0">
                <a:solidFill>
                  <a:prstClr val="white"/>
                </a:solidFill>
              </a:rPr>
              <a:t>Hordozható eszközökre, Magyarország területén. </a:t>
            </a:r>
          </a:p>
          <a:p>
            <a:pPr marL="285717" indent="-285717" defTabSz="457147">
              <a:lnSpc>
                <a:spcPct val="150000"/>
              </a:lnSpc>
              <a:buClr>
                <a:srgbClr val="BD1E20"/>
              </a:buClr>
              <a:buFont typeface="Courier New" panose="02070309020205020404" pitchFamily="49" charset="0"/>
              <a:buChar char="o"/>
            </a:pPr>
            <a:endParaRPr lang="hu-HU" b="1" dirty="0">
              <a:solidFill>
                <a:prstClr val="white"/>
              </a:solidFill>
            </a:endParaRPr>
          </a:p>
          <a:p>
            <a:pPr marL="285717" indent="-285717" defTabSz="457147">
              <a:buClr>
                <a:srgbClr val="BD1E20"/>
              </a:buClr>
              <a:buFont typeface="Courier New" panose="02070309020205020404" pitchFamily="49" charset="0"/>
              <a:buChar char="o"/>
            </a:pPr>
            <a:endParaRPr lang="hu-HU" dirty="0">
              <a:solidFill>
                <a:prstClr val="white"/>
              </a:solidFill>
            </a:endParaRPr>
          </a:p>
        </p:txBody>
      </p:sp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0" y="1207790"/>
            <a:ext cx="9134280" cy="4324903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496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VAGYONŐR ÚJDONSÁGAINK</a:t>
            </a:r>
            <a:endParaRPr lang="hu-HU" dirty="0"/>
          </a:p>
        </p:txBody>
      </p:sp>
      <p:sp>
        <p:nvSpPr>
          <p:cNvPr id="12" name="Téglalap 11"/>
          <p:cNvSpPr/>
          <p:nvPr/>
        </p:nvSpPr>
        <p:spPr>
          <a:xfrm>
            <a:off x="0" y="1743074"/>
            <a:ext cx="9143999" cy="3839019"/>
          </a:xfrm>
          <a:prstGeom prst="rect">
            <a:avLst/>
          </a:prstGeom>
          <a:solidFill>
            <a:schemeClr val="tx2"/>
          </a:solidFill>
          <a:ln w="50800" cap="flat">
            <a:noFill/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defTabSz="914400" hangingPunct="0"/>
            <a:endParaRPr lang="hu-HU" sz="3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961" y="1743075"/>
            <a:ext cx="5187861" cy="383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"/>
          <p:cNvSpPr txBox="1"/>
          <p:nvPr/>
        </p:nvSpPr>
        <p:spPr>
          <a:xfrm>
            <a:off x="0" y="2212313"/>
            <a:ext cx="3952961" cy="2031323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>
              <a:buSzPct val="100000"/>
              <a:defRPr sz="6400"/>
            </a:pPr>
            <a:r>
              <a:rPr lang="hu-HU" sz="2000" dirty="0" smtClean="0">
                <a:solidFill>
                  <a:schemeClr val="bg1"/>
                </a:solidFill>
              </a:rPr>
              <a:t>Javasolt újraépítési egységárak vállalkozói épületekre!</a:t>
            </a:r>
          </a:p>
          <a:p>
            <a:pPr>
              <a:buSzPct val="100000"/>
              <a:defRPr sz="6400"/>
            </a:pPr>
            <a:endParaRPr lang="hu-HU" sz="2000" dirty="0" smtClean="0">
              <a:solidFill>
                <a:schemeClr val="bg1"/>
              </a:solidFill>
            </a:endParaRPr>
          </a:p>
          <a:p>
            <a:pPr>
              <a:buSzPct val="100000"/>
              <a:defRPr sz="6400"/>
            </a:pPr>
            <a:r>
              <a:rPr lang="hu-HU" sz="2000" dirty="0" smtClean="0">
                <a:solidFill>
                  <a:schemeClr val="bg1"/>
                </a:solidFill>
              </a:rPr>
              <a:t>Javasolt, vagy annál magasabb épületérték esetén eltekintünk az alulbiztosítottság vizsgálata alól!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5" name="16 ágú csillag 14"/>
          <p:cNvSpPr/>
          <p:nvPr/>
        </p:nvSpPr>
        <p:spPr>
          <a:xfrm>
            <a:off x="6886575" y="965925"/>
            <a:ext cx="1640622" cy="1554298"/>
          </a:xfrm>
          <a:prstGeom prst="star16">
            <a:avLst/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algn="ctr" defTabSz="914400" hangingPunct="0"/>
            <a:r>
              <a:rPr lang="hu-HU" sz="1400" dirty="0" smtClean="0">
                <a:solidFill>
                  <a:prstClr val="black"/>
                </a:solidFill>
              </a:rPr>
              <a:t>2017 Október végén</a:t>
            </a:r>
            <a:endParaRPr lang="hu-H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0" y="1743075"/>
            <a:ext cx="9140822" cy="3839018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1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VAGYONŐR ÚJDONSÁGAINK</a:t>
            </a:r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31089"/>
            <a:ext cx="9144000" cy="3636291"/>
          </a:xfrm>
          <a:prstGeom prst="rect">
            <a:avLst/>
          </a:prstGeom>
        </p:spPr>
      </p:pic>
      <p:grpSp>
        <p:nvGrpSpPr>
          <p:cNvPr id="8" name="Gruppo 21"/>
          <p:cNvGrpSpPr/>
          <p:nvPr/>
        </p:nvGrpSpPr>
        <p:grpSpPr>
          <a:xfrm>
            <a:off x="1" y="4769042"/>
            <a:ext cx="9144000" cy="855581"/>
            <a:chOff x="298450" y="1387094"/>
            <a:chExt cx="5190066" cy="1690129"/>
          </a:xfrm>
          <a:effectLst>
            <a:outerShdw blurRad="50800" dist="50800" dir="5400000" algn="ctr" rotWithShape="0">
              <a:srgbClr val="000000">
                <a:alpha val="36000"/>
              </a:srgbClr>
            </a:outerShdw>
          </a:effectLst>
        </p:grpSpPr>
        <p:sp>
          <p:nvSpPr>
            <p:cNvPr id="9" name="Rettangolo 22"/>
            <p:cNvSpPr/>
            <p:nvPr/>
          </p:nvSpPr>
          <p:spPr>
            <a:xfrm>
              <a:off x="298450" y="1387094"/>
              <a:ext cx="1689100" cy="1689100"/>
            </a:xfrm>
            <a:prstGeom prst="rect">
              <a:avLst/>
            </a:prstGeom>
            <a:solidFill>
              <a:schemeClr val="tx2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>
                  <a:solidFill>
                    <a:prstClr val="white"/>
                  </a:solidFill>
                </a:rPr>
                <a:t>Naperőmű, </a:t>
              </a:r>
              <a:r>
                <a:rPr lang="hu-HU" dirty="0" err="1" smtClean="0">
                  <a:solidFill>
                    <a:prstClr val="white"/>
                  </a:solidFill>
                </a:rPr>
                <a:t>napelempark</a:t>
              </a:r>
              <a:r>
                <a:rPr lang="hu-HU" dirty="0" smtClean="0">
                  <a:solidFill>
                    <a:prstClr val="white"/>
                  </a:solidFill>
                </a:rPr>
                <a:t> üzemetetése</a:t>
              </a:r>
              <a:endParaRPr lang="it-IT" dirty="0">
                <a:solidFill>
                  <a:prstClr val="white"/>
                </a:solidFill>
              </a:endParaRPr>
            </a:p>
          </p:txBody>
        </p:sp>
        <p:sp>
          <p:nvSpPr>
            <p:cNvPr id="10" name="Rettangolo 23"/>
            <p:cNvSpPr/>
            <p:nvPr/>
          </p:nvSpPr>
          <p:spPr>
            <a:xfrm>
              <a:off x="2046816" y="1388123"/>
              <a:ext cx="1689100" cy="1689100"/>
            </a:xfrm>
            <a:prstGeom prst="rect">
              <a:avLst/>
            </a:prstGeom>
            <a:solidFill>
              <a:schemeClr val="accent2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>
                  <a:solidFill>
                    <a:prstClr val="white"/>
                  </a:solidFill>
                </a:rPr>
                <a:t>500 </a:t>
              </a:r>
              <a:r>
                <a:rPr lang="hu-HU" dirty="0" err="1" smtClean="0">
                  <a:solidFill>
                    <a:prstClr val="white"/>
                  </a:solidFill>
                </a:rPr>
                <a:t>MFt</a:t>
              </a:r>
              <a:r>
                <a:rPr lang="hu-HU" dirty="0" smtClean="0">
                  <a:solidFill>
                    <a:prstClr val="white"/>
                  </a:solidFill>
                </a:rPr>
                <a:t> biztosítási összeg alatt</a:t>
              </a:r>
              <a:endParaRPr lang="it-IT" dirty="0">
                <a:solidFill>
                  <a:prstClr val="white"/>
                </a:solidFill>
              </a:endParaRPr>
            </a:p>
          </p:txBody>
        </p:sp>
        <p:sp>
          <p:nvSpPr>
            <p:cNvPr id="11" name="Rettangolo 24"/>
            <p:cNvSpPr/>
            <p:nvPr/>
          </p:nvSpPr>
          <p:spPr>
            <a:xfrm>
              <a:off x="3799416" y="1388123"/>
              <a:ext cx="1689100" cy="1689100"/>
            </a:xfrm>
            <a:prstGeom prst="rect">
              <a:avLst/>
            </a:prstGeom>
            <a:solidFill>
              <a:schemeClr val="accent3"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u-HU" dirty="0" smtClean="0">
                  <a:solidFill>
                    <a:prstClr val="white"/>
                  </a:solidFill>
                </a:rPr>
                <a:t>Elemi károk limit nélküli térítése!</a:t>
              </a:r>
              <a:endParaRPr lang="it-IT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16 ágú csillag 15"/>
          <p:cNvSpPr/>
          <p:nvPr/>
        </p:nvSpPr>
        <p:spPr>
          <a:xfrm>
            <a:off x="7092261" y="1563738"/>
            <a:ext cx="1641725" cy="1554298"/>
          </a:xfrm>
          <a:prstGeom prst="star16">
            <a:avLst/>
          </a:prstGeom>
          <a:solidFill>
            <a:srgbClr val="FFFFFF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algn="ctr" defTabSz="914400" hangingPunct="0"/>
            <a:r>
              <a:rPr lang="hu-HU" sz="1400" dirty="0" smtClean="0">
                <a:solidFill>
                  <a:prstClr val="black"/>
                </a:solidFill>
              </a:rPr>
              <a:t>2017 Október végén</a:t>
            </a:r>
            <a:endParaRPr lang="hu-HU" sz="1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1" y="1431089"/>
            <a:ext cx="9144000" cy="4193534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90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200" dirty="0"/>
              <a:t>Kárirányítás</a:t>
            </a:r>
          </a:p>
        </p:txBody>
      </p:sp>
      <p:sp>
        <p:nvSpPr>
          <p:cNvPr id="10" name="Szövegdoboz 3"/>
          <p:cNvSpPr txBox="1"/>
          <p:nvPr/>
        </p:nvSpPr>
        <p:spPr>
          <a:xfrm>
            <a:off x="371233" y="1092393"/>
            <a:ext cx="2349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BD2027"/>
                </a:solidFill>
              </a:rPr>
              <a:t>Miért jó az ügyfélnek?</a:t>
            </a:r>
          </a:p>
        </p:txBody>
      </p:sp>
      <p:sp>
        <p:nvSpPr>
          <p:cNvPr id="18" name="Szövegdoboz 3"/>
          <p:cNvSpPr txBox="1"/>
          <p:nvPr/>
        </p:nvSpPr>
        <p:spPr>
          <a:xfrm>
            <a:off x="2945096" y="1234065"/>
            <a:ext cx="601611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minőségi </a:t>
            </a:r>
            <a:r>
              <a:rPr lang="hu-HU" sz="2000" dirty="0">
                <a:solidFill>
                  <a:prstClr val="black"/>
                </a:solidFill>
              </a:rPr>
              <a:t>és rövid határidejű javítás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prstClr val="black"/>
                </a:solidFill>
              </a:rPr>
              <a:t>smart</a:t>
            </a:r>
            <a:r>
              <a:rPr lang="hu-HU" sz="2000" dirty="0" smtClean="0">
                <a:solidFill>
                  <a:prstClr val="black"/>
                </a:solidFill>
              </a:rPr>
              <a:t> </a:t>
            </a:r>
            <a:r>
              <a:rPr lang="hu-HU" sz="2000" dirty="0">
                <a:solidFill>
                  <a:prstClr val="black"/>
                </a:solidFill>
              </a:rPr>
              <a:t>javítási technológiák használata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EU461/2010 </a:t>
            </a:r>
            <a:r>
              <a:rPr lang="hu-HU" sz="2000" dirty="0">
                <a:solidFill>
                  <a:prstClr val="black"/>
                </a:solidFill>
              </a:rPr>
              <a:t>számú rendeletnek megfelelő helyreállítás, gyári garancia megtartása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mérsékelt </a:t>
            </a:r>
            <a:r>
              <a:rPr lang="hu-HU" sz="2000" dirty="0">
                <a:solidFill>
                  <a:prstClr val="black"/>
                </a:solidFill>
              </a:rPr>
              <a:t>költségszint a casco díjak emelkedésének elkerülésére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a </a:t>
            </a:r>
            <a:r>
              <a:rPr lang="hu-HU" sz="2000" dirty="0">
                <a:solidFill>
                  <a:prstClr val="black"/>
                </a:solidFill>
              </a:rPr>
              <a:t>javítások folyamatos minőségi ellenőrzése a Generali </a:t>
            </a:r>
            <a:r>
              <a:rPr lang="hu-HU" sz="2000" dirty="0" smtClean="0">
                <a:solidFill>
                  <a:prstClr val="black"/>
                </a:solidFill>
              </a:rPr>
              <a:t>által megbízott kárszakértő </a:t>
            </a:r>
            <a:r>
              <a:rPr lang="hu-HU" sz="2000" dirty="0">
                <a:solidFill>
                  <a:prstClr val="black"/>
                </a:solidFill>
              </a:rPr>
              <a:t>részéről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Generali </a:t>
            </a:r>
            <a:r>
              <a:rPr lang="hu-HU" sz="2000" dirty="0">
                <a:solidFill>
                  <a:prstClr val="black"/>
                </a:solidFill>
              </a:rPr>
              <a:t>garancia a balesetes helyreállításra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 smtClean="0">
                <a:solidFill>
                  <a:prstClr val="black"/>
                </a:solidFill>
              </a:rPr>
              <a:t>totálkárrendezés</a:t>
            </a:r>
            <a:r>
              <a:rPr lang="hu-HU" sz="2000" dirty="0" smtClean="0">
                <a:solidFill>
                  <a:prstClr val="black"/>
                </a:solidFill>
              </a:rPr>
              <a:t> </a:t>
            </a:r>
            <a:r>
              <a:rPr lang="hu-HU" sz="2000" dirty="0">
                <a:solidFill>
                  <a:prstClr val="black"/>
                </a:solidFill>
              </a:rPr>
              <a:t>elindítása csak a biztosítottal történő egyeztetés alapján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prstClr val="black"/>
                </a:solidFill>
              </a:rPr>
              <a:t>a </a:t>
            </a:r>
            <a:r>
              <a:rPr lang="hu-HU" sz="2000" dirty="0">
                <a:solidFill>
                  <a:prstClr val="black"/>
                </a:solidFill>
              </a:rPr>
              <a:t>flotta jelenlegi javítójától is befogadjuk a számlát a záradékban szereplő költségszinten</a:t>
            </a:r>
          </a:p>
        </p:txBody>
      </p:sp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347300" y="1009335"/>
            <a:ext cx="8796700" cy="5734365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8299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sz="3200" dirty="0"/>
              <a:t>Kárirányítás</a:t>
            </a:r>
          </a:p>
        </p:txBody>
      </p:sp>
      <p:sp>
        <p:nvSpPr>
          <p:cNvPr id="10" name="Szövegdoboz 3"/>
          <p:cNvSpPr txBox="1"/>
          <p:nvPr/>
        </p:nvSpPr>
        <p:spPr>
          <a:xfrm>
            <a:off x="371233" y="1092393"/>
            <a:ext cx="23491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rgbClr val="BD2027"/>
                </a:solidFill>
              </a:rPr>
              <a:t>Miért jó az ügyfélnek?</a:t>
            </a:r>
          </a:p>
        </p:txBody>
      </p:sp>
      <p:sp>
        <p:nvSpPr>
          <p:cNvPr id="11" name="Szövegdoboz 3"/>
          <p:cNvSpPr txBox="1"/>
          <p:nvPr/>
        </p:nvSpPr>
        <p:spPr>
          <a:xfrm>
            <a:off x="371233" y="2286044"/>
            <a:ext cx="2573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>
                <a:solidFill>
                  <a:prstClr val="black"/>
                </a:solidFill>
              </a:rPr>
              <a:t>Extra</a:t>
            </a:r>
          </a:p>
          <a:p>
            <a:r>
              <a:rPr lang="hu-HU" sz="2400" dirty="0" smtClean="0">
                <a:solidFill>
                  <a:prstClr val="black"/>
                </a:solidFill>
              </a:rPr>
              <a:t>Szolgáltatások a preferált- és flotta javítói hálózatban</a:t>
            </a:r>
          </a:p>
        </p:txBody>
      </p:sp>
      <p:sp>
        <p:nvSpPr>
          <p:cNvPr id="12" name="Szövegdoboz 3"/>
          <p:cNvSpPr txBox="1"/>
          <p:nvPr/>
        </p:nvSpPr>
        <p:spPr>
          <a:xfrm>
            <a:off x="458830" y="4173950"/>
            <a:ext cx="2398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BD2027"/>
                </a:solidFill>
              </a:rPr>
              <a:t>Takarítás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BD2027"/>
                </a:solidFill>
              </a:rPr>
              <a:t>Mosás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BD2027"/>
                </a:solidFill>
              </a:rPr>
              <a:t>Hozom-viszem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smtClean="0">
                <a:solidFill>
                  <a:srgbClr val="BD2027"/>
                </a:solidFill>
              </a:rPr>
              <a:t>Garancia: 12 hó</a:t>
            </a:r>
          </a:p>
        </p:txBody>
      </p:sp>
      <p:pic>
        <p:nvPicPr>
          <p:cNvPr id="4098" name="Picture 2" descr="Képtalálat a következőre: „car wash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6935" y="1297565"/>
            <a:ext cx="6152431" cy="196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2747" y="3198282"/>
            <a:ext cx="6103706" cy="1813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6476" y="5017244"/>
            <a:ext cx="18192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kciógomb: Tovább vagy Következő 1">
            <a:hlinkClick r:id="" action="ppaction://hlinkshowjump?jump=nextslide" highlightClick="1"/>
          </p:cNvPr>
          <p:cNvSpPr/>
          <p:nvPr/>
        </p:nvSpPr>
        <p:spPr>
          <a:xfrm>
            <a:off x="241300" y="1092393"/>
            <a:ext cx="8902700" cy="501630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61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1095" y="495131"/>
            <a:ext cx="8386686" cy="524043"/>
          </a:xfrm>
        </p:spPr>
        <p:txBody>
          <a:bodyPr/>
          <a:lstStyle/>
          <a:p>
            <a:r>
              <a:rPr lang="hu-HU" dirty="0" smtClean="0"/>
              <a:t>Vállalati Bónuszkerék 2017</a:t>
            </a:r>
            <a:r>
              <a:rPr lang="hu-HU" dirty="0"/>
              <a:t/>
            </a:r>
            <a:br>
              <a:rPr lang="hu-HU" dirty="0"/>
            </a:br>
            <a:endParaRPr lang="hu-H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88436" y="1320648"/>
            <a:ext cx="3452123" cy="110060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hu-HU" sz="2300" b="1" dirty="0">
                <a:solidFill>
                  <a:prstClr val="white"/>
                </a:solidFill>
              </a:rPr>
              <a:t>2017. Szeptember 16. és 2018. Január 10. között aláírt ajánlatokra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44409" y="1185749"/>
            <a:ext cx="4551233" cy="1599982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4943475" y="1519478"/>
            <a:ext cx="4052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prstClr val="white"/>
                </a:solidFill>
              </a:rPr>
              <a:t>2017. Szeptember 16. és 2018. Január </a:t>
            </a:r>
            <a:r>
              <a:rPr lang="hu-HU" sz="2000" b="1" dirty="0" smtClean="0">
                <a:solidFill>
                  <a:prstClr val="white"/>
                </a:solidFill>
              </a:rPr>
              <a:t>12. </a:t>
            </a:r>
            <a:r>
              <a:rPr lang="hu-HU" sz="2000" b="1" dirty="0">
                <a:solidFill>
                  <a:prstClr val="white"/>
                </a:solidFill>
              </a:rPr>
              <a:t>között aláírt ajánlatokra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86" y="1185749"/>
            <a:ext cx="4319952" cy="1599982"/>
          </a:xfrm>
          <a:prstGeom prst="rect">
            <a:avLst/>
          </a:prstGeom>
        </p:spPr>
      </p:pic>
      <p:sp>
        <p:nvSpPr>
          <p:cNvPr id="3" name="Akciógomb: Tovább vagy Következő 2">
            <a:hlinkClick r:id="" action="ppaction://hlinkshowjump?jump=nextslide" highlightClick="1"/>
          </p:cNvPr>
          <p:cNvSpPr/>
          <p:nvPr/>
        </p:nvSpPr>
        <p:spPr>
          <a:xfrm>
            <a:off x="224486" y="1320648"/>
            <a:ext cx="8513295" cy="4635652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97876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1095" y="495131"/>
            <a:ext cx="8386686" cy="524043"/>
          </a:xfrm>
        </p:spPr>
        <p:txBody>
          <a:bodyPr/>
          <a:lstStyle/>
          <a:p>
            <a:r>
              <a:rPr lang="hu-HU" dirty="0" smtClean="0"/>
              <a:t>Vállalati Bónuszkerék 2017</a:t>
            </a:r>
            <a:r>
              <a:rPr lang="hu-HU" dirty="0"/>
              <a:t/>
            </a:r>
            <a:br>
              <a:rPr lang="hu-HU" dirty="0"/>
            </a:br>
            <a:endParaRPr lang="hu-H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88436" y="1320648"/>
            <a:ext cx="3452123" cy="110060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hu-HU" sz="2300" b="1" dirty="0">
                <a:solidFill>
                  <a:prstClr val="white"/>
                </a:solidFill>
              </a:rPr>
              <a:t>2017. Szeptember 16. és 2018. Január 10. között aláírt ajánlatokra</a:t>
            </a:r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55940"/>
              </p:ext>
            </p:extLst>
          </p:nvPr>
        </p:nvGraphicFramePr>
        <p:xfrm>
          <a:off x="255953" y="2897343"/>
          <a:ext cx="3550503" cy="3537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7880"/>
                <a:gridCol w="1052623"/>
              </a:tblGrid>
              <a:tr h="606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Termék</a:t>
                      </a:r>
                      <a:endParaRPr lang="hu-HU" sz="1400" dirty="0">
                        <a:solidFill>
                          <a:srgbClr val="BD1E2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Éves minimum díj</a:t>
                      </a:r>
                      <a:endParaRPr lang="hu-HU" sz="1400" dirty="0">
                        <a:solidFill>
                          <a:srgbClr val="BD1E2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smtClean="0">
                          <a:effectLst/>
                        </a:rPr>
                        <a:t>Ált. és szakmai felelősség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 </a:t>
                      </a:r>
                      <a:r>
                        <a:rPr lang="hu-HU" sz="1400" b="1" dirty="0" smtClean="0">
                          <a:effectLst/>
                        </a:rPr>
                        <a:t>30 </a:t>
                      </a:r>
                      <a:r>
                        <a:rPr lang="hu-HU" sz="1400" b="1" dirty="0">
                          <a:effectLst/>
                        </a:rPr>
                        <a:t>000 Ft </a:t>
                      </a:r>
                      <a:endParaRPr lang="hu-H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Szállítmány (Sztráda, TGK)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u-HU" sz="14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Genelektronik</a:t>
                      </a:r>
                      <a:r>
                        <a:rPr lang="hu-H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Gépész Plusz</a:t>
                      </a:r>
                      <a:endParaRPr lang="hu-HU" sz="1400" b="1" i="0" u="none" strike="noStrike" cap="none" spc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Generali</a:t>
                      </a:r>
                      <a:r>
                        <a:rPr lang="hu-HU" sz="1400" baseline="0" dirty="0" smtClean="0">
                          <a:effectLst/>
                        </a:rPr>
                        <a:t> </a:t>
                      </a:r>
                      <a:r>
                        <a:rPr lang="hu-HU" sz="1400" baseline="0" dirty="0" err="1" smtClean="0">
                          <a:effectLst/>
                        </a:rPr>
                        <a:t>Juris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Generali Kollektív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Vagyonőr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Agrárőr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Társasház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Pajzs munkáltatói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Generali </a:t>
                      </a:r>
                      <a:r>
                        <a:rPr lang="hu-HU" sz="1400" dirty="0" err="1" smtClean="0">
                          <a:effectLst/>
                        </a:rPr>
                        <a:t>Company</a:t>
                      </a:r>
                      <a:r>
                        <a:rPr lang="hu-HU" sz="1400" dirty="0" smtClean="0">
                          <a:effectLst/>
                        </a:rPr>
                        <a:t> </a:t>
                      </a:r>
                      <a:r>
                        <a:rPr lang="hu-HU" sz="1400" dirty="0" err="1" smtClean="0">
                          <a:effectLst/>
                        </a:rPr>
                        <a:t>Care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</a:tbl>
          </a:graphicData>
        </a:graphic>
      </p:graphicFrame>
      <p:sp>
        <p:nvSpPr>
          <p:cNvPr id="16" name="Téglalap 15"/>
          <p:cNvSpPr/>
          <p:nvPr/>
        </p:nvSpPr>
        <p:spPr>
          <a:xfrm>
            <a:off x="3695362" y="3304840"/>
            <a:ext cx="1791038" cy="2239381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marL="192024" lvl="1">
              <a:spcBef>
                <a:spcPts val="252"/>
              </a:spcBef>
              <a:buClr>
                <a:srgbClr val="C00000"/>
              </a:buClr>
            </a:pPr>
            <a:r>
              <a:rPr lang="hu-HU" b="1" dirty="0">
                <a:solidFill>
                  <a:srgbClr val="C00000"/>
                </a:solidFill>
              </a:rPr>
              <a:t>Nyeremények</a:t>
            </a:r>
          </a:p>
          <a:p>
            <a:pPr marL="192024" lvl="1">
              <a:spcBef>
                <a:spcPts val="252"/>
              </a:spcBef>
              <a:buClr>
                <a:srgbClr val="C00000"/>
              </a:buClr>
            </a:pPr>
            <a:endParaRPr lang="hu-HU" sz="1200" b="1" dirty="0">
              <a:solidFill>
                <a:srgbClr val="C00000"/>
              </a:solidFill>
            </a:endParaRPr>
          </a:p>
          <a:p>
            <a:pPr marL="312039" lvl="1" indent="-120015">
              <a:spcBef>
                <a:spcPts val="252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1 000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2 000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5 000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10 000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15 000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20 000 Ft</a:t>
            </a: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44409" y="1185749"/>
            <a:ext cx="4551233" cy="1599982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4943475" y="1519478"/>
            <a:ext cx="4052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prstClr val="white"/>
                </a:solidFill>
              </a:rPr>
              <a:t>2017. Szeptember 16. és 2018. Január </a:t>
            </a:r>
            <a:r>
              <a:rPr lang="hu-HU" sz="2000" b="1" dirty="0" smtClean="0">
                <a:solidFill>
                  <a:prstClr val="white"/>
                </a:solidFill>
              </a:rPr>
              <a:t>12. </a:t>
            </a:r>
            <a:r>
              <a:rPr lang="hu-HU" sz="2000" b="1" dirty="0">
                <a:solidFill>
                  <a:prstClr val="white"/>
                </a:solidFill>
              </a:rPr>
              <a:t>között aláírt ajánlatokra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86" y="1185749"/>
            <a:ext cx="4319952" cy="1599982"/>
          </a:xfrm>
          <a:prstGeom prst="rect">
            <a:avLst/>
          </a:prstGeom>
        </p:spPr>
      </p:pic>
      <p:sp>
        <p:nvSpPr>
          <p:cNvPr id="3" name="Akciógomb: Tovább vagy Következő 2">
            <a:hlinkClick r:id="" action="ppaction://hlinkshowjump?jump=nextslide" highlightClick="1"/>
          </p:cNvPr>
          <p:cNvSpPr/>
          <p:nvPr/>
        </p:nvSpPr>
        <p:spPr>
          <a:xfrm>
            <a:off x="224486" y="1185749"/>
            <a:ext cx="8919514" cy="5672251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093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351095" y="495131"/>
            <a:ext cx="8386686" cy="524043"/>
          </a:xfrm>
        </p:spPr>
        <p:txBody>
          <a:bodyPr/>
          <a:lstStyle/>
          <a:p>
            <a:r>
              <a:rPr lang="hu-HU" dirty="0" smtClean="0"/>
              <a:t>Vállalati Bónuszkerék 2017</a:t>
            </a:r>
            <a:r>
              <a:rPr lang="hu-HU" dirty="0"/>
              <a:t/>
            </a:r>
            <a:br>
              <a:rPr lang="hu-HU" dirty="0"/>
            </a:br>
            <a:endParaRPr lang="hu-H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4888436" y="1320648"/>
            <a:ext cx="3452123" cy="1100608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 algn="ctr"/>
            <a:r>
              <a:rPr lang="hu-HU" sz="2300" b="1" dirty="0">
                <a:solidFill>
                  <a:prstClr val="white"/>
                </a:solidFill>
              </a:rPr>
              <a:t>2017. Szeptember 16. és 2018. Január 10. között aláírt ajánlatokra</a:t>
            </a:r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655940"/>
              </p:ext>
            </p:extLst>
          </p:nvPr>
        </p:nvGraphicFramePr>
        <p:xfrm>
          <a:off x="255953" y="2897343"/>
          <a:ext cx="3550503" cy="3537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7880"/>
                <a:gridCol w="1052623"/>
              </a:tblGrid>
              <a:tr h="606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Termék</a:t>
                      </a:r>
                      <a:endParaRPr lang="hu-HU" sz="1400" dirty="0">
                        <a:solidFill>
                          <a:srgbClr val="BD1E2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dirty="0">
                          <a:effectLst/>
                        </a:rPr>
                        <a:t>Éves minimum díj</a:t>
                      </a:r>
                      <a:endParaRPr lang="hu-HU" sz="1400" dirty="0">
                        <a:solidFill>
                          <a:srgbClr val="BD1E2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Ált. és szakmai felelősség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row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u-HU" sz="1400" b="1" dirty="0">
                          <a:effectLst/>
                        </a:rPr>
                        <a:t> </a:t>
                      </a:r>
                      <a:r>
                        <a:rPr lang="hu-HU" sz="1400" b="1" dirty="0" smtClean="0">
                          <a:effectLst/>
                        </a:rPr>
                        <a:t>30 </a:t>
                      </a:r>
                      <a:r>
                        <a:rPr lang="hu-HU" sz="1400" b="1" dirty="0">
                          <a:effectLst/>
                        </a:rPr>
                        <a:t>000 Ft </a:t>
                      </a:r>
                      <a:endParaRPr lang="hu-HU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Szállítmány (Sztráda, TGK)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marL="0" marR="0" indent="0" algn="r" defTabSz="9144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u-HU" sz="1400" b="1" i="0" u="none" strike="noStrike" cap="none" spc="0" baseline="0" dirty="0" err="1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Genelektronik</a:t>
                      </a:r>
                      <a:r>
                        <a:rPr lang="hu-HU" sz="1400" b="1" i="0" u="none" strike="noStrike" cap="none" spc="0" baseline="0" dirty="0" smtClean="0">
                          <a:ln>
                            <a:noFill/>
                          </a:ln>
                          <a:solidFill>
                            <a:schemeClr val="lt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, Gépész Plusz</a:t>
                      </a:r>
                      <a:endParaRPr lang="hu-HU" sz="1400" b="1" i="0" u="none" strike="noStrike" cap="none" spc="0" baseline="0" dirty="0">
                        <a:ln>
                          <a:noFill/>
                        </a:ln>
                        <a:solidFill>
                          <a:schemeClr val="lt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Generali</a:t>
                      </a:r>
                      <a:r>
                        <a:rPr lang="hu-HU" sz="1400" baseline="0" dirty="0" smtClean="0">
                          <a:effectLst/>
                        </a:rPr>
                        <a:t> </a:t>
                      </a:r>
                      <a:r>
                        <a:rPr lang="hu-HU" sz="1400" baseline="0" dirty="0" err="1" smtClean="0">
                          <a:effectLst/>
                        </a:rPr>
                        <a:t>Juris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Generali Kollektív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Vagyonőr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Agrárőr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Társasház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2021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Pajzs munkáltatói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  <a:tr h="40427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hu-HU" sz="1400" dirty="0" smtClean="0">
                          <a:effectLst/>
                        </a:rPr>
                        <a:t>Generali </a:t>
                      </a:r>
                      <a:r>
                        <a:rPr lang="hu-HU" sz="1400" dirty="0" err="1" smtClean="0">
                          <a:effectLst/>
                        </a:rPr>
                        <a:t>Company</a:t>
                      </a:r>
                      <a:r>
                        <a:rPr lang="hu-HU" sz="1400" dirty="0" smtClean="0">
                          <a:effectLst/>
                        </a:rPr>
                        <a:t> </a:t>
                      </a:r>
                      <a:r>
                        <a:rPr lang="hu-HU" sz="1400" dirty="0" err="1" smtClean="0">
                          <a:effectLst/>
                        </a:rPr>
                        <a:t>Care</a:t>
                      </a:r>
                      <a:endParaRPr lang="hu-H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29" marR="11429" marT="0" marB="0" anchor="ctr"/>
                </a:tc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hu-H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0478" marR="30478" marT="0" marB="0" anchor="ctr"/>
                </a:tc>
              </a:tr>
            </a:tbl>
          </a:graphicData>
        </a:graphic>
      </p:graphicFrame>
      <p:sp>
        <p:nvSpPr>
          <p:cNvPr id="16" name="Téglalap 15"/>
          <p:cNvSpPr/>
          <p:nvPr/>
        </p:nvSpPr>
        <p:spPr>
          <a:xfrm>
            <a:off x="3695362" y="3304840"/>
            <a:ext cx="1791038" cy="2239381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marL="192024" lvl="1">
              <a:spcBef>
                <a:spcPts val="252"/>
              </a:spcBef>
              <a:buClr>
                <a:srgbClr val="C00000"/>
              </a:buClr>
            </a:pPr>
            <a:r>
              <a:rPr lang="hu-HU" b="1" dirty="0">
                <a:solidFill>
                  <a:srgbClr val="C00000"/>
                </a:solidFill>
              </a:rPr>
              <a:t>Nyeremények</a:t>
            </a:r>
          </a:p>
          <a:p>
            <a:pPr marL="192024" lvl="1">
              <a:spcBef>
                <a:spcPts val="252"/>
              </a:spcBef>
              <a:buClr>
                <a:srgbClr val="C00000"/>
              </a:buClr>
            </a:pPr>
            <a:endParaRPr lang="hu-HU" sz="1200" b="1" dirty="0">
              <a:solidFill>
                <a:srgbClr val="C00000"/>
              </a:solidFill>
            </a:endParaRPr>
          </a:p>
          <a:p>
            <a:pPr marL="312039" lvl="1" indent="-120015">
              <a:spcBef>
                <a:spcPts val="252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1 000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2 000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5 000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10 000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15 000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dirty="0">
                <a:solidFill>
                  <a:prstClr val="black">
                    <a:lumMod val="75000"/>
                    <a:lumOff val="25000"/>
                  </a:prstClr>
                </a:solidFill>
              </a:rPr>
              <a:t>20 000 Ft</a:t>
            </a:r>
          </a:p>
        </p:txBody>
      </p:sp>
      <p:sp>
        <p:nvSpPr>
          <p:cNvPr id="17" name="Téglalap 16"/>
          <p:cNvSpPr/>
          <p:nvPr/>
        </p:nvSpPr>
        <p:spPr>
          <a:xfrm>
            <a:off x="7207191" y="3843449"/>
            <a:ext cx="1645044" cy="1700772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marL="312039" lvl="1" indent="-120015">
              <a:spcBef>
                <a:spcPts val="252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5 000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10 000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15 000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20 000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30 000 Ft</a:t>
            </a:r>
          </a:p>
          <a:p>
            <a:pPr marL="312039" lvl="1" indent="-12001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40 000 Ft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403118" y="3871205"/>
            <a:ext cx="1804073" cy="2008549"/>
          </a:xfrm>
          <a:prstGeom prst="rect">
            <a:avLst/>
          </a:prstGeom>
          <a:noFill/>
        </p:spPr>
        <p:txBody>
          <a:bodyPr wrap="square" lIns="38405" tIns="19202" rIns="38405" bIns="19202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hu-HU" sz="1600" b="1" dirty="0" smtClean="0">
                <a:solidFill>
                  <a:srgbClr val="C00000"/>
                </a:solidFill>
              </a:rPr>
              <a:t>Generali Kollektív Jogvédelem, </a:t>
            </a:r>
            <a:r>
              <a:rPr lang="hu-HU" sz="1600" b="1" dirty="0">
                <a:solidFill>
                  <a:srgbClr val="C00000"/>
                </a:solidFill>
              </a:rPr>
              <a:t>Társasház, Pajzs valamint Generali </a:t>
            </a:r>
            <a:r>
              <a:rPr lang="hu-HU" sz="1600" b="1" dirty="0" err="1">
                <a:solidFill>
                  <a:srgbClr val="C00000"/>
                </a:solidFill>
              </a:rPr>
              <a:t>Company</a:t>
            </a:r>
            <a:r>
              <a:rPr lang="hu-HU" sz="1600" b="1" dirty="0">
                <a:solidFill>
                  <a:srgbClr val="C00000"/>
                </a:solidFill>
              </a:rPr>
              <a:t> </a:t>
            </a:r>
            <a:r>
              <a:rPr lang="hu-HU" sz="1600" b="1" dirty="0" err="1">
                <a:solidFill>
                  <a:srgbClr val="C00000"/>
                </a:solidFill>
              </a:rPr>
              <a:t>Care</a:t>
            </a:r>
            <a:r>
              <a:rPr lang="hu-HU" sz="1600" b="1" dirty="0">
                <a:solidFill>
                  <a:srgbClr val="C00000"/>
                </a:solidFill>
              </a:rPr>
              <a:t> esetén pörgethető nyeremények!</a:t>
            </a:r>
          </a:p>
        </p:txBody>
      </p:sp>
      <p:sp>
        <p:nvSpPr>
          <p:cNvPr id="19" name="Téglalap 18"/>
          <p:cNvSpPr/>
          <p:nvPr/>
        </p:nvSpPr>
        <p:spPr>
          <a:xfrm>
            <a:off x="5184379" y="3682539"/>
            <a:ext cx="3570358" cy="2385882"/>
          </a:xfrm>
          <a:prstGeom prst="rect">
            <a:avLst/>
          </a:prstGeom>
          <a:noFill/>
          <a:ln w="762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404" tIns="38404" rIns="38404" bIns="38404" numCol="1" spcCol="16002" rtlCol="0" anchor="ctr">
            <a:spAutoFit/>
          </a:bodyPr>
          <a:lstStyle/>
          <a:p>
            <a:pPr defTabSz="384048" hangingPunct="0"/>
            <a:endParaRPr lang="hu-HU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 smtClea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defTabSz="384048" hangingPunct="0"/>
            <a:endParaRPr lang="hu-HU" sz="15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444409" y="1185749"/>
            <a:ext cx="4551233" cy="1599982"/>
          </a:xfrm>
          <a:prstGeom prst="rect">
            <a:avLst/>
          </a:prstGeom>
        </p:spPr>
      </p:pic>
      <p:sp>
        <p:nvSpPr>
          <p:cNvPr id="21" name="Szövegdoboz 20"/>
          <p:cNvSpPr txBox="1"/>
          <p:nvPr/>
        </p:nvSpPr>
        <p:spPr>
          <a:xfrm>
            <a:off x="4943475" y="1519478"/>
            <a:ext cx="40521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prstClr val="white"/>
                </a:solidFill>
              </a:rPr>
              <a:t>2017. Szeptember 16. és 2018. Január </a:t>
            </a:r>
            <a:r>
              <a:rPr lang="hu-HU" sz="2000" b="1" dirty="0" smtClean="0">
                <a:solidFill>
                  <a:prstClr val="white"/>
                </a:solidFill>
              </a:rPr>
              <a:t>12. </a:t>
            </a:r>
            <a:r>
              <a:rPr lang="hu-HU" sz="2000" b="1" dirty="0">
                <a:solidFill>
                  <a:prstClr val="white"/>
                </a:solidFill>
              </a:rPr>
              <a:t>között aláírt ajánlatokra</a:t>
            </a:r>
          </a:p>
        </p:txBody>
      </p:sp>
      <p:pic>
        <p:nvPicPr>
          <p:cNvPr id="23" name="Kép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86" y="1185749"/>
            <a:ext cx="4319952" cy="1599982"/>
          </a:xfrm>
          <a:prstGeom prst="rect">
            <a:avLst/>
          </a:prstGeom>
        </p:spPr>
      </p:pic>
      <p:sp>
        <p:nvSpPr>
          <p:cNvPr id="3" name="Akciógomb: Tovább vagy Következő 2">
            <a:hlinkClick r:id="" action="ppaction://hlinkshowjump?jump=nextslide" highlightClick="1"/>
          </p:cNvPr>
          <p:cNvSpPr/>
          <p:nvPr/>
        </p:nvSpPr>
        <p:spPr>
          <a:xfrm>
            <a:off x="127000" y="1019174"/>
            <a:ext cx="9017000" cy="5838826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9093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3804"/>
            <a:ext cx="25050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066713"/>
              </p:ext>
            </p:extLst>
          </p:nvPr>
        </p:nvGraphicFramePr>
        <p:xfrm>
          <a:off x="457200" y="16002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ím 5"/>
          <p:cNvSpPr txBox="1">
            <a:spLocks/>
          </p:cNvSpPr>
          <p:nvPr/>
        </p:nvSpPr>
        <p:spPr bwMode="auto">
          <a:xfrm>
            <a:off x="259748" y="276773"/>
            <a:ext cx="8386686" cy="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 b="0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hu-HU" dirty="0" smtClean="0">
                <a:solidFill>
                  <a:srgbClr val="C00000"/>
                </a:solidFill>
                <a:latin typeface="Arial"/>
              </a:rPr>
              <a:t>Házőrző lakásbiztosítás</a:t>
            </a:r>
            <a:endParaRPr lang="hu-HU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3" name="Akciógomb: Tovább vagy Következő 2">
            <a:hlinkClick r:id="rId8" action="ppaction://hlinksldjump" highlightClick="1"/>
          </p:cNvPr>
          <p:cNvSpPr/>
          <p:nvPr/>
        </p:nvSpPr>
        <p:spPr>
          <a:xfrm>
            <a:off x="259748" y="3810000"/>
            <a:ext cx="992789" cy="9271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743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9955" y="5681830"/>
            <a:ext cx="307952" cy="307952"/>
          </a:xfrm>
          <a:prstGeom prst="rect">
            <a:avLst/>
          </a:prstGeom>
        </p:spPr>
      </p:pic>
      <p:pic>
        <p:nvPicPr>
          <p:cNvPr id="9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938" y="5681830"/>
            <a:ext cx="307952" cy="307952"/>
          </a:xfrm>
          <a:prstGeom prst="rect">
            <a:avLst/>
          </a:prstGeom>
        </p:spPr>
      </p:pic>
      <p:pic>
        <p:nvPicPr>
          <p:cNvPr id="10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562" y="5681830"/>
            <a:ext cx="307952" cy="307952"/>
          </a:xfrm>
          <a:prstGeom prst="rect">
            <a:avLst/>
          </a:prstGeom>
        </p:spPr>
      </p:pic>
      <p:pic>
        <p:nvPicPr>
          <p:cNvPr id="11" name="Picture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9906" y="5681830"/>
            <a:ext cx="307952" cy="307952"/>
          </a:xfrm>
          <a:prstGeom prst="rect">
            <a:avLst/>
          </a:prstGeom>
        </p:spPr>
      </p:pic>
      <p:pic>
        <p:nvPicPr>
          <p:cNvPr id="12" name="Picture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255" y="5681830"/>
            <a:ext cx="307952" cy="307952"/>
          </a:xfrm>
          <a:prstGeom prst="rect">
            <a:avLst/>
          </a:prstGeom>
        </p:spPr>
      </p:pic>
      <p:pic>
        <p:nvPicPr>
          <p:cNvPr id="13" name="Picture 4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307" y="5681830"/>
            <a:ext cx="307952" cy="307952"/>
          </a:xfrm>
          <a:prstGeom prst="rect">
            <a:avLst/>
          </a:prstGeom>
        </p:spPr>
      </p:pic>
      <p:sp>
        <p:nvSpPr>
          <p:cNvPr id="16" name="Segnaposto data 3"/>
          <p:cNvSpPr txBox="1">
            <a:spLocks/>
          </p:cNvSpPr>
          <p:nvPr/>
        </p:nvSpPr>
        <p:spPr>
          <a:xfrm>
            <a:off x="349628" y="6455372"/>
            <a:ext cx="799200" cy="114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 smtClean="0">
                <a:solidFill>
                  <a:srgbClr val="BD2027"/>
                </a:solidFill>
                <a:latin typeface="Arial"/>
                <a:cs typeface="Arial"/>
              </a:rPr>
              <a:t>© Jogi személyiség</a:t>
            </a:r>
            <a:endParaRPr lang="hu-HU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sp>
        <p:nvSpPr>
          <p:cNvPr id="17" name="Segnaposto data 3"/>
          <p:cNvSpPr txBox="1">
            <a:spLocks/>
          </p:cNvSpPr>
          <p:nvPr/>
        </p:nvSpPr>
        <p:spPr>
          <a:xfrm>
            <a:off x="2480988" y="6457644"/>
            <a:ext cx="799200" cy="1143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it-IT"/>
            </a:defPPr>
            <a:lvl1pPr marL="0" algn="l" defTabSz="457200" rtl="0" eaLnBrk="1" latinLnBrk="0" hangingPunct="1">
              <a:defRPr sz="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95825"/>
              </a:lnSpc>
              <a:spcBef>
                <a:spcPts val="10"/>
              </a:spcBef>
              <a:defRPr/>
            </a:pPr>
            <a:r>
              <a:rPr lang="hu-HU" dirty="0" smtClean="0">
                <a:solidFill>
                  <a:srgbClr val="BD2027"/>
                </a:solidFill>
                <a:latin typeface="Arial"/>
                <a:cs typeface="Arial"/>
              </a:rPr>
              <a:t>Keltezés</a:t>
            </a:r>
            <a:endParaRPr lang="hu-HU" dirty="0">
              <a:solidFill>
                <a:srgbClr val="BD2027"/>
              </a:solidFill>
              <a:latin typeface="Arial"/>
              <a:cs typeface="Arial"/>
            </a:endParaRPr>
          </a:p>
        </p:txBody>
      </p:sp>
      <p:grpSp>
        <p:nvGrpSpPr>
          <p:cNvPr id="18" name="Csoportba foglalás 17"/>
          <p:cNvGrpSpPr/>
          <p:nvPr/>
        </p:nvGrpSpPr>
        <p:grpSpPr>
          <a:xfrm>
            <a:off x="571645" y="2616031"/>
            <a:ext cx="7900546" cy="829192"/>
            <a:chOff x="1323124" y="4898005"/>
            <a:chExt cx="6776703" cy="1186091"/>
          </a:xfrm>
        </p:grpSpPr>
        <p:pic>
          <p:nvPicPr>
            <p:cNvPr id="19" name="Picture 13" descr="text_inverzbg_transparen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3124" y="4898005"/>
              <a:ext cx="6776703" cy="1186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2"/>
            <p:cNvSpPr>
              <a:spLocks noChangeArrowheads="1"/>
            </p:cNvSpPr>
            <p:nvPr/>
          </p:nvSpPr>
          <p:spPr bwMode="auto">
            <a:xfrm>
              <a:off x="1323124" y="4934139"/>
              <a:ext cx="6690805" cy="793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 defTabSz="379413"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379413"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379413"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379413"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379413"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379413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379413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379413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379413" eaLnBrk="0" fontAlgn="base" hangingPunct="0">
                <a:spcBef>
                  <a:spcPct val="20000"/>
                </a:spcBef>
                <a:spcAft>
                  <a:spcPct val="0"/>
                </a:spcAft>
                <a:tabLst>
                  <a:tab pos="379413" algn="l"/>
                </a:tabLs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hu-HU" sz="3200" dirty="0" smtClean="0">
                  <a:solidFill>
                    <a:prstClr val="white"/>
                  </a:solidFill>
                </a:rPr>
                <a:t>Keressetek bennünket!</a:t>
              </a:r>
              <a:endParaRPr lang="hu-HU" altLang="hu-HU" sz="3200" dirty="0">
                <a:solidFill>
                  <a:srgbClr val="FFFFFF"/>
                </a:solidFill>
                <a:ea typeface="ＭＳ Ｐゴシック" pitchFamily="34" charset="-128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2" y="81357"/>
            <a:ext cx="5411972" cy="236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kciógomb: Tovább vagy Következő 1">
            <a:hlinkClick r:id="rId10" action="ppaction://hlinksldjump" highlightClick="1"/>
          </p:cNvPr>
          <p:cNvSpPr/>
          <p:nvPr/>
        </p:nvSpPr>
        <p:spPr>
          <a:xfrm>
            <a:off x="6363588" y="5346700"/>
            <a:ext cx="2780412" cy="1511300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374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3140476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1605557"/>
              </p:ext>
            </p:extLst>
          </p:nvPr>
        </p:nvGraphicFramePr>
        <p:xfrm>
          <a:off x="457200" y="1600204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ím 5"/>
          <p:cNvSpPr txBox="1">
            <a:spLocks/>
          </p:cNvSpPr>
          <p:nvPr/>
        </p:nvSpPr>
        <p:spPr bwMode="auto">
          <a:xfrm>
            <a:off x="259748" y="276773"/>
            <a:ext cx="8386686" cy="55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  <a:defRPr sz="2000" b="0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hu-HU" dirty="0" smtClean="0">
                <a:solidFill>
                  <a:srgbClr val="C00000"/>
                </a:solidFill>
                <a:latin typeface="Arial"/>
              </a:rPr>
              <a:t>Casco</a:t>
            </a:r>
            <a:endParaRPr lang="hu-HU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" name="Akciógomb: Tovább vagy Következő 1">
            <a:hlinkClick r:id="rId8" action="ppaction://hlinksldjump" highlightClick="1"/>
          </p:cNvPr>
          <p:cNvSpPr/>
          <p:nvPr/>
        </p:nvSpPr>
        <p:spPr>
          <a:xfrm>
            <a:off x="259748" y="1346200"/>
            <a:ext cx="3880452" cy="504190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Akciógomb: Tovább vagy Következő 2">
            <a:hlinkClick r:id="" action="ppaction://hlinkshowjump?jump=nextslide" highlightClick="1"/>
          </p:cNvPr>
          <p:cNvSpPr/>
          <p:nvPr/>
        </p:nvSpPr>
        <p:spPr>
          <a:xfrm>
            <a:off x="5791200" y="3796506"/>
            <a:ext cx="3187700" cy="2767807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550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Prezentáció címe</a:t>
            </a:r>
            <a:endParaRPr lang="it-IT" dirty="0"/>
          </a:p>
        </p:txBody>
      </p:sp>
      <p:pic>
        <p:nvPicPr>
          <p:cNvPr id="3074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0180" y="451877"/>
            <a:ext cx="2279196" cy="159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6395" y="5140096"/>
            <a:ext cx="14986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://www.alternativenergia.hu/wp-content/uploads/2012/04/3810111121051603_construma_epitoipari_kiallitas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6440" y="2707004"/>
            <a:ext cx="2337268" cy="169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:\DATA\y076781\Desktop\Újprezi\arr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444863">
            <a:off x="5590178" y="2055602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D:\DATA\y076781\Desktop\Újprezi\arr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135" y="3199787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D:\DATA\y076781\Desktop\Újprezi\arr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70923">
            <a:off x="5514953" y="463603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335" y="845412"/>
            <a:ext cx="906479" cy="175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Kapcsolódó kép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3651">
            <a:off x="503037" y="3177479"/>
            <a:ext cx="1676818" cy="124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D:\DATA\y076781\Desktop\Újprezi\arr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909751">
            <a:off x="2656292" y="208256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D:\DATA\y076781\Desktop\Újprezi\arr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2319830" y="3259781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634" y="5022597"/>
            <a:ext cx="1300419" cy="14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 descr="D:\DATA\y076781\Desktop\Újprezi\arrow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24078">
            <a:off x="2704684" y="4677889"/>
            <a:ext cx="1050925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 helye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endParaRPr lang="hu-HU"/>
          </a:p>
        </p:txBody>
      </p:sp>
      <p:sp>
        <p:nvSpPr>
          <p:cNvPr id="16" name="Akciógomb: Tovább vagy Következő 15">
            <a:hlinkClick r:id="rId9" action="ppaction://hlinksldjump" highlightClick="1"/>
          </p:cNvPr>
          <p:cNvSpPr/>
          <p:nvPr/>
        </p:nvSpPr>
        <p:spPr>
          <a:xfrm>
            <a:off x="7010399" y="5140096"/>
            <a:ext cx="1528809" cy="1006975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Picture 2" descr="Képtalálat a következőre: „társasház rajz”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1527" y="2526296"/>
            <a:ext cx="1466282" cy="208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kciógomb: Tovább vagy Következő 5">
            <a:hlinkClick r:id="rId11" action="ppaction://hlinksldjump" highlightClick="1"/>
          </p:cNvPr>
          <p:cNvSpPr/>
          <p:nvPr/>
        </p:nvSpPr>
        <p:spPr>
          <a:xfrm>
            <a:off x="7088517" y="2652879"/>
            <a:ext cx="1892301" cy="227465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Akciógomb: Tovább vagy Következő 6">
            <a:hlinkClick r:id="rId12" action="ppaction://hlinksldjump" highlightClick="1"/>
          </p:cNvPr>
          <p:cNvSpPr/>
          <p:nvPr/>
        </p:nvSpPr>
        <p:spPr>
          <a:xfrm>
            <a:off x="7010399" y="4989114"/>
            <a:ext cx="1689100" cy="1497596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Akciógomb: Tovább vagy Következő 17">
            <a:hlinkClick r:id="rId13" action="ppaction://hlinksldjump" highlightClick="1"/>
          </p:cNvPr>
          <p:cNvSpPr/>
          <p:nvPr/>
        </p:nvSpPr>
        <p:spPr>
          <a:xfrm>
            <a:off x="878648" y="845412"/>
            <a:ext cx="1701800" cy="1861592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Akciógomb: Tovább vagy Következő 18">
            <a:hlinkClick r:id="rId9" action="ppaction://hlinksldjump" highlightClick="1"/>
          </p:cNvPr>
          <p:cNvSpPr/>
          <p:nvPr/>
        </p:nvSpPr>
        <p:spPr>
          <a:xfrm>
            <a:off x="363060" y="2871172"/>
            <a:ext cx="2005147" cy="1756731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" name="Akciógomb: Tovább vagy Következő 19">
            <a:hlinkClick r:id="rId14" action="ppaction://hlinksldjump" highlightClick="1"/>
          </p:cNvPr>
          <p:cNvSpPr/>
          <p:nvPr/>
        </p:nvSpPr>
        <p:spPr>
          <a:xfrm>
            <a:off x="796098" y="4545339"/>
            <a:ext cx="1866900" cy="2196487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Akciógomb: Tovább vagy Következő 3">
            <a:hlinkClick r:id="rId9" action="ppaction://hlinksldjump" highlightClick="1"/>
          </p:cNvPr>
          <p:cNvSpPr/>
          <p:nvPr/>
        </p:nvSpPr>
        <p:spPr>
          <a:xfrm>
            <a:off x="8539208" y="6264046"/>
            <a:ext cx="604792" cy="593954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Akciógomb: Tovább vagy Következő 20">
            <a:hlinkClick r:id="rId15" action="ppaction://hlinksldjump" highlightClick="1"/>
          </p:cNvPr>
          <p:cNvSpPr/>
          <p:nvPr/>
        </p:nvSpPr>
        <p:spPr>
          <a:xfrm>
            <a:off x="3370755" y="2707004"/>
            <a:ext cx="2471245" cy="2336229"/>
          </a:xfrm>
          <a:prstGeom prst="actionButtonForwardNex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75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8855" y="1050136"/>
            <a:ext cx="8802841" cy="5861018"/>
          </a:xfrm>
          <a:prstGeom prst="rect">
            <a:avLst/>
          </a:prstGeom>
        </p:spPr>
      </p:pic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>
          <a:xfrm>
            <a:off x="347300" y="299480"/>
            <a:ext cx="8386686" cy="557458"/>
          </a:xfrm>
        </p:spPr>
        <p:txBody>
          <a:bodyPr/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Év végi aktualitások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...avagy mit is szeretnek az ügyfelek így év végén?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780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5A074-71B0-1C47-A455-7677837C124E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pPr algn="l"/>
            <a:r>
              <a:rPr lang="hu-HU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Mi történik év végén?</a:t>
            </a:r>
            <a:endParaRPr lang="hu-HU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>
          <a:xfrm>
            <a:off x="347300" y="809651"/>
            <a:ext cx="8386686" cy="378002"/>
          </a:xfrm>
        </p:spPr>
        <p:txBody>
          <a:bodyPr/>
          <a:lstStyle/>
          <a:p>
            <a:r>
              <a:rPr lang="hu-HU" dirty="0" smtClean="0"/>
              <a:t>...avagy mi is a tanulság?</a:t>
            </a:r>
            <a:endParaRPr lang="hu-HU" dirty="0"/>
          </a:p>
        </p:txBody>
      </p:sp>
      <p:pic>
        <p:nvPicPr>
          <p:cNvPr id="8" name="Kép 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0" y="1232674"/>
            <a:ext cx="8191904" cy="491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57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0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7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9_Prezentáció sablon">
  <a:themeElements>
    <a:clrScheme name="Generali_colori_C">
      <a:dk1>
        <a:sysClr val="windowText" lastClr="000000"/>
      </a:dk1>
      <a:lt1>
        <a:sysClr val="window" lastClr="FFFFFF"/>
      </a:lt1>
      <a:dk2>
        <a:srgbClr val="BD2027"/>
      </a:dk2>
      <a:lt2>
        <a:srgbClr val="FEEEE6"/>
      </a:lt2>
      <a:accent1>
        <a:srgbClr val="BD2027"/>
      </a:accent1>
      <a:accent2>
        <a:srgbClr val="C25439"/>
      </a:accent2>
      <a:accent3>
        <a:srgbClr val="E9B09A"/>
      </a:accent3>
      <a:accent4>
        <a:srgbClr val="5C5D5F"/>
      </a:accent4>
      <a:accent5>
        <a:srgbClr val="CFD0D2"/>
      </a:accent5>
      <a:accent6>
        <a:srgbClr val="A1A3A4"/>
      </a:accent6>
      <a:hlink>
        <a:srgbClr val="BD2027"/>
      </a:hlink>
      <a:folHlink>
        <a:srgbClr val="C25439"/>
      </a:folHlink>
    </a:clrScheme>
    <a:fontScheme name="BE_typografia">
      <a:majorFont>
        <a:latin typeface="Arial Regular"/>
        <a:ea typeface="Arial Italic"/>
        <a:cs typeface=""/>
      </a:majorFont>
      <a:minorFont>
        <a:latin typeface="Arial Regular"/>
        <a:ea typeface="Arial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Unknown Document Type" ma:contentTypeID="0x010104" ma:contentTypeVersion="0" ma:contentTypeDescription="" ma:contentTypeScope="" ma:versionID="05d83ceaa0bbd2e3bc716e6e66bd85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b3d69fe45253d5ff147bb69036b756a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BA4FA7-BCEB-4057-9813-5E24AC08F7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3CD1BA-8A3D-47AB-9468-1881378C5F7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8ECC774-76DD-4632-9640-C36DCB65A6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Prezentáció sablon</Template>
  <TotalTime>5183</TotalTime>
  <Words>948</Words>
  <Application>Microsoft Office PowerPoint</Application>
  <PresentationFormat>Diavetítés a képernyőre (4:3 oldalarány)</PresentationFormat>
  <Paragraphs>292</Paragraphs>
  <Slides>50</Slides>
  <Notes>5</Notes>
  <HiddenSlides>0</HiddenSlides>
  <MMClips>0</MMClips>
  <ScaleCrop>false</ScaleCrop>
  <HeadingPairs>
    <vt:vector size="4" baseType="variant">
      <vt:variant>
        <vt:lpstr>Téma</vt:lpstr>
      </vt:variant>
      <vt:variant>
        <vt:i4>10</vt:i4>
      </vt:variant>
      <vt:variant>
        <vt:lpstr>Diacímek</vt:lpstr>
      </vt:variant>
      <vt:variant>
        <vt:i4>50</vt:i4>
      </vt:variant>
    </vt:vector>
  </HeadingPairs>
  <TitlesOfParts>
    <vt:vector size="60" baseType="lpstr">
      <vt:lpstr>Prezentáció sablon</vt:lpstr>
      <vt:lpstr>1_Prezentáció sablon</vt:lpstr>
      <vt:lpstr>5_Prezentáció sablon</vt:lpstr>
      <vt:lpstr>2_Prezentáció sablon</vt:lpstr>
      <vt:lpstr>6_Prezentáció sablon</vt:lpstr>
      <vt:lpstr>7_Prezentáció sablon</vt:lpstr>
      <vt:lpstr>Office-téma</vt:lpstr>
      <vt:lpstr>8_Prezentáció sablon</vt:lpstr>
      <vt:lpstr>9_Prezentáció sablon</vt:lpstr>
      <vt:lpstr>10_Prezentáció sablon</vt:lpstr>
      <vt:lpstr>PowerPoint bemutató</vt:lpstr>
      <vt:lpstr>Társasház 2017. évben</vt:lpstr>
      <vt:lpstr>Lakásszerviz szolgáltatás</vt:lpstr>
      <vt:lpstr>Előzetes kiegészítő védelem</vt:lpstr>
      <vt:lpstr>PowerPoint bemutató</vt:lpstr>
      <vt:lpstr>PowerPoint bemutató</vt:lpstr>
      <vt:lpstr>PowerPoint bemutató</vt:lpstr>
      <vt:lpstr>Év végi aktualitások</vt:lpstr>
      <vt:lpstr>Mi történik év végén?</vt:lpstr>
      <vt:lpstr>Segítség</vt:lpstr>
      <vt:lpstr>Segítség</vt:lpstr>
      <vt:lpstr>Segítség</vt:lpstr>
      <vt:lpstr>Segítség</vt:lpstr>
      <vt:lpstr>Háttér</vt:lpstr>
      <vt:lpstr>Háttér</vt:lpstr>
      <vt:lpstr>Háttér</vt:lpstr>
      <vt:lpstr>Háttér</vt:lpstr>
      <vt:lpstr>Testőr</vt:lpstr>
      <vt:lpstr>Testőr</vt:lpstr>
      <vt:lpstr>Miért érdemes beszélni róla?</vt:lpstr>
      <vt:lpstr>Miért érdemes beszélni róla?</vt:lpstr>
      <vt:lpstr>Lada vs. Alfa Romeo</vt:lpstr>
      <vt:lpstr>Lada belső</vt:lpstr>
      <vt:lpstr>Lada vs. Alfa Romeo</vt:lpstr>
      <vt:lpstr>Alfa Romeo Gulia</vt:lpstr>
      <vt:lpstr>Generali Private Care</vt:lpstr>
      <vt:lpstr>Pajzs</vt:lpstr>
      <vt:lpstr>Pajzs</vt:lpstr>
      <vt:lpstr>Generali Company Care</vt:lpstr>
      <vt:lpstr>Generali Company Care</vt:lpstr>
      <vt:lpstr>Generali Company Care</vt:lpstr>
      <vt:lpstr>Háttér</vt:lpstr>
      <vt:lpstr>Újdonság – Egészségportál!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VAGYONŐR A CÉGPALETTÁBAN 2016</vt:lpstr>
      <vt:lpstr>VAGYONŐR A CÉGPALETTÁBAN 2017</vt:lpstr>
      <vt:lpstr>VAGYONŐR ÚJDONSÁGAINK</vt:lpstr>
      <vt:lpstr>VAGYONŐR ÚJDONSÁGAINK</vt:lpstr>
      <vt:lpstr>Kárirányítás</vt:lpstr>
      <vt:lpstr>Kárirányítás</vt:lpstr>
      <vt:lpstr>Vállalati Bónuszkerék 2017 </vt:lpstr>
      <vt:lpstr>Vállalati Bónuszkerék 2017 </vt:lpstr>
      <vt:lpstr>Vállalati Bónuszkerék 2017 </vt:lpstr>
      <vt:lpstr>PowerPoint bemutató</vt:lpstr>
    </vt:vector>
  </TitlesOfParts>
  <Company>Generali-Providencia Zrt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Prezentáció címe Arial Bold 33/35pt</dc:title>
  <dc:creator>Limbek László</dc:creator>
  <cp:lastModifiedBy>Tóth Vilmos</cp:lastModifiedBy>
  <cp:revision>266</cp:revision>
  <cp:lastPrinted>2013-10-04T10:49:32Z</cp:lastPrinted>
  <dcterms:created xsi:type="dcterms:W3CDTF">2014-01-14T08:31:55Z</dcterms:created>
  <dcterms:modified xsi:type="dcterms:W3CDTF">2017-10-18T04:49:11Z</dcterms:modified>
</cp:coreProperties>
</file>