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B6655-7B17-4949-BCE6-2297324D7B0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971B5F9-8725-4AFD-AF70-46CED5EB0A03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CASCO</a:t>
          </a:r>
        </a:p>
      </dgm:t>
    </dgm:pt>
    <dgm:pt modelId="{A5574F0A-6190-4547-9243-77FC66DB9F4A}" type="parTrans" cxnId="{EBFBBF21-529D-4FC2-AFB3-4B5F55EFAD83}">
      <dgm:prSet/>
      <dgm:spPr/>
      <dgm:t>
        <a:bodyPr/>
        <a:lstStyle/>
        <a:p>
          <a:endParaRPr lang="hu-HU"/>
        </a:p>
      </dgm:t>
    </dgm:pt>
    <dgm:pt modelId="{A2D1ED97-CED4-4E79-8F17-7EFC2A9B68D5}" type="sibTrans" cxnId="{EBFBBF21-529D-4FC2-AFB3-4B5F55EFAD83}">
      <dgm:prSet/>
      <dgm:spPr/>
      <dgm:t>
        <a:bodyPr/>
        <a:lstStyle/>
        <a:p>
          <a:endParaRPr lang="hu-HU"/>
        </a:p>
      </dgm:t>
    </dgm:pt>
    <dgm:pt modelId="{0B8E9C79-42F9-4264-BC58-9B3E33EDABCF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KOMPLETT</a:t>
          </a:r>
        </a:p>
      </dgm:t>
    </dgm:pt>
    <dgm:pt modelId="{D860B4BD-1C5F-4EEF-82FC-9405AA06851C}" type="parTrans" cxnId="{7BA76525-9E3B-46C1-B562-90DB2781F167}">
      <dgm:prSet/>
      <dgm:spPr/>
      <dgm:t>
        <a:bodyPr/>
        <a:lstStyle/>
        <a:p>
          <a:endParaRPr lang="hu-HU"/>
        </a:p>
      </dgm:t>
    </dgm:pt>
    <dgm:pt modelId="{B2A225AC-0985-4922-91A9-A824C70CD13B}" type="sibTrans" cxnId="{7BA76525-9E3B-46C1-B562-90DB2781F167}">
      <dgm:prSet/>
      <dgm:spPr/>
      <dgm:t>
        <a:bodyPr/>
        <a:lstStyle/>
        <a:p>
          <a:endParaRPr lang="hu-HU"/>
        </a:p>
      </dgm:t>
    </dgm:pt>
    <dgm:pt modelId="{30522DDD-48FA-4827-9F5F-E84D9A7809E7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OPTIMAL</a:t>
          </a:r>
        </a:p>
      </dgm:t>
    </dgm:pt>
    <dgm:pt modelId="{6326C2A9-000B-440D-A910-B4C6CFF7E618}" type="parTrans" cxnId="{24C5D235-B5A6-470E-BF27-4F6220B6ADAE}">
      <dgm:prSet/>
      <dgm:spPr/>
      <dgm:t>
        <a:bodyPr/>
        <a:lstStyle/>
        <a:p>
          <a:endParaRPr lang="hu-HU"/>
        </a:p>
      </dgm:t>
    </dgm:pt>
    <dgm:pt modelId="{34484C7D-089B-4170-9FC1-6B5CA14D3F34}" type="sibTrans" cxnId="{24C5D235-B5A6-470E-BF27-4F6220B6ADAE}">
      <dgm:prSet/>
      <dgm:spPr/>
      <dgm:t>
        <a:bodyPr/>
        <a:lstStyle/>
        <a:p>
          <a:endParaRPr lang="hu-HU"/>
        </a:p>
      </dgm:t>
    </dgm:pt>
    <dgm:pt modelId="{B0B0DF74-E95B-42BD-B914-C983D8889367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STANDARD</a:t>
          </a:r>
        </a:p>
      </dgm:t>
    </dgm:pt>
    <dgm:pt modelId="{33BD7D4C-944D-4B30-AE87-EBF7CA88A8CB}" type="parTrans" cxnId="{C23435D8-DADB-48AC-9613-FCD6788C2109}">
      <dgm:prSet/>
      <dgm:spPr/>
      <dgm:t>
        <a:bodyPr/>
        <a:lstStyle/>
        <a:p>
          <a:endParaRPr lang="hu-HU"/>
        </a:p>
      </dgm:t>
    </dgm:pt>
    <dgm:pt modelId="{9F07E91F-1E1F-4DE6-8D92-F73D909355C2}" type="sibTrans" cxnId="{C23435D8-DADB-48AC-9613-FCD6788C2109}">
      <dgm:prSet/>
      <dgm:spPr/>
      <dgm:t>
        <a:bodyPr/>
        <a:lstStyle/>
        <a:p>
          <a:endParaRPr lang="hu-HU"/>
        </a:p>
      </dgm:t>
    </dgm:pt>
    <dgm:pt modelId="{0F8CBFD7-F661-4C3A-A7EE-DD8486704A67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MINIMAL</a:t>
          </a:r>
        </a:p>
      </dgm:t>
    </dgm:pt>
    <dgm:pt modelId="{7DF28DF5-C5AE-4E7F-952A-1FA808DCB28E}" type="parTrans" cxnId="{BDCF3124-93ED-42FC-AC49-FD0261E99E15}">
      <dgm:prSet/>
      <dgm:spPr/>
      <dgm:t>
        <a:bodyPr/>
        <a:lstStyle/>
        <a:p>
          <a:endParaRPr lang="hu-HU"/>
        </a:p>
      </dgm:t>
    </dgm:pt>
    <dgm:pt modelId="{7A415413-5CB5-4B4A-8F01-157C6B56635D}" type="sibTrans" cxnId="{BDCF3124-93ED-42FC-AC49-FD0261E99E15}">
      <dgm:prSet/>
      <dgm:spPr/>
      <dgm:t>
        <a:bodyPr/>
        <a:lstStyle/>
        <a:p>
          <a:endParaRPr lang="hu-HU"/>
        </a:p>
      </dgm:t>
    </dgm:pt>
    <dgm:pt modelId="{B60E5FB3-6EFA-47CD-A77E-28FC9399070D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SPECIAL</a:t>
          </a:r>
        </a:p>
      </dgm:t>
    </dgm:pt>
    <dgm:pt modelId="{B404029D-70DA-41AA-B787-C88CDFC9913D}" type="parTrans" cxnId="{D81EB940-1085-442F-9BCB-81FE17A80E11}">
      <dgm:prSet/>
      <dgm:spPr/>
      <dgm:t>
        <a:bodyPr/>
        <a:lstStyle/>
        <a:p>
          <a:endParaRPr lang="hu-HU"/>
        </a:p>
      </dgm:t>
    </dgm:pt>
    <dgm:pt modelId="{80260DC5-6F75-4E0D-A7FB-04838B246DEF}" type="sibTrans" cxnId="{D81EB940-1085-442F-9BCB-81FE17A80E11}">
      <dgm:prSet/>
      <dgm:spPr/>
      <dgm:t>
        <a:bodyPr/>
        <a:lstStyle/>
        <a:p>
          <a:endParaRPr lang="hu-HU"/>
        </a:p>
      </dgm:t>
    </dgm:pt>
    <dgm:pt modelId="{21C47662-E4D9-47A4-AF17-D80627297EBA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TRUCK</a:t>
          </a:r>
        </a:p>
      </dgm:t>
    </dgm:pt>
    <dgm:pt modelId="{D9759A4B-7147-4F2E-B24C-ECE34FADC056}" type="parTrans" cxnId="{89C8ECF9-8E10-4573-AD10-EE03E222E1DA}">
      <dgm:prSet/>
      <dgm:spPr/>
      <dgm:t>
        <a:bodyPr/>
        <a:lstStyle/>
        <a:p>
          <a:endParaRPr lang="hu-HU"/>
        </a:p>
      </dgm:t>
    </dgm:pt>
    <dgm:pt modelId="{7D0EB40E-079C-450E-9EA7-8E622F355EAB}" type="sibTrans" cxnId="{89C8ECF9-8E10-4573-AD10-EE03E222E1DA}">
      <dgm:prSet/>
      <dgm:spPr/>
      <dgm:t>
        <a:bodyPr/>
        <a:lstStyle/>
        <a:p>
          <a:endParaRPr lang="hu-HU"/>
        </a:p>
      </dgm:t>
    </dgm:pt>
    <dgm:pt modelId="{5A5E701D-438C-4A11-B85E-B8242BFE6A8D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MOTOR</a:t>
          </a:r>
        </a:p>
      </dgm:t>
    </dgm:pt>
    <dgm:pt modelId="{F28C8F82-2FFD-42BC-B06D-0C286F39D31B}" type="parTrans" cxnId="{91FC32F6-AC3D-41BD-8425-D2EE846DF694}">
      <dgm:prSet/>
      <dgm:spPr/>
      <dgm:t>
        <a:bodyPr/>
        <a:lstStyle/>
        <a:p>
          <a:endParaRPr lang="hu-HU"/>
        </a:p>
      </dgm:t>
    </dgm:pt>
    <dgm:pt modelId="{4046A7C0-65C6-49E3-8C9F-B99B522D79BE}" type="sibTrans" cxnId="{91FC32F6-AC3D-41BD-8425-D2EE846DF694}">
      <dgm:prSet/>
      <dgm:spPr/>
      <dgm:t>
        <a:bodyPr/>
        <a:lstStyle/>
        <a:p>
          <a:endParaRPr lang="hu-HU"/>
        </a:p>
      </dgm:t>
    </dgm:pt>
    <dgm:pt modelId="{06BD7A11-BDCB-419D-B409-3F9A5251B354}">
      <dgm:prSet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ECO</a:t>
          </a:r>
        </a:p>
      </dgm:t>
    </dgm:pt>
    <dgm:pt modelId="{073D3413-EA35-48D7-8774-774E7530D753}" type="parTrans" cxnId="{A55C615F-33FF-49B5-B0E1-7E5804175240}">
      <dgm:prSet/>
      <dgm:spPr/>
      <dgm:t>
        <a:bodyPr/>
        <a:lstStyle/>
        <a:p>
          <a:endParaRPr lang="hu-HU"/>
        </a:p>
      </dgm:t>
    </dgm:pt>
    <dgm:pt modelId="{05AACCD8-D1BE-44AC-9738-ED9E7AE95373}" type="sibTrans" cxnId="{A55C615F-33FF-49B5-B0E1-7E5804175240}">
      <dgm:prSet/>
      <dgm:spPr/>
      <dgm:t>
        <a:bodyPr/>
        <a:lstStyle/>
        <a:p>
          <a:endParaRPr lang="hu-HU"/>
        </a:p>
      </dgm:t>
    </dgm:pt>
    <dgm:pt modelId="{B2099F70-BBA9-4DDA-9536-102158C40312}" type="pres">
      <dgm:prSet presAssocID="{F1AB6655-7B17-4949-BCE6-2297324D7B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2CC76C-76AC-4EDA-8026-ED613311A3DB}" type="pres">
      <dgm:prSet presAssocID="{0971B5F9-8725-4AFD-AF70-46CED5EB0A03}" presName="hierRoot1" presStyleCnt="0">
        <dgm:presLayoutVars>
          <dgm:hierBranch/>
        </dgm:presLayoutVars>
      </dgm:prSet>
      <dgm:spPr/>
    </dgm:pt>
    <dgm:pt modelId="{AB7BE7C8-E70C-468B-A953-332412E57FF9}" type="pres">
      <dgm:prSet presAssocID="{0971B5F9-8725-4AFD-AF70-46CED5EB0A03}" presName="rootComposite1" presStyleCnt="0"/>
      <dgm:spPr/>
    </dgm:pt>
    <dgm:pt modelId="{C9547464-568F-48D9-A029-ABF6E8FA9508}" type="pres">
      <dgm:prSet presAssocID="{0971B5F9-8725-4AFD-AF70-46CED5EB0A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B60EFB7-D634-4040-9955-75513A7EC0E8}" type="pres">
      <dgm:prSet presAssocID="{0971B5F9-8725-4AFD-AF70-46CED5EB0A03}" presName="rootConnector1" presStyleLbl="node1" presStyleIdx="0" presStyleCnt="0"/>
      <dgm:spPr/>
      <dgm:t>
        <a:bodyPr/>
        <a:lstStyle/>
        <a:p>
          <a:endParaRPr lang="hu-HU"/>
        </a:p>
      </dgm:t>
    </dgm:pt>
    <dgm:pt modelId="{AC9413E4-B770-44F6-A835-6CA9DCB540D6}" type="pres">
      <dgm:prSet presAssocID="{0971B5F9-8725-4AFD-AF70-46CED5EB0A03}" presName="hierChild2" presStyleCnt="0"/>
      <dgm:spPr/>
    </dgm:pt>
    <dgm:pt modelId="{F58C9DE5-A3F0-4DE3-83BD-CBB9FEBEDB58}" type="pres">
      <dgm:prSet presAssocID="{D860B4BD-1C5F-4EEF-82FC-9405AA06851C}" presName="Name35" presStyleLbl="parChTrans1D2" presStyleIdx="0" presStyleCnt="3"/>
      <dgm:spPr/>
      <dgm:t>
        <a:bodyPr/>
        <a:lstStyle/>
        <a:p>
          <a:endParaRPr lang="hu-HU"/>
        </a:p>
      </dgm:t>
    </dgm:pt>
    <dgm:pt modelId="{9AC15ADA-2479-467C-A3E5-4C6256827D97}" type="pres">
      <dgm:prSet presAssocID="{0B8E9C79-42F9-4264-BC58-9B3E33EDABCF}" presName="hierRoot2" presStyleCnt="0">
        <dgm:presLayoutVars>
          <dgm:hierBranch/>
        </dgm:presLayoutVars>
      </dgm:prSet>
      <dgm:spPr/>
    </dgm:pt>
    <dgm:pt modelId="{8C309581-436B-4B78-9894-7A22E7C56D9F}" type="pres">
      <dgm:prSet presAssocID="{0B8E9C79-42F9-4264-BC58-9B3E33EDABCF}" presName="rootComposite" presStyleCnt="0"/>
      <dgm:spPr/>
    </dgm:pt>
    <dgm:pt modelId="{4C9794E7-F347-4B44-8CF4-9643011F81EA}" type="pres">
      <dgm:prSet presAssocID="{0B8E9C79-42F9-4264-BC58-9B3E33EDABC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21986A6-5C0B-464E-9980-F21BA8014CE3}" type="pres">
      <dgm:prSet presAssocID="{0B8E9C79-42F9-4264-BC58-9B3E33EDABCF}" presName="rootConnector" presStyleLbl="node2" presStyleIdx="0" presStyleCnt="3"/>
      <dgm:spPr/>
      <dgm:t>
        <a:bodyPr/>
        <a:lstStyle/>
        <a:p>
          <a:endParaRPr lang="hu-HU"/>
        </a:p>
      </dgm:t>
    </dgm:pt>
    <dgm:pt modelId="{054F72DE-6DAB-400D-B145-ED25ED0E47A5}" type="pres">
      <dgm:prSet presAssocID="{0B8E9C79-42F9-4264-BC58-9B3E33EDABCF}" presName="hierChild4" presStyleCnt="0"/>
      <dgm:spPr/>
    </dgm:pt>
    <dgm:pt modelId="{94D6481D-DBF3-4B6E-9480-23D96E5B1E21}" type="pres">
      <dgm:prSet presAssocID="{6326C2A9-000B-440D-A910-B4C6CFF7E618}" presName="Name35" presStyleLbl="parChTrans1D3" presStyleIdx="0" presStyleCnt="5"/>
      <dgm:spPr/>
      <dgm:t>
        <a:bodyPr/>
        <a:lstStyle/>
        <a:p>
          <a:endParaRPr lang="hu-HU"/>
        </a:p>
      </dgm:t>
    </dgm:pt>
    <dgm:pt modelId="{B3618355-0D23-41E9-A5A6-3C98AF3F1045}" type="pres">
      <dgm:prSet presAssocID="{30522DDD-48FA-4827-9F5F-E84D9A7809E7}" presName="hierRoot2" presStyleCnt="0">
        <dgm:presLayoutVars>
          <dgm:hierBranch val="r"/>
        </dgm:presLayoutVars>
      </dgm:prSet>
      <dgm:spPr/>
    </dgm:pt>
    <dgm:pt modelId="{C306F4F2-2079-4410-A507-57C926C30088}" type="pres">
      <dgm:prSet presAssocID="{30522DDD-48FA-4827-9F5F-E84D9A7809E7}" presName="rootComposite" presStyleCnt="0"/>
      <dgm:spPr/>
    </dgm:pt>
    <dgm:pt modelId="{F25F0717-16B7-41A5-BA3E-94345E82497F}" type="pres">
      <dgm:prSet presAssocID="{30522DDD-48FA-4827-9F5F-E84D9A7809E7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E06824E-1452-46B9-BF37-F2FFD71015EA}" type="pres">
      <dgm:prSet presAssocID="{30522DDD-48FA-4827-9F5F-E84D9A7809E7}" presName="rootConnector" presStyleLbl="node3" presStyleIdx="0" presStyleCnt="5"/>
      <dgm:spPr/>
      <dgm:t>
        <a:bodyPr/>
        <a:lstStyle/>
        <a:p>
          <a:endParaRPr lang="hu-HU"/>
        </a:p>
      </dgm:t>
    </dgm:pt>
    <dgm:pt modelId="{3F762595-83BD-4B8D-B44F-3357ED1CA8AF}" type="pres">
      <dgm:prSet presAssocID="{30522DDD-48FA-4827-9F5F-E84D9A7809E7}" presName="hierChild4" presStyleCnt="0"/>
      <dgm:spPr/>
    </dgm:pt>
    <dgm:pt modelId="{65148A7B-3AFC-4D2F-BFDA-F37D9AEBF9FF}" type="pres">
      <dgm:prSet presAssocID="{30522DDD-48FA-4827-9F5F-E84D9A7809E7}" presName="hierChild5" presStyleCnt="0"/>
      <dgm:spPr/>
    </dgm:pt>
    <dgm:pt modelId="{28C37337-6101-45EF-BA2F-377FEFE5AB39}" type="pres">
      <dgm:prSet presAssocID="{33BD7D4C-944D-4B30-AE87-EBF7CA88A8CB}" presName="Name35" presStyleLbl="parChTrans1D3" presStyleIdx="1" presStyleCnt="5"/>
      <dgm:spPr/>
      <dgm:t>
        <a:bodyPr/>
        <a:lstStyle/>
        <a:p>
          <a:endParaRPr lang="hu-HU"/>
        </a:p>
      </dgm:t>
    </dgm:pt>
    <dgm:pt modelId="{5411A3F1-F7B7-4846-85D8-0533F07272B9}" type="pres">
      <dgm:prSet presAssocID="{B0B0DF74-E95B-42BD-B914-C983D8889367}" presName="hierRoot2" presStyleCnt="0">
        <dgm:presLayoutVars>
          <dgm:hierBranch val="r"/>
        </dgm:presLayoutVars>
      </dgm:prSet>
      <dgm:spPr/>
    </dgm:pt>
    <dgm:pt modelId="{230CB976-568C-4CDF-BBE8-646648120046}" type="pres">
      <dgm:prSet presAssocID="{B0B0DF74-E95B-42BD-B914-C983D8889367}" presName="rootComposite" presStyleCnt="0"/>
      <dgm:spPr/>
    </dgm:pt>
    <dgm:pt modelId="{1CEF7196-F2B9-4587-A0D1-8E24A869D9C9}" type="pres">
      <dgm:prSet presAssocID="{B0B0DF74-E95B-42BD-B914-C983D888936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A33D86-CB60-4FC5-9A34-46AD836C9E45}" type="pres">
      <dgm:prSet presAssocID="{B0B0DF74-E95B-42BD-B914-C983D8889367}" presName="rootConnector" presStyleLbl="node3" presStyleIdx="1" presStyleCnt="5"/>
      <dgm:spPr/>
      <dgm:t>
        <a:bodyPr/>
        <a:lstStyle/>
        <a:p>
          <a:endParaRPr lang="hu-HU"/>
        </a:p>
      </dgm:t>
    </dgm:pt>
    <dgm:pt modelId="{26C1F8ED-B18C-4686-AA9D-C7C9B1709DCD}" type="pres">
      <dgm:prSet presAssocID="{B0B0DF74-E95B-42BD-B914-C983D8889367}" presName="hierChild4" presStyleCnt="0"/>
      <dgm:spPr/>
    </dgm:pt>
    <dgm:pt modelId="{FB24F971-399A-4545-BBD0-7F3EF4699DE4}" type="pres">
      <dgm:prSet presAssocID="{B0B0DF74-E95B-42BD-B914-C983D8889367}" presName="hierChild5" presStyleCnt="0"/>
      <dgm:spPr/>
    </dgm:pt>
    <dgm:pt modelId="{4BC3542B-C61D-4037-806E-D5DCD4149146}" type="pres">
      <dgm:prSet presAssocID="{7DF28DF5-C5AE-4E7F-952A-1FA808DCB28E}" presName="Name35" presStyleLbl="parChTrans1D3" presStyleIdx="2" presStyleCnt="5"/>
      <dgm:spPr/>
      <dgm:t>
        <a:bodyPr/>
        <a:lstStyle/>
        <a:p>
          <a:endParaRPr lang="hu-HU"/>
        </a:p>
      </dgm:t>
    </dgm:pt>
    <dgm:pt modelId="{B2115528-D424-4CFC-B927-63464727A025}" type="pres">
      <dgm:prSet presAssocID="{0F8CBFD7-F661-4C3A-A7EE-DD8486704A67}" presName="hierRoot2" presStyleCnt="0">
        <dgm:presLayoutVars>
          <dgm:hierBranch val="r"/>
        </dgm:presLayoutVars>
      </dgm:prSet>
      <dgm:spPr/>
    </dgm:pt>
    <dgm:pt modelId="{DCC46C0E-2051-4F39-8B20-14D44C0224C9}" type="pres">
      <dgm:prSet presAssocID="{0F8CBFD7-F661-4C3A-A7EE-DD8486704A67}" presName="rootComposite" presStyleCnt="0"/>
      <dgm:spPr/>
    </dgm:pt>
    <dgm:pt modelId="{1D2D9B09-4D85-4F6D-92D6-7D433B1AF734}" type="pres">
      <dgm:prSet presAssocID="{0F8CBFD7-F661-4C3A-A7EE-DD8486704A6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822584-E686-4A08-85C4-1456D7AD6311}" type="pres">
      <dgm:prSet presAssocID="{0F8CBFD7-F661-4C3A-A7EE-DD8486704A67}" presName="rootConnector" presStyleLbl="node3" presStyleIdx="2" presStyleCnt="5"/>
      <dgm:spPr/>
      <dgm:t>
        <a:bodyPr/>
        <a:lstStyle/>
        <a:p>
          <a:endParaRPr lang="hu-HU"/>
        </a:p>
      </dgm:t>
    </dgm:pt>
    <dgm:pt modelId="{0D94C771-D1ED-473A-AC99-71B0C9718D5F}" type="pres">
      <dgm:prSet presAssocID="{0F8CBFD7-F661-4C3A-A7EE-DD8486704A67}" presName="hierChild4" presStyleCnt="0"/>
      <dgm:spPr/>
    </dgm:pt>
    <dgm:pt modelId="{93524CBD-4D8F-41B2-B45E-5B1AD3F7B06D}" type="pres">
      <dgm:prSet presAssocID="{0F8CBFD7-F661-4C3A-A7EE-DD8486704A67}" presName="hierChild5" presStyleCnt="0"/>
      <dgm:spPr/>
    </dgm:pt>
    <dgm:pt modelId="{B8336829-413B-48B8-8134-C93182EB7607}" type="pres">
      <dgm:prSet presAssocID="{B404029D-70DA-41AA-B787-C88CDFC9913D}" presName="Name35" presStyleLbl="parChTrans1D3" presStyleIdx="3" presStyleCnt="5"/>
      <dgm:spPr/>
      <dgm:t>
        <a:bodyPr/>
        <a:lstStyle/>
        <a:p>
          <a:endParaRPr lang="hu-HU"/>
        </a:p>
      </dgm:t>
    </dgm:pt>
    <dgm:pt modelId="{DA4F476C-2972-4C2A-862E-0F2A6BA7D5C8}" type="pres">
      <dgm:prSet presAssocID="{B60E5FB3-6EFA-47CD-A77E-28FC9399070D}" presName="hierRoot2" presStyleCnt="0">
        <dgm:presLayoutVars>
          <dgm:hierBranch val="r"/>
        </dgm:presLayoutVars>
      </dgm:prSet>
      <dgm:spPr/>
    </dgm:pt>
    <dgm:pt modelId="{2A88F0BF-3643-4997-994B-ED318573781F}" type="pres">
      <dgm:prSet presAssocID="{B60E5FB3-6EFA-47CD-A77E-28FC9399070D}" presName="rootComposite" presStyleCnt="0"/>
      <dgm:spPr/>
    </dgm:pt>
    <dgm:pt modelId="{35DA7F87-FF22-4C46-BBE4-A7F429948D6D}" type="pres">
      <dgm:prSet presAssocID="{B60E5FB3-6EFA-47CD-A77E-28FC9399070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B185865-D93F-490F-AC48-6D192851DB2F}" type="pres">
      <dgm:prSet presAssocID="{B60E5FB3-6EFA-47CD-A77E-28FC9399070D}" presName="rootConnector" presStyleLbl="node3" presStyleIdx="3" presStyleCnt="5"/>
      <dgm:spPr/>
      <dgm:t>
        <a:bodyPr/>
        <a:lstStyle/>
        <a:p>
          <a:endParaRPr lang="hu-HU"/>
        </a:p>
      </dgm:t>
    </dgm:pt>
    <dgm:pt modelId="{31505FF4-38B2-4AC3-8BDB-78A58E87DF24}" type="pres">
      <dgm:prSet presAssocID="{B60E5FB3-6EFA-47CD-A77E-28FC9399070D}" presName="hierChild4" presStyleCnt="0"/>
      <dgm:spPr/>
    </dgm:pt>
    <dgm:pt modelId="{FACBC4D5-9C67-4FD2-993D-D5A5D95497F6}" type="pres">
      <dgm:prSet presAssocID="{B60E5FB3-6EFA-47CD-A77E-28FC9399070D}" presName="hierChild5" presStyleCnt="0"/>
      <dgm:spPr/>
    </dgm:pt>
    <dgm:pt modelId="{BA81E0A1-2AB4-4E2A-800B-C86F353AA234}" type="pres">
      <dgm:prSet presAssocID="{073D3413-EA35-48D7-8774-774E7530D753}" presName="Name35" presStyleLbl="parChTrans1D3" presStyleIdx="4" presStyleCnt="5"/>
      <dgm:spPr/>
      <dgm:t>
        <a:bodyPr/>
        <a:lstStyle/>
        <a:p>
          <a:endParaRPr lang="hu-HU"/>
        </a:p>
      </dgm:t>
    </dgm:pt>
    <dgm:pt modelId="{48B33DB8-89E2-4B8C-BC3F-776C0D9950A8}" type="pres">
      <dgm:prSet presAssocID="{06BD7A11-BDCB-419D-B409-3F9A5251B354}" presName="hierRoot2" presStyleCnt="0">
        <dgm:presLayoutVars>
          <dgm:hierBranch val="init"/>
        </dgm:presLayoutVars>
      </dgm:prSet>
      <dgm:spPr/>
    </dgm:pt>
    <dgm:pt modelId="{0102B518-0BA9-422A-AB57-EDD3F9C0CE6F}" type="pres">
      <dgm:prSet presAssocID="{06BD7A11-BDCB-419D-B409-3F9A5251B354}" presName="rootComposite" presStyleCnt="0"/>
      <dgm:spPr/>
    </dgm:pt>
    <dgm:pt modelId="{3C2D6E61-9735-4F25-9454-28BB64F42751}" type="pres">
      <dgm:prSet presAssocID="{06BD7A11-BDCB-419D-B409-3F9A5251B354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AD3C5F9-D819-4A23-9243-FC66861C74D2}" type="pres">
      <dgm:prSet presAssocID="{06BD7A11-BDCB-419D-B409-3F9A5251B354}" presName="rootConnector" presStyleLbl="node3" presStyleIdx="4" presStyleCnt="5"/>
      <dgm:spPr/>
      <dgm:t>
        <a:bodyPr/>
        <a:lstStyle/>
        <a:p>
          <a:endParaRPr lang="hu-HU"/>
        </a:p>
      </dgm:t>
    </dgm:pt>
    <dgm:pt modelId="{50A4360E-F77C-4293-A7B5-266181852B00}" type="pres">
      <dgm:prSet presAssocID="{06BD7A11-BDCB-419D-B409-3F9A5251B354}" presName="hierChild4" presStyleCnt="0"/>
      <dgm:spPr/>
    </dgm:pt>
    <dgm:pt modelId="{9FDD2993-ACAC-4801-8C7E-EE67F2C39E1A}" type="pres">
      <dgm:prSet presAssocID="{06BD7A11-BDCB-419D-B409-3F9A5251B354}" presName="hierChild5" presStyleCnt="0"/>
      <dgm:spPr/>
    </dgm:pt>
    <dgm:pt modelId="{4A6E5EB6-B074-4FEA-8615-F62913D28C3B}" type="pres">
      <dgm:prSet presAssocID="{0B8E9C79-42F9-4264-BC58-9B3E33EDABCF}" presName="hierChild5" presStyleCnt="0"/>
      <dgm:spPr/>
    </dgm:pt>
    <dgm:pt modelId="{AAA44D08-D732-44BF-9F0C-CC67C623C03A}" type="pres">
      <dgm:prSet presAssocID="{D9759A4B-7147-4F2E-B24C-ECE34FADC056}" presName="Name35" presStyleLbl="parChTrans1D2" presStyleIdx="1" presStyleCnt="3"/>
      <dgm:spPr/>
      <dgm:t>
        <a:bodyPr/>
        <a:lstStyle/>
        <a:p>
          <a:endParaRPr lang="hu-HU"/>
        </a:p>
      </dgm:t>
    </dgm:pt>
    <dgm:pt modelId="{86E86306-8729-4ED2-9620-B55A0FA0A5C6}" type="pres">
      <dgm:prSet presAssocID="{21C47662-E4D9-47A4-AF17-D80627297EBA}" presName="hierRoot2" presStyleCnt="0">
        <dgm:presLayoutVars>
          <dgm:hierBranch/>
        </dgm:presLayoutVars>
      </dgm:prSet>
      <dgm:spPr/>
    </dgm:pt>
    <dgm:pt modelId="{16929D80-BEE5-4710-8AEF-E19A9FC2BF4F}" type="pres">
      <dgm:prSet presAssocID="{21C47662-E4D9-47A4-AF17-D80627297EBA}" presName="rootComposite" presStyleCnt="0"/>
      <dgm:spPr/>
    </dgm:pt>
    <dgm:pt modelId="{C546121D-6B2D-42D8-86F4-C10B89E1102D}" type="pres">
      <dgm:prSet presAssocID="{21C47662-E4D9-47A4-AF17-D80627297E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010B3B1-BD82-4679-9B05-D17B74F70310}" type="pres">
      <dgm:prSet presAssocID="{21C47662-E4D9-47A4-AF17-D80627297EBA}" presName="rootConnector" presStyleLbl="node2" presStyleIdx="1" presStyleCnt="3"/>
      <dgm:spPr/>
      <dgm:t>
        <a:bodyPr/>
        <a:lstStyle/>
        <a:p>
          <a:endParaRPr lang="hu-HU"/>
        </a:p>
      </dgm:t>
    </dgm:pt>
    <dgm:pt modelId="{E42AC50E-4689-43F4-9D56-AF8E9E8ADA53}" type="pres">
      <dgm:prSet presAssocID="{21C47662-E4D9-47A4-AF17-D80627297EBA}" presName="hierChild4" presStyleCnt="0"/>
      <dgm:spPr/>
    </dgm:pt>
    <dgm:pt modelId="{26CF20BF-5DF2-4E75-8600-58FA0DB8CE46}" type="pres">
      <dgm:prSet presAssocID="{21C47662-E4D9-47A4-AF17-D80627297EBA}" presName="hierChild5" presStyleCnt="0"/>
      <dgm:spPr/>
    </dgm:pt>
    <dgm:pt modelId="{44129F45-07DD-47F7-8240-A9954E150AE5}" type="pres">
      <dgm:prSet presAssocID="{F28C8F82-2FFD-42BC-B06D-0C286F39D31B}" presName="Name35" presStyleLbl="parChTrans1D2" presStyleIdx="2" presStyleCnt="3"/>
      <dgm:spPr/>
      <dgm:t>
        <a:bodyPr/>
        <a:lstStyle/>
        <a:p>
          <a:endParaRPr lang="hu-HU"/>
        </a:p>
      </dgm:t>
    </dgm:pt>
    <dgm:pt modelId="{6EC0987D-2EF3-4D9A-8255-1994FCBC8D9A}" type="pres">
      <dgm:prSet presAssocID="{5A5E701D-438C-4A11-B85E-B8242BFE6A8D}" presName="hierRoot2" presStyleCnt="0">
        <dgm:presLayoutVars>
          <dgm:hierBranch/>
        </dgm:presLayoutVars>
      </dgm:prSet>
      <dgm:spPr/>
    </dgm:pt>
    <dgm:pt modelId="{ADC15054-DAFE-4DA0-982B-55C93D60A863}" type="pres">
      <dgm:prSet presAssocID="{5A5E701D-438C-4A11-B85E-B8242BFE6A8D}" presName="rootComposite" presStyleCnt="0"/>
      <dgm:spPr/>
    </dgm:pt>
    <dgm:pt modelId="{7949ECE5-3F7B-4E6C-88E2-C5FADFD519CF}" type="pres">
      <dgm:prSet presAssocID="{5A5E701D-438C-4A11-B85E-B8242BFE6A8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340D1C-C627-4284-A912-0191FDDC381C}" type="pres">
      <dgm:prSet presAssocID="{5A5E701D-438C-4A11-B85E-B8242BFE6A8D}" presName="rootConnector" presStyleLbl="node2" presStyleIdx="2" presStyleCnt="3"/>
      <dgm:spPr/>
      <dgm:t>
        <a:bodyPr/>
        <a:lstStyle/>
        <a:p>
          <a:endParaRPr lang="hu-HU"/>
        </a:p>
      </dgm:t>
    </dgm:pt>
    <dgm:pt modelId="{44DF2E56-80A8-4F85-8E8E-E26CF970C802}" type="pres">
      <dgm:prSet presAssocID="{5A5E701D-438C-4A11-B85E-B8242BFE6A8D}" presName="hierChild4" presStyleCnt="0"/>
      <dgm:spPr/>
    </dgm:pt>
    <dgm:pt modelId="{37C59E7C-6EEF-4EDA-92FD-D94A4CE49911}" type="pres">
      <dgm:prSet presAssocID="{5A5E701D-438C-4A11-B85E-B8242BFE6A8D}" presName="hierChild5" presStyleCnt="0"/>
      <dgm:spPr/>
    </dgm:pt>
    <dgm:pt modelId="{14254751-26F4-4D2C-953F-C0E38E900546}" type="pres">
      <dgm:prSet presAssocID="{0971B5F9-8725-4AFD-AF70-46CED5EB0A03}" presName="hierChild3" presStyleCnt="0"/>
      <dgm:spPr/>
    </dgm:pt>
  </dgm:ptLst>
  <dgm:cxnLst>
    <dgm:cxn modelId="{7A2EE6EB-80FE-4B83-85E3-ACCE8A6CAA02}" type="presOf" srcId="{7DF28DF5-C5AE-4E7F-952A-1FA808DCB28E}" destId="{4BC3542B-C61D-4037-806E-D5DCD4149146}" srcOrd="0" destOrd="0" presId="urn:microsoft.com/office/officeart/2005/8/layout/orgChart1"/>
    <dgm:cxn modelId="{91FC32F6-AC3D-41BD-8425-D2EE846DF694}" srcId="{0971B5F9-8725-4AFD-AF70-46CED5EB0A03}" destId="{5A5E701D-438C-4A11-B85E-B8242BFE6A8D}" srcOrd="2" destOrd="0" parTransId="{F28C8F82-2FFD-42BC-B06D-0C286F39D31B}" sibTransId="{4046A7C0-65C6-49E3-8C9F-B99B522D79BE}"/>
    <dgm:cxn modelId="{57B18142-9569-4B78-B4FE-9F77AF874CDE}" type="presOf" srcId="{B404029D-70DA-41AA-B787-C88CDFC9913D}" destId="{B8336829-413B-48B8-8134-C93182EB7607}" srcOrd="0" destOrd="0" presId="urn:microsoft.com/office/officeart/2005/8/layout/orgChart1"/>
    <dgm:cxn modelId="{D74E251D-AABC-4CFF-B866-BE0BE72A98F9}" type="presOf" srcId="{0971B5F9-8725-4AFD-AF70-46CED5EB0A03}" destId="{C9547464-568F-48D9-A029-ABF6E8FA9508}" srcOrd="0" destOrd="0" presId="urn:microsoft.com/office/officeart/2005/8/layout/orgChart1"/>
    <dgm:cxn modelId="{DFCC9E1B-5AC2-447D-A55E-790F9D951F22}" type="presOf" srcId="{21C47662-E4D9-47A4-AF17-D80627297EBA}" destId="{4010B3B1-BD82-4679-9B05-D17B74F70310}" srcOrd="1" destOrd="0" presId="urn:microsoft.com/office/officeart/2005/8/layout/orgChart1"/>
    <dgm:cxn modelId="{E813D990-27B4-454F-B264-67D9FB1F001E}" type="presOf" srcId="{B0B0DF74-E95B-42BD-B914-C983D8889367}" destId="{1CEF7196-F2B9-4587-A0D1-8E24A869D9C9}" srcOrd="0" destOrd="0" presId="urn:microsoft.com/office/officeart/2005/8/layout/orgChart1"/>
    <dgm:cxn modelId="{C54C8B49-F4F0-43E1-B9C3-56F11390B3A9}" type="presOf" srcId="{B60E5FB3-6EFA-47CD-A77E-28FC9399070D}" destId="{35DA7F87-FF22-4C46-BBE4-A7F429948D6D}" srcOrd="0" destOrd="0" presId="urn:microsoft.com/office/officeart/2005/8/layout/orgChart1"/>
    <dgm:cxn modelId="{6FA8419A-1ECE-4A65-ACAA-82D52C437E62}" type="presOf" srcId="{0F8CBFD7-F661-4C3A-A7EE-DD8486704A67}" destId="{1D2D9B09-4D85-4F6D-92D6-7D433B1AF734}" srcOrd="0" destOrd="0" presId="urn:microsoft.com/office/officeart/2005/8/layout/orgChart1"/>
    <dgm:cxn modelId="{E9CDF258-6C9D-4803-A398-57E77FD6B72E}" type="presOf" srcId="{B60E5FB3-6EFA-47CD-A77E-28FC9399070D}" destId="{0B185865-D93F-490F-AC48-6D192851DB2F}" srcOrd="1" destOrd="0" presId="urn:microsoft.com/office/officeart/2005/8/layout/orgChart1"/>
    <dgm:cxn modelId="{050C8366-1272-4A60-AA04-9BB2DC9A35D7}" type="presOf" srcId="{30522DDD-48FA-4827-9F5F-E84D9A7809E7}" destId="{7E06824E-1452-46B9-BF37-F2FFD71015EA}" srcOrd="1" destOrd="0" presId="urn:microsoft.com/office/officeart/2005/8/layout/orgChart1"/>
    <dgm:cxn modelId="{F38D22A3-787D-497D-AC85-1DC17C86D764}" type="presOf" srcId="{06BD7A11-BDCB-419D-B409-3F9A5251B354}" destId="{9AD3C5F9-D819-4A23-9243-FC66861C74D2}" srcOrd="1" destOrd="0" presId="urn:microsoft.com/office/officeart/2005/8/layout/orgChart1"/>
    <dgm:cxn modelId="{4B334EDE-D8BD-4D66-BFED-2E390B883AE0}" type="presOf" srcId="{B0B0DF74-E95B-42BD-B914-C983D8889367}" destId="{23A33D86-CB60-4FC5-9A34-46AD836C9E45}" srcOrd="1" destOrd="0" presId="urn:microsoft.com/office/officeart/2005/8/layout/orgChart1"/>
    <dgm:cxn modelId="{984546C2-D836-478B-8097-F891A95D7483}" type="presOf" srcId="{33BD7D4C-944D-4B30-AE87-EBF7CA88A8CB}" destId="{28C37337-6101-45EF-BA2F-377FEFE5AB39}" srcOrd="0" destOrd="0" presId="urn:microsoft.com/office/officeart/2005/8/layout/orgChart1"/>
    <dgm:cxn modelId="{18B809A4-D7D2-4F79-A2F7-2ABE6354CAD1}" type="presOf" srcId="{21C47662-E4D9-47A4-AF17-D80627297EBA}" destId="{C546121D-6B2D-42D8-86F4-C10B89E1102D}" srcOrd="0" destOrd="0" presId="urn:microsoft.com/office/officeart/2005/8/layout/orgChart1"/>
    <dgm:cxn modelId="{B14735F4-7CAF-44DC-8F7E-A20E5433C4E2}" type="presOf" srcId="{F1AB6655-7B17-4949-BCE6-2297324D7B05}" destId="{B2099F70-BBA9-4DDA-9536-102158C40312}" srcOrd="0" destOrd="0" presId="urn:microsoft.com/office/officeart/2005/8/layout/orgChart1"/>
    <dgm:cxn modelId="{7280EB05-79F7-4468-B7D3-E3FA99D442FD}" type="presOf" srcId="{0B8E9C79-42F9-4264-BC58-9B3E33EDABCF}" destId="{4C9794E7-F347-4B44-8CF4-9643011F81EA}" srcOrd="0" destOrd="0" presId="urn:microsoft.com/office/officeart/2005/8/layout/orgChart1"/>
    <dgm:cxn modelId="{F819E2A8-C81B-4EAF-843B-185D6AA1F2AC}" type="presOf" srcId="{0971B5F9-8725-4AFD-AF70-46CED5EB0A03}" destId="{1B60EFB7-D634-4040-9955-75513A7EC0E8}" srcOrd="1" destOrd="0" presId="urn:microsoft.com/office/officeart/2005/8/layout/orgChart1"/>
    <dgm:cxn modelId="{24C5D235-B5A6-470E-BF27-4F6220B6ADAE}" srcId="{0B8E9C79-42F9-4264-BC58-9B3E33EDABCF}" destId="{30522DDD-48FA-4827-9F5F-E84D9A7809E7}" srcOrd="0" destOrd="0" parTransId="{6326C2A9-000B-440D-A910-B4C6CFF7E618}" sibTransId="{34484C7D-089B-4170-9FC1-6B5CA14D3F34}"/>
    <dgm:cxn modelId="{7C928235-7AAA-48E3-84B1-B2D4975D8384}" type="presOf" srcId="{5A5E701D-438C-4A11-B85E-B8242BFE6A8D}" destId="{7949ECE5-3F7B-4E6C-88E2-C5FADFD519CF}" srcOrd="0" destOrd="0" presId="urn:microsoft.com/office/officeart/2005/8/layout/orgChart1"/>
    <dgm:cxn modelId="{915CDE00-E1D9-425F-9757-6F7F90C74934}" type="presOf" srcId="{D860B4BD-1C5F-4EEF-82FC-9405AA06851C}" destId="{F58C9DE5-A3F0-4DE3-83BD-CBB9FEBEDB58}" srcOrd="0" destOrd="0" presId="urn:microsoft.com/office/officeart/2005/8/layout/orgChart1"/>
    <dgm:cxn modelId="{89C8ECF9-8E10-4573-AD10-EE03E222E1DA}" srcId="{0971B5F9-8725-4AFD-AF70-46CED5EB0A03}" destId="{21C47662-E4D9-47A4-AF17-D80627297EBA}" srcOrd="1" destOrd="0" parTransId="{D9759A4B-7147-4F2E-B24C-ECE34FADC056}" sibTransId="{7D0EB40E-079C-450E-9EA7-8E622F355EAB}"/>
    <dgm:cxn modelId="{A3B38D79-5122-4045-BD13-6DDE3C5989CA}" type="presOf" srcId="{F28C8F82-2FFD-42BC-B06D-0C286F39D31B}" destId="{44129F45-07DD-47F7-8240-A9954E150AE5}" srcOrd="0" destOrd="0" presId="urn:microsoft.com/office/officeart/2005/8/layout/orgChart1"/>
    <dgm:cxn modelId="{A55C615F-33FF-49B5-B0E1-7E5804175240}" srcId="{0B8E9C79-42F9-4264-BC58-9B3E33EDABCF}" destId="{06BD7A11-BDCB-419D-B409-3F9A5251B354}" srcOrd="4" destOrd="0" parTransId="{073D3413-EA35-48D7-8774-774E7530D753}" sibTransId="{05AACCD8-D1BE-44AC-9738-ED9E7AE95373}"/>
    <dgm:cxn modelId="{49AD7E69-AA06-4ABB-8BD8-AEAEE283C245}" type="presOf" srcId="{6326C2A9-000B-440D-A910-B4C6CFF7E618}" destId="{94D6481D-DBF3-4B6E-9480-23D96E5B1E21}" srcOrd="0" destOrd="0" presId="urn:microsoft.com/office/officeart/2005/8/layout/orgChart1"/>
    <dgm:cxn modelId="{FCAD7421-05BA-4301-A62E-BD4FBA70EF34}" type="presOf" srcId="{5A5E701D-438C-4A11-B85E-B8242BFE6A8D}" destId="{E6340D1C-C627-4284-A912-0191FDDC381C}" srcOrd="1" destOrd="0" presId="urn:microsoft.com/office/officeart/2005/8/layout/orgChart1"/>
    <dgm:cxn modelId="{40783365-6029-4CD7-9351-564E8E4CB9A6}" type="presOf" srcId="{30522DDD-48FA-4827-9F5F-E84D9A7809E7}" destId="{F25F0717-16B7-41A5-BA3E-94345E82497F}" srcOrd="0" destOrd="0" presId="urn:microsoft.com/office/officeart/2005/8/layout/orgChart1"/>
    <dgm:cxn modelId="{D81EB940-1085-442F-9BCB-81FE17A80E11}" srcId="{0B8E9C79-42F9-4264-BC58-9B3E33EDABCF}" destId="{B60E5FB3-6EFA-47CD-A77E-28FC9399070D}" srcOrd="3" destOrd="0" parTransId="{B404029D-70DA-41AA-B787-C88CDFC9913D}" sibTransId="{80260DC5-6F75-4E0D-A7FB-04838B246DEF}"/>
    <dgm:cxn modelId="{DC5F5D3D-9D58-4C2C-8D42-B97BDD8D8E66}" type="presOf" srcId="{0F8CBFD7-F661-4C3A-A7EE-DD8486704A67}" destId="{FD822584-E686-4A08-85C4-1456D7AD6311}" srcOrd="1" destOrd="0" presId="urn:microsoft.com/office/officeart/2005/8/layout/orgChart1"/>
    <dgm:cxn modelId="{FC098D93-918F-47E2-9550-CE0D0BA0533A}" type="presOf" srcId="{06BD7A11-BDCB-419D-B409-3F9A5251B354}" destId="{3C2D6E61-9735-4F25-9454-28BB64F42751}" srcOrd="0" destOrd="0" presId="urn:microsoft.com/office/officeart/2005/8/layout/orgChart1"/>
    <dgm:cxn modelId="{7BA76525-9E3B-46C1-B562-90DB2781F167}" srcId="{0971B5F9-8725-4AFD-AF70-46CED5EB0A03}" destId="{0B8E9C79-42F9-4264-BC58-9B3E33EDABCF}" srcOrd="0" destOrd="0" parTransId="{D860B4BD-1C5F-4EEF-82FC-9405AA06851C}" sibTransId="{B2A225AC-0985-4922-91A9-A824C70CD13B}"/>
    <dgm:cxn modelId="{6235CB01-941A-4256-8DDB-3DA604963745}" type="presOf" srcId="{073D3413-EA35-48D7-8774-774E7530D753}" destId="{BA81E0A1-2AB4-4E2A-800B-C86F353AA234}" srcOrd="0" destOrd="0" presId="urn:microsoft.com/office/officeart/2005/8/layout/orgChart1"/>
    <dgm:cxn modelId="{C23435D8-DADB-48AC-9613-FCD6788C2109}" srcId="{0B8E9C79-42F9-4264-BC58-9B3E33EDABCF}" destId="{B0B0DF74-E95B-42BD-B914-C983D8889367}" srcOrd="1" destOrd="0" parTransId="{33BD7D4C-944D-4B30-AE87-EBF7CA88A8CB}" sibTransId="{9F07E91F-1E1F-4DE6-8D92-F73D909355C2}"/>
    <dgm:cxn modelId="{BDCF3124-93ED-42FC-AC49-FD0261E99E15}" srcId="{0B8E9C79-42F9-4264-BC58-9B3E33EDABCF}" destId="{0F8CBFD7-F661-4C3A-A7EE-DD8486704A67}" srcOrd="2" destOrd="0" parTransId="{7DF28DF5-C5AE-4E7F-952A-1FA808DCB28E}" sibTransId="{7A415413-5CB5-4B4A-8F01-157C6B56635D}"/>
    <dgm:cxn modelId="{EBFBBF21-529D-4FC2-AFB3-4B5F55EFAD83}" srcId="{F1AB6655-7B17-4949-BCE6-2297324D7B05}" destId="{0971B5F9-8725-4AFD-AF70-46CED5EB0A03}" srcOrd="0" destOrd="0" parTransId="{A5574F0A-6190-4547-9243-77FC66DB9F4A}" sibTransId="{A2D1ED97-CED4-4E79-8F17-7EFC2A9B68D5}"/>
    <dgm:cxn modelId="{03E051DB-1176-43AD-A734-C29C5BD4CE8F}" type="presOf" srcId="{0B8E9C79-42F9-4264-BC58-9B3E33EDABCF}" destId="{D21986A6-5C0B-464E-9980-F21BA8014CE3}" srcOrd="1" destOrd="0" presId="urn:microsoft.com/office/officeart/2005/8/layout/orgChart1"/>
    <dgm:cxn modelId="{08B975C5-68AE-4C30-9E57-D96988DD817B}" type="presOf" srcId="{D9759A4B-7147-4F2E-B24C-ECE34FADC056}" destId="{AAA44D08-D732-44BF-9F0C-CC67C623C03A}" srcOrd="0" destOrd="0" presId="urn:microsoft.com/office/officeart/2005/8/layout/orgChart1"/>
    <dgm:cxn modelId="{CE096917-3CBC-44F4-AAD6-0EA77FE89064}" type="presParOf" srcId="{B2099F70-BBA9-4DDA-9536-102158C40312}" destId="{9E2CC76C-76AC-4EDA-8026-ED613311A3DB}" srcOrd="0" destOrd="0" presId="urn:microsoft.com/office/officeart/2005/8/layout/orgChart1"/>
    <dgm:cxn modelId="{39FD5A42-64DD-46B8-83D8-1B466D0F7567}" type="presParOf" srcId="{9E2CC76C-76AC-4EDA-8026-ED613311A3DB}" destId="{AB7BE7C8-E70C-468B-A953-332412E57FF9}" srcOrd="0" destOrd="0" presId="urn:microsoft.com/office/officeart/2005/8/layout/orgChart1"/>
    <dgm:cxn modelId="{B22EBAB4-DAAE-4AD7-9326-1F690D05208B}" type="presParOf" srcId="{AB7BE7C8-E70C-468B-A953-332412E57FF9}" destId="{C9547464-568F-48D9-A029-ABF6E8FA9508}" srcOrd="0" destOrd="0" presId="urn:microsoft.com/office/officeart/2005/8/layout/orgChart1"/>
    <dgm:cxn modelId="{EA8197B4-D2A2-41A7-A0D2-BA4EFEF26679}" type="presParOf" srcId="{AB7BE7C8-E70C-468B-A953-332412E57FF9}" destId="{1B60EFB7-D634-4040-9955-75513A7EC0E8}" srcOrd="1" destOrd="0" presId="urn:microsoft.com/office/officeart/2005/8/layout/orgChart1"/>
    <dgm:cxn modelId="{A012B1FF-471D-49A2-8DF3-753412E1D905}" type="presParOf" srcId="{9E2CC76C-76AC-4EDA-8026-ED613311A3DB}" destId="{AC9413E4-B770-44F6-A835-6CA9DCB540D6}" srcOrd="1" destOrd="0" presId="urn:microsoft.com/office/officeart/2005/8/layout/orgChart1"/>
    <dgm:cxn modelId="{1F4348ED-3807-4948-A7D7-279BDA9B3FAE}" type="presParOf" srcId="{AC9413E4-B770-44F6-A835-6CA9DCB540D6}" destId="{F58C9DE5-A3F0-4DE3-83BD-CBB9FEBEDB58}" srcOrd="0" destOrd="0" presId="urn:microsoft.com/office/officeart/2005/8/layout/orgChart1"/>
    <dgm:cxn modelId="{59F81B02-024F-4A3B-B075-CD33E992F696}" type="presParOf" srcId="{AC9413E4-B770-44F6-A835-6CA9DCB540D6}" destId="{9AC15ADA-2479-467C-A3E5-4C6256827D97}" srcOrd="1" destOrd="0" presId="urn:microsoft.com/office/officeart/2005/8/layout/orgChart1"/>
    <dgm:cxn modelId="{C42EA744-4820-4FD6-AF9D-11C9CE60C083}" type="presParOf" srcId="{9AC15ADA-2479-467C-A3E5-4C6256827D97}" destId="{8C309581-436B-4B78-9894-7A22E7C56D9F}" srcOrd="0" destOrd="0" presId="urn:microsoft.com/office/officeart/2005/8/layout/orgChart1"/>
    <dgm:cxn modelId="{AFCB3A23-08DC-4667-9F11-F6E6E2232EF8}" type="presParOf" srcId="{8C309581-436B-4B78-9894-7A22E7C56D9F}" destId="{4C9794E7-F347-4B44-8CF4-9643011F81EA}" srcOrd="0" destOrd="0" presId="urn:microsoft.com/office/officeart/2005/8/layout/orgChart1"/>
    <dgm:cxn modelId="{8041875B-82FC-46B5-ADAC-DBD9BAB7312B}" type="presParOf" srcId="{8C309581-436B-4B78-9894-7A22E7C56D9F}" destId="{D21986A6-5C0B-464E-9980-F21BA8014CE3}" srcOrd="1" destOrd="0" presId="urn:microsoft.com/office/officeart/2005/8/layout/orgChart1"/>
    <dgm:cxn modelId="{A6867DC5-1BBE-4C74-923E-767CEF109D33}" type="presParOf" srcId="{9AC15ADA-2479-467C-A3E5-4C6256827D97}" destId="{054F72DE-6DAB-400D-B145-ED25ED0E47A5}" srcOrd="1" destOrd="0" presId="urn:microsoft.com/office/officeart/2005/8/layout/orgChart1"/>
    <dgm:cxn modelId="{A591BB82-340D-41B1-9AA5-A531CA73D003}" type="presParOf" srcId="{054F72DE-6DAB-400D-B145-ED25ED0E47A5}" destId="{94D6481D-DBF3-4B6E-9480-23D96E5B1E21}" srcOrd="0" destOrd="0" presId="urn:microsoft.com/office/officeart/2005/8/layout/orgChart1"/>
    <dgm:cxn modelId="{7BC3C643-9364-433E-A04F-1C056F7742A8}" type="presParOf" srcId="{054F72DE-6DAB-400D-B145-ED25ED0E47A5}" destId="{B3618355-0D23-41E9-A5A6-3C98AF3F1045}" srcOrd="1" destOrd="0" presId="urn:microsoft.com/office/officeart/2005/8/layout/orgChart1"/>
    <dgm:cxn modelId="{97953730-2F4A-4C26-AFDB-5FB6800B7221}" type="presParOf" srcId="{B3618355-0D23-41E9-A5A6-3C98AF3F1045}" destId="{C306F4F2-2079-4410-A507-57C926C30088}" srcOrd="0" destOrd="0" presId="urn:microsoft.com/office/officeart/2005/8/layout/orgChart1"/>
    <dgm:cxn modelId="{A918ACFD-C8F3-4495-A6AC-7A8B391F9D6D}" type="presParOf" srcId="{C306F4F2-2079-4410-A507-57C926C30088}" destId="{F25F0717-16B7-41A5-BA3E-94345E82497F}" srcOrd="0" destOrd="0" presId="urn:microsoft.com/office/officeart/2005/8/layout/orgChart1"/>
    <dgm:cxn modelId="{F7972293-3286-449D-8F24-07F0B5CE7130}" type="presParOf" srcId="{C306F4F2-2079-4410-A507-57C926C30088}" destId="{7E06824E-1452-46B9-BF37-F2FFD71015EA}" srcOrd="1" destOrd="0" presId="urn:microsoft.com/office/officeart/2005/8/layout/orgChart1"/>
    <dgm:cxn modelId="{A892794D-29C3-45D2-B86C-3BC4B20D9CB0}" type="presParOf" srcId="{B3618355-0D23-41E9-A5A6-3C98AF3F1045}" destId="{3F762595-83BD-4B8D-B44F-3357ED1CA8AF}" srcOrd="1" destOrd="0" presId="urn:microsoft.com/office/officeart/2005/8/layout/orgChart1"/>
    <dgm:cxn modelId="{8F7BAE9C-4BEE-4720-B13B-B42F2C9A6FD6}" type="presParOf" srcId="{B3618355-0D23-41E9-A5A6-3C98AF3F1045}" destId="{65148A7B-3AFC-4D2F-BFDA-F37D9AEBF9FF}" srcOrd="2" destOrd="0" presId="urn:microsoft.com/office/officeart/2005/8/layout/orgChart1"/>
    <dgm:cxn modelId="{9163AA38-816E-4CEA-85E3-1245D1DF5C8E}" type="presParOf" srcId="{054F72DE-6DAB-400D-B145-ED25ED0E47A5}" destId="{28C37337-6101-45EF-BA2F-377FEFE5AB39}" srcOrd="2" destOrd="0" presId="urn:microsoft.com/office/officeart/2005/8/layout/orgChart1"/>
    <dgm:cxn modelId="{CDC68531-D4F4-4A3B-9B92-D31691B7DF26}" type="presParOf" srcId="{054F72DE-6DAB-400D-B145-ED25ED0E47A5}" destId="{5411A3F1-F7B7-4846-85D8-0533F07272B9}" srcOrd="3" destOrd="0" presId="urn:microsoft.com/office/officeart/2005/8/layout/orgChart1"/>
    <dgm:cxn modelId="{EAC2DC9F-6931-4FD2-8658-DA234E6F1858}" type="presParOf" srcId="{5411A3F1-F7B7-4846-85D8-0533F07272B9}" destId="{230CB976-568C-4CDF-BBE8-646648120046}" srcOrd="0" destOrd="0" presId="urn:microsoft.com/office/officeart/2005/8/layout/orgChart1"/>
    <dgm:cxn modelId="{C874468D-0471-4288-B7C4-A37039230739}" type="presParOf" srcId="{230CB976-568C-4CDF-BBE8-646648120046}" destId="{1CEF7196-F2B9-4587-A0D1-8E24A869D9C9}" srcOrd="0" destOrd="0" presId="urn:microsoft.com/office/officeart/2005/8/layout/orgChart1"/>
    <dgm:cxn modelId="{B8F7F94E-4510-447F-B7A2-98D0053A4FC0}" type="presParOf" srcId="{230CB976-568C-4CDF-BBE8-646648120046}" destId="{23A33D86-CB60-4FC5-9A34-46AD836C9E45}" srcOrd="1" destOrd="0" presId="urn:microsoft.com/office/officeart/2005/8/layout/orgChart1"/>
    <dgm:cxn modelId="{65D13918-0FEE-489D-B47A-AE207BBA0B34}" type="presParOf" srcId="{5411A3F1-F7B7-4846-85D8-0533F07272B9}" destId="{26C1F8ED-B18C-4686-AA9D-C7C9B1709DCD}" srcOrd="1" destOrd="0" presId="urn:microsoft.com/office/officeart/2005/8/layout/orgChart1"/>
    <dgm:cxn modelId="{B334B9F4-40EB-440E-A9A7-D4E16C6A1C3B}" type="presParOf" srcId="{5411A3F1-F7B7-4846-85D8-0533F07272B9}" destId="{FB24F971-399A-4545-BBD0-7F3EF4699DE4}" srcOrd="2" destOrd="0" presId="urn:microsoft.com/office/officeart/2005/8/layout/orgChart1"/>
    <dgm:cxn modelId="{213B905D-7140-4A6F-9B13-8881D0389C3D}" type="presParOf" srcId="{054F72DE-6DAB-400D-B145-ED25ED0E47A5}" destId="{4BC3542B-C61D-4037-806E-D5DCD4149146}" srcOrd="4" destOrd="0" presId="urn:microsoft.com/office/officeart/2005/8/layout/orgChart1"/>
    <dgm:cxn modelId="{FB36014C-6B83-40CE-A453-51F595A0B724}" type="presParOf" srcId="{054F72DE-6DAB-400D-B145-ED25ED0E47A5}" destId="{B2115528-D424-4CFC-B927-63464727A025}" srcOrd="5" destOrd="0" presId="urn:microsoft.com/office/officeart/2005/8/layout/orgChart1"/>
    <dgm:cxn modelId="{B684A01B-8C36-4554-B2C3-AB25735B0C15}" type="presParOf" srcId="{B2115528-D424-4CFC-B927-63464727A025}" destId="{DCC46C0E-2051-4F39-8B20-14D44C0224C9}" srcOrd="0" destOrd="0" presId="urn:microsoft.com/office/officeart/2005/8/layout/orgChart1"/>
    <dgm:cxn modelId="{9ACD9CA6-E3E5-447F-98F6-3694C545F7CE}" type="presParOf" srcId="{DCC46C0E-2051-4F39-8B20-14D44C0224C9}" destId="{1D2D9B09-4D85-4F6D-92D6-7D433B1AF734}" srcOrd="0" destOrd="0" presId="urn:microsoft.com/office/officeart/2005/8/layout/orgChart1"/>
    <dgm:cxn modelId="{1AF63DA8-C41E-4E41-B341-48D8F6F2BAEE}" type="presParOf" srcId="{DCC46C0E-2051-4F39-8B20-14D44C0224C9}" destId="{FD822584-E686-4A08-85C4-1456D7AD6311}" srcOrd="1" destOrd="0" presId="urn:microsoft.com/office/officeart/2005/8/layout/orgChart1"/>
    <dgm:cxn modelId="{2591F1EC-E46D-4F33-B0EE-2F0E462DE9D5}" type="presParOf" srcId="{B2115528-D424-4CFC-B927-63464727A025}" destId="{0D94C771-D1ED-473A-AC99-71B0C9718D5F}" srcOrd="1" destOrd="0" presId="urn:microsoft.com/office/officeart/2005/8/layout/orgChart1"/>
    <dgm:cxn modelId="{7C0CE1BC-3E59-4D1F-A6A9-39BB690C71D3}" type="presParOf" srcId="{B2115528-D424-4CFC-B927-63464727A025}" destId="{93524CBD-4D8F-41B2-B45E-5B1AD3F7B06D}" srcOrd="2" destOrd="0" presId="urn:microsoft.com/office/officeart/2005/8/layout/orgChart1"/>
    <dgm:cxn modelId="{F1054AF6-1FFF-4E6F-A050-78D61C4C49F1}" type="presParOf" srcId="{054F72DE-6DAB-400D-B145-ED25ED0E47A5}" destId="{B8336829-413B-48B8-8134-C93182EB7607}" srcOrd="6" destOrd="0" presId="urn:microsoft.com/office/officeart/2005/8/layout/orgChart1"/>
    <dgm:cxn modelId="{226AD447-857D-4645-A2D9-72F38A1C55AE}" type="presParOf" srcId="{054F72DE-6DAB-400D-B145-ED25ED0E47A5}" destId="{DA4F476C-2972-4C2A-862E-0F2A6BA7D5C8}" srcOrd="7" destOrd="0" presId="urn:microsoft.com/office/officeart/2005/8/layout/orgChart1"/>
    <dgm:cxn modelId="{94586E25-9CC1-4055-99A7-4A407FC8D122}" type="presParOf" srcId="{DA4F476C-2972-4C2A-862E-0F2A6BA7D5C8}" destId="{2A88F0BF-3643-4997-994B-ED318573781F}" srcOrd="0" destOrd="0" presId="urn:microsoft.com/office/officeart/2005/8/layout/orgChart1"/>
    <dgm:cxn modelId="{F70C26F1-7BAB-494B-A351-2251F454488A}" type="presParOf" srcId="{2A88F0BF-3643-4997-994B-ED318573781F}" destId="{35DA7F87-FF22-4C46-BBE4-A7F429948D6D}" srcOrd="0" destOrd="0" presId="urn:microsoft.com/office/officeart/2005/8/layout/orgChart1"/>
    <dgm:cxn modelId="{8E6D95CB-408D-46E3-89A2-CB40D4ACB95E}" type="presParOf" srcId="{2A88F0BF-3643-4997-994B-ED318573781F}" destId="{0B185865-D93F-490F-AC48-6D192851DB2F}" srcOrd="1" destOrd="0" presId="urn:microsoft.com/office/officeart/2005/8/layout/orgChart1"/>
    <dgm:cxn modelId="{E46A497F-8369-4590-8935-15C82ED9B3B9}" type="presParOf" srcId="{DA4F476C-2972-4C2A-862E-0F2A6BA7D5C8}" destId="{31505FF4-38B2-4AC3-8BDB-78A58E87DF24}" srcOrd="1" destOrd="0" presId="urn:microsoft.com/office/officeart/2005/8/layout/orgChart1"/>
    <dgm:cxn modelId="{0C322EC6-DBC2-4AA1-903D-57D77470842C}" type="presParOf" srcId="{DA4F476C-2972-4C2A-862E-0F2A6BA7D5C8}" destId="{FACBC4D5-9C67-4FD2-993D-D5A5D95497F6}" srcOrd="2" destOrd="0" presId="urn:microsoft.com/office/officeart/2005/8/layout/orgChart1"/>
    <dgm:cxn modelId="{4CCA4B44-27BE-4811-8B27-D17FBC390012}" type="presParOf" srcId="{054F72DE-6DAB-400D-B145-ED25ED0E47A5}" destId="{BA81E0A1-2AB4-4E2A-800B-C86F353AA234}" srcOrd="8" destOrd="0" presId="urn:microsoft.com/office/officeart/2005/8/layout/orgChart1"/>
    <dgm:cxn modelId="{75E7F4FC-A768-4945-9515-7CF4498D0D62}" type="presParOf" srcId="{054F72DE-6DAB-400D-B145-ED25ED0E47A5}" destId="{48B33DB8-89E2-4B8C-BC3F-776C0D9950A8}" srcOrd="9" destOrd="0" presId="urn:microsoft.com/office/officeart/2005/8/layout/orgChart1"/>
    <dgm:cxn modelId="{07B5CBEB-5F2B-43C4-8712-09FFB013354F}" type="presParOf" srcId="{48B33DB8-89E2-4B8C-BC3F-776C0D9950A8}" destId="{0102B518-0BA9-422A-AB57-EDD3F9C0CE6F}" srcOrd="0" destOrd="0" presId="urn:microsoft.com/office/officeart/2005/8/layout/orgChart1"/>
    <dgm:cxn modelId="{C8404E23-AE89-4AE8-AB1A-A4045CE33773}" type="presParOf" srcId="{0102B518-0BA9-422A-AB57-EDD3F9C0CE6F}" destId="{3C2D6E61-9735-4F25-9454-28BB64F42751}" srcOrd="0" destOrd="0" presId="urn:microsoft.com/office/officeart/2005/8/layout/orgChart1"/>
    <dgm:cxn modelId="{4C38EEEE-C849-4DD1-83A1-AF1D7EC13022}" type="presParOf" srcId="{0102B518-0BA9-422A-AB57-EDD3F9C0CE6F}" destId="{9AD3C5F9-D819-4A23-9243-FC66861C74D2}" srcOrd="1" destOrd="0" presId="urn:microsoft.com/office/officeart/2005/8/layout/orgChart1"/>
    <dgm:cxn modelId="{DFFC30B1-D815-45A0-846F-70864CC5C42E}" type="presParOf" srcId="{48B33DB8-89E2-4B8C-BC3F-776C0D9950A8}" destId="{50A4360E-F77C-4293-A7B5-266181852B00}" srcOrd="1" destOrd="0" presId="urn:microsoft.com/office/officeart/2005/8/layout/orgChart1"/>
    <dgm:cxn modelId="{D0B4AB86-3BF3-4C72-9411-28E9FF042F19}" type="presParOf" srcId="{48B33DB8-89E2-4B8C-BC3F-776C0D9950A8}" destId="{9FDD2993-ACAC-4801-8C7E-EE67F2C39E1A}" srcOrd="2" destOrd="0" presId="urn:microsoft.com/office/officeart/2005/8/layout/orgChart1"/>
    <dgm:cxn modelId="{98324888-E0B9-4A87-8EBE-95A3B6459263}" type="presParOf" srcId="{9AC15ADA-2479-467C-A3E5-4C6256827D97}" destId="{4A6E5EB6-B074-4FEA-8615-F62913D28C3B}" srcOrd="2" destOrd="0" presId="urn:microsoft.com/office/officeart/2005/8/layout/orgChart1"/>
    <dgm:cxn modelId="{E5013410-D5A4-4D60-BBC3-4C69AC896A78}" type="presParOf" srcId="{AC9413E4-B770-44F6-A835-6CA9DCB540D6}" destId="{AAA44D08-D732-44BF-9F0C-CC67C623C03A}" srcOrd="2" destOrd="0" presId="urn:microsoft.com/office/officeart/2005/8/layout/orgChart1"/>
    <dgm:cxn modelId="{595BFE11-03E3-4091-B040-F73248CAB509}" type="presParOf" srcId="{AC9413E4-B770-44F6-A835-6CA9DCB540D6}" destId="{86E86306-8729-4ED2-9620-B55A0FA0A5C6}" srcOrd="3" destOrd="0" presId="urn:microsoft.com/office/officeart/2005/8/layout/orgChart1"/>
    <dgm:cxn modelId="{6AAC0C25-E675-4FED-A7BD-F8682C949CFB}" type="presParOf" srcId="{86E86306-8729-4ED2-9620-B55A0FA0A5C6}" destId="{16929D80-BEE5-4710-8AEF-E19A9FC2BF4F}" srcOrd="0" destOrd="0" presId="urn:microsoft.com/office/officeart/2005/8/layout/orgChart1"/>
    <dgm:cxn modelId="{FF414FF0-A96E-4EC9-A75C-B86F78D2344E}" type="presParOf" srcId="{16929D80-BEE5-4710-8AEF-E19A9FC2BF4F}" destId="{C546121D-6B2D-42D8-86F4-C10B89E1102D}" srcOrd="0" destOrd="0" presId="urn:microsoft.com/office/officeart/2005/8/layout/orgChart1"/>
    <dgm:cxn modelId="{96511CD3-E9D3-4CA3-931E-CC5D4B72301C}" type="presParOf" srcId="{16929D80-BEE5-4710-8AEF-E19A9FC2BF4F}" destId="{4010B3B1-BD82-4679-9B05-D17B74F70310}" srcOrd="1" destOrd="0" presId="urn:microsoft.com/office/officeart/2005/8/layout/orgChart1"/>
    <dgm:cxn modelId="{6F770902-7E2E-420B-BF3D-FFBD53D16668}" type="presParOf" srcId="{86E86306-8729-4ED2-9620-B55A0FA0A5C6}" destId="{E42AC50E-4689-43F4-9D56-AF8E9E8ADA53}" srcOrd="1" destOrd="0" presId="urn:microsoft.com/office/officeart/2005/8/layout/orgChart1"/>
    <dgm:cxn modelId="{3A7A49E2-A55A-4621-A6FE-D255C64F79F2}" type="presParOf" srcId="{86E86306-8729-4ED2-9620-B55A0FA0A5C6}" destId="{26CF20BF-5DF2-4E75-8600-58FA0DB8CE46}" srcOrd="2" destOrd="0" presId="urn:microsoft.com/office/officeart/2005/8/layout/orgChart1"/>
    <dgm:cxn modelId="{19B9C71B-6FB4-467C-B4A9-E6A6B020310F}" type="presParOf" srcId="{AC9413E4-B770-44F6-A835-6CA9DCB540D6}" destId="{44129F45-07DD-47F7-8240-A9954E150AE5}" srcOrd="4" destOrd="0" presId="urn:microsoft.com/office/officeart/2005/8/layout/orgChart1"/>
    <dgm:cxn modelId="{D5C1902D-F138-484C-A76C-4D7A2AD2030C}" type="presParOf" srcId="{AC9413E4-B770-44F6-A835-6CA9DCB540D6}" destId="{6EC0987D-2EF3-4D9A-8255-1994FCBC8D9A}" srcOrd="5" destOrd="0" presId="urn:microsoft.com/office/officeart/2005/8/layout/orgChart1"/>
    <dgm:cxn modelId="{EBE37601-E53B-4931-8799-49BDD30B0E12}" type="presParOf" srcId="{6EC0987D-2EF3-4D9A-8255-1994FCBC8D9A}" destId="{ADC15054-DAFE-4DA0-982B-55C93D60A863}" srcOrd="0" destOrd="0" presId="urn:microsoft.com/office/officeart/2005/8/layout/orgChart1"/>
    <dgm:cxn modelId="{B63C806C-DADD-46FD-BBEE-E385E32EF27F}" type="presParOf" srcId="{ADC15054-DAFE-4DA0-982B-55C93D60A863}" destId="{7949ECE5-3F7B-4E6C-88E2-C5FADFD519CF}" srcOrd="0" destOrd="0" presId="urn:microsoft.com/office/officeart/2005/8/layout/orgChart1"/>
    <dgm:cxn modelId="{1EDFD567-BD86-4C1C-B18F-FC2A6B15AD64}" type="presParOf" srcId="{ADC15054-DAFE-4DA0-982B-55C93D60A863}" destId="{E6340D1C-C627-4284-A912-0191FDDC381C}" srcOrd="1" destOrd="0" presId="urn:microsoft.com/office/officeart/2005/8/layout/orgChart1"/>
    <dgm:cxn modelId="{2496F9CE-98DB-486A-803B-F30BBE02459B}" type="presParOf" srcId="{6EC0987D-2EF3-4D9A-8255-1994FCBC8D9A}" destId="{44DF2E56-80A8-4F85-8E8E-E26CF970C802}" srcOrd="1" destOrd="0" presId="urn:microsoft.com/office/officeart/2005/8/layout/orgChart1"/>
    <dgm:cxn modelId="{46EA53A5-CDF9-4B69-A34F-8AF7CB19C733}" type="presParOf" srcId="{6EC0987D-2EF3-4D9A-8255-1994FCBC8D9A}" destId="{37C59E7C-6EEF-4EDA-92FD-D94A4CE49911}" srcOrd="2" destOrd="0" presId="urn:microsoft.com/office/officeart/2005/8/layout/orgChart1"/>
    <dgm:cxn modelId="{862ECFDB-07F8-495D-918A-B433C47C02B7}" type="presParOf" srcId="{9E2CC76C-76AC-4EDA-8026-ED613311A3DB}" destId="{14254751-26F4-4D2C-953F-C0E38E900546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9F45-07DD-47F7-8240-A9954E150AE5}">
      <dsp:nvSpPr>
        <dsp:cNvPr id="0" name=""/>
        <dsp:cNvSpPr/>
      </dsp:nvSpPr>
      <dsp:spPr>
        <a:xfrm>
          <a:off x="5542544" y="1357758"/>
          <a:ext cx="1623648" cy="28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5"/>
              </a:lnTo>
              <a:lnTo>
                <a:pt x="1623648" y="140895"/>
              </a:lnTo>
              <a:lnTo>
                <a:pt x="1623648" y="281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44D08-D732-44BF-9F0C-CC67C623C03A}">
      <dsp:nvSpPr>
        <dsp:cNvPr id="0" name=""/>
        <dsp:cNvSpPr/>
      </dsp:nvSpPr>
      <dsp:spPr>
        <a:xfrm>
          <a:off x="5496824" y="1357758"/>
          <a:ext cx="91440" cy="281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E0A1-2AB4-4E2A-800B-C86F353AA234}">
      <dsp:nvSpPr>
        <dsp:cNvPr id="0" name=""/>
        <dsp:cNvSpPr/>
      </dsp:nvSpPr>
      <dsp:spPr>
        <a:xfrm>
          <a:off x="3918895" y="2310477"/>
          <a:ext cx="3247297" cy="28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5"/>
              </a:lnTo>
              <a:lnTo>
                <a:pt x="3247297" y="140895"/>
              </a:lnTo>
              <a:lnTo>
                <a:pt x="3247297" y="2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6829-413B-48B8-8134-C93182EB7607}">
      <dsp:nvSpPr>
        <dsp:cNvPr id="0" name=""/>
        <dsp:cNvSpPr/>
      </dsp:nvSpPr>
      <dsp:spPr>
        <a:xfrm>
          <a:off x="3918895" y="2310477"/>
          <a:ext cx="1623648" cy="28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5"/>
              </a:lnTo>
              <a:lnTo>
                <a:pt x="1623648" y="140895"/>
              </a:lnTo>
              <a:lnTo>
                <a:pt x="1623648" y="2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3542B-C61D-4037-806E-D5DCD4149146}">
      <dsp:nvSpPr>
        <dsp:cNvPr id="0" name=""/>
        <dsp:cNvSpPr/>
      </dsp:nvSpPr>
      <dsp:spPr>
        <a:xfrm>
          <a:off x="3873175" y="2310477"/>
          <a:ext cx="91440" cy="281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37337-6101-45EF-BA2F-377FEFE5AB39}">
      <dsp:nvSpPr>
        <dsp:cNvPr id="0" name=""/>
        <dsp:cNvSpPr/>
      </dsp:nvSpPr>
      <dsp:spPr>
        <a:xfrm>
          <a:off x="2295247" y="2310477"/>
          <a:ext cx="1623648" cy="281790"/>
        </a:xfrm>
        <a:custGeom>
          <a:avLst/>
          <a:gdLst/>
          <a:ahLst/>
          <a:cxnLst/>
          <a:rect l="0" t="0" r="0" b="0"/>
          <a:pathLst>
            <a:path>
              <a:moveTo>
                <a:pt x="1623648" y="0"/>
              </a:moveTo>
              <a:lnTo>
                <a:pt x="1623648" y="140895"/>
              </a:lnTo>
              <a:lnTo>
                <a:pt x="0" y="140895"/>
              </a:lnTo>
              <a:lnTo>
                <a:pt x="0" y="2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6481D-DBF3-4B6E-9480-23D96E5B1E21}">
      <dsp:nvSpPr>
        <dsp:cNvPr id="0" name=""/>
        <dsp:cNvSpPr/>
      </dsp:nvSpPr>
      <dsp:spPr>
        <a:xfrm>
          <a:off x="671598" y="2310477"/>
          <a:ext cx="3247297" cy="281790"/>
        </a:xfrm>
        <a:custGeom>
          <a:avLst/>
          <a:gdLst/>
          <a:ahLst/>
          <a:cxnLst/>
          <a:rect l="0" t="0" r="0" b="0"/>
          <a:pathLst>
            <a:path>
              <a:moveTo>
                <a:pt x="3247297" y="0"/>
              </a:moveTo>
              <a:lnTo>
                <a:pt x="3247297" y="140895"/>
              </a:lnTo>
              <a:lnTo>
                <a:pt x="0" y="140895"/>
              </a:lnTo>
              <a:lnTo>
                <a:pt x="0" y="281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C9DE5-A3F0-4DE3-83BD-CBB9FEBEDB58}">
      <dsp:nvSpPr>
        <dsp:cNvPr id="0" name=""/>
        <dsp:cNvSpPr/>
      </dsp:nvSpPr>
      <dsp:spPr>
        <a:xfrm>
          <a:off x="3918895" y="1357758"/>
          <a:ext cx="1623648" cy="281790"/>
        </a:xfrm>
        <a:custGeom>
          <a:avLst/>
          <a:gdLst/>
          <a:ahLst/>
          <a:cxnLst/>
          <a:rect l="0" t="0" r="0" b="0"/>
          <a:pathLst>
            <a:path>
              <a:moveTo>
                <a:pt x="1623648" y="0"/>
              </a:moveTo>
              <a:lnTo>
                <a:pt x="1623648" y="140895"/>
              </a:lnTo>
              <a:lnTo>
                <a:pt x="0" y="140895"/>
              </a:lnTo>
              <a:lnTo>
                <a:pt x="0" y="281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47464-568F-48D9-A029-ABF6E8FA9508}">
      <dsp:nvSpPr>
        <dsp:cNvPr id="0" name=""/>
        <dsp:cNvSpPr/>
      </dsp:nvSpPr>
      <dsp:spPr>
        <a:xfrm>
          <a:off x="4871615" y="686829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CASCO</a:t>
          </a:r>
        </a:p>
      </dsp:txBody>
      <dsp:txXfrm>
        <a:off x="4871615" y="686829"/>
        <a:ext cx="1341858" cy="670929"/>
      </dsp:txXfrm>
    </dsp:sp>
    <dsp:sp modelId="{4C9794E7-F347-4B44-8CF4-9643011F81EA}">
      <dsp:nvSpPr>
        <dsp:cNvPr id="0" name=""/>
        <dsp:cNvSpPr/>
      </dsp:nvSpPr>
      <dsp:spPr>
        <a:xfrm>
          <a:off x="3247966" y="1639548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KOMPLETT</a:t>
          </a:r>
        </a:p>
      </dsp:txBody>
      <dsp:txXfrm>
        <a:off x="3247966" y="1639548"/>
        <a:ext cx="1341858" cy="670929"/>
      </dsp:txXfrm>
    </dsp:sp>
    <dsp:sp modelId="{F25F0717-16B7-41A5-BA3E-94345E82497F}">
      <dsp:nvSpPr>
        <dsp:cNvPr id="0" name=""/>
        <dsp:cNvSpPr/>
      </dsp:nvSpPr>
      <dsp:spPr>
        <a:xfrm>
          <a:off x="669" y="2592267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OPTIMAL</a:t>
          </a:r>
        </a:p>
      </dsp:txBody>
      <dsp:txXfrm>
        <a:off x="669" y="2592267"/>
        <a:ext cx="1341858" cy="670929"/>
      </dsp:txXfrm>
    </dsp:sp>
    <dsp:sp modelId="{1CEF7196-F2B9-4587-A0D1-8E24A869D9C9}">
      <dsp:nvSpPr>
        <dsp:cNvPr id="0" name=""/>
        <dsp:cNvSpPr/>
      </dsp:nvSpPr>
      <dsp:spPr>
        <a:xfrm>
          <a:off x="1624318" y="2592267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STANDARD</a:t>
          </a:r>
        </a:p>
      </dsp:txBody>
      <dsp:txXfrm>
        <a:off x="1624318" y="2592267"/>
        <a:ext cx="1341858" cy="670929"/>
      </dsp:txXfrm>
    </dsp:sp>
    <dsp:sp modelId="{1D2D9B09-4D85-4F6D-92D6-7D433B1AF734}">
      <dsp:nvSpPr>
        <dsp:cNvPr id="0" name=""/>
        <dsp:cNvSpPr/>
      </dsp:nvSpPr>
      <dsp:spPr>
        <a:xfrm>
          <a:off x="3247966" y="2592267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MINIMAL</a:t>
          </a:r>
        </a:p>
      </dsp:txBody>
      <dsp:txXfrm>
        <a:off x="3247966" y="2592267"/>
        <a:ext cx="1341858" cy="670929"/>
      </dsp:txXfrm>
    </dsp:sp>
    <dsp:sp modelId="{35DA7F87-FF22-4C46-BBE4-A7F429948D6D}">
      <dsp:nvSpPr>
        <dsp:cNvPr id="0" name=""/>
        <dsp:cNvSpPr/>
      </dsp:nvSpPr>
      <dsp:spPr>
        <a:xfrm>
          <a:off x="4871615" y="2592267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SPECIAL</a:t>
          </a:r>
        </a:p>
      </dsp:txBody>
      <dsp:txXfrm>
        <a:off x="4871615" y="2592267"/>
        <a:ext cx="1341858" cy="670929"/>
      </dsp:txXfrm>
    </dsp:sp>
    <dsp:sp modelId="{3C2D6E61-9735-4F25-9454-28BB64F42751}">
      <dsp:nvSpPr>
        <dsp:cNvPr id="0" name=""/>
        <dsp:cNvSpPr/>
      </dsp:nvSpPr>
      <dsp:spPr>
        <a:xfrm>
          <a:off x="6495263" y="2592267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ECO</a:t>
          </a:r>
        </a:p>
      </dsp:txBody>
      <dsp:txXfrm>
        <a:off x="6495263" y="2592267"/>
        <a:ext cx="1341858" cy="670929"/>
      </dsp:txXfrm>
    </dsp:sp>
    <dsp:sp modelId="{C546121D-6B2D-42D8-86F4-C10B89E1102D}">
      <dsp:nvSpPr>
        <dsp:cNvPr id="0" name=""/>
        <dsp:cNvSpPr/>
      </dsp:nvSpPr>
      <dsp:spPr>
        <a:xfrm>
          <a:off x="4871615" y="1639548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TRUCK</a:t>
          </a:r>
        </a:p>
      </dsp:txBody>
      <dsp:txXfrm>
        <a:off x="4871615" y="1639548"/>
        <a:ext cx="1341858" cy="670929"/>
      </dsp:txXfrm>
    </dsp:sp>
    <dsp:sp modelId="{7949ECE5-3F7B-4E6C-88E2-C5FADFD519CF}">
      <dsp:nvSpPr>
        <dsp:cNvPr id="0" name=""/>
        <dsp:cNvSpPr/>
      </dsp:nvSpPr>
      <dsp:spPr>
        <a:xfrm>
          <a:off x="6495263" y="1639548"/>
          <a:ext cx="1341858" cy="67092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rPr>
            <a:t>MOTOR</a:t>
          </a:r>
        </a:p>
      </dsp:txBody>
      <dsp:txXfrm>
        <a:off x="6495263" y="1639548"/>
        <a:ext cx="1341858" cy="67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4F15-19B6-4879-8869-428437F45F6C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B000A-6DB7-4D54-95A3-1331A25211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30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57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0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9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92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6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49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20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47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96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4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97B7-15CE-4B00-ADA5-4B670C8BE17E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E93A-07C5-4ACC-9007-88F8A7827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3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munkalap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19" y="0"/>
            <a:ext cx="1147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0617" y="1298122"/>
            <a:ext cx="7295444" cy="123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hu-HU" sz="36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3600">
                <a:solidFill>
                  <a:srgbClr val="FFFFFF"/>
                </a:solidFill>
              </a:rPr>
              <a:t>Gépjármű biztosítások</a:t>
            </a:r>
            <a:endParaRPr lang="hu-HU" sz="6000">
              <a:solidFill>
                <a:srgbClr val="FFFFFF"/>
              </a:solidFill>
            </a:endParaRPr>
          </a:p>
        </p:txBody>
      </p:sp>
      <p:pic>
        <p:nvPicPr>
          <p:cNvPr id="28676" name="Picture 5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7" y="2532290"/>
            <a:ext cx="1331576" cy="10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6173" y="1245054"/>
            <a:ext cx="7273636" cy="4483553"/>
          </a:xfrm>
        </p:spPr>
        <p:txBody>
          <a:bodyPr/>
          <a:lstStyle/>
          <a:p>
            <a:pPr algn="ctr"/>
            <a:r>
              <a:rPr lang="hu-HU" sz="2300"/>
              <a:t>Használt állapotú jármű új alkatrészekkel történt javítása esetén, a beépített új alkatrészek miatti értéknövekedést figyelmen kívül hagyja a biztosító</a:t>
            </a:r>
          </a:p>
          <a:p>
            <a:endParaRPr lang="hu-HU" smtClean="0"/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876172" y="518433"/>
            <a:ext cx="5890747" cy="3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25" tIns="37864" rIns="75725" bIns="37864"/>
          <a:lstStyle>
            <a:lvl1pPr defTabSz="9128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300">
                <a:solidFill>
                  <a:srgbClr val="9B0012"/>
                </a:solidFill>
                <a:ea typeface="ＭＳ Ｐゴシック" pitchFamily="34" charset="-128"/>
              </a:rPr>
              <a:t>Komplett Casco – avulásmentesség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54" y="2622097"/>
            <a:ext cx="4574566" cy="36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876173" y="1785258"/>
            <a:ext cx="7273636" cy="27146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668354" y="529319"/>
            <a:ext cx="5890747" cy="3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25" tIns="37864" rIns="75725" bIns="37864"/>
          <a:lstStyle>
            <a:lvl1pPr defTabSz="9128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300">
                <a:solidFill>
                  <a:srgbClr val="9B0012"/>
                </a:solidFill>
                <a:ea typeface="ＭＳ Ｐゴシック" pitchFamily="34" charset="-128"/>
              </a:rPr>
              <a:t>Komplett Casco – avulásmentesség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876173" y="2107747"/>
            <a:ext cx="7273636" cy="182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 u="sng"/>
              <a:t>KÁRSZÁMÍTÁS: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>
                <a:sym typeface="Wingdings" pitchFamily="2" charset="2"/>
              </a:rPr>
              <a:t>					X,Y,Z Biztosító	Generali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>
                <a:sym typeface="Wingdings" pitchFamily="2" charset="2"/>
              </a:rPr>
              <a:t>Javítási számla összege			717.041,-Ft		717.041,-Ft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>
                <a:sym typeface="Wingdings" pitchFamily="2" charset="2"/>
              </a:rPr>
              <a:t>Avulás					109.710,-Ft		           0,-Ft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 u="sng">
                <a:sym typeface="Wingdings" pitchFamily="2" charset="2"/>
              </a:rPr>
              <a:t>Önrész				  71.704,-Ft		  71.704,-Ft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r>
              <a:rPr lang="hu-HU" sz="1300">
                <a:sym typeface="Wingdings" pitchFamily="2" charset="2"/>
              </a:rPr>
              <a:t>Kárkifizetés				535.627,-Ft		645.335,-Ft</a:t>
            </a:r>
          </a:p>
          <a:p>
            <a:pPr defTabSz="912669">
              <a:lnSpc>
                <a:spcPct val="125000"/>
              </a:lnSpc>
              <a:tabLst>
                <a:tab pos="524719" algn="l"/>
              </a:tabLst>
            </a:pPr>
            <a:endParaRPr lang="hu-HU" sz="1300">
              <a:sym typeface="Wingdings" pitchFamily="2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6172" y="4388304"/>
            <a:ext cx="3997293" cy="127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marL="187325" indent="-187325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>
                <a:ea typeface="ＭＳ Ｐゴシック" pitchFamily="34" charset="-128"/>
              </a:rPr>
              <a:t>40% avulás került levonásra a számla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>
                <a:ea typeface="ＭＳ Ｐゴシック" pitchFamily="34" charset="-128"/>
              </a:rPr>
              <a:t>féltengely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>
                <a:ea typeface="ＭＳ Ｐゴシック" pitchFamily="34" charset="-128"/>
              </a:rPr>
              <a:t>csapágy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>
                <a:ea typeface="ＭＳ Ｐゴシック" pitchFamily="34" charset="-128"/>
              </a:rPr>
              <a:t>gömbfej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>
                <a:ea typeface="ＭＳ Ｐゴシック" pitchFamily="34" charset="-128"/>
              </a:rPr>
              <a:t>gumiabroncs</a:t>
            </a:r>
          </a:p>
          <a:p>
            <a:pPr eaLnBrk="1" hangingPunct="1">
              <a:spcBef>
                <a:spcPct val="50000"/>
              </a:spcBef>
            </a:pPr>
            <a:r>
              <a:rPr lang="hu-HU">
                <a:ea typeface="ＭＳ Ｐゴシック" pitchFamily="34" charset="-128"/>
              </a:rPr>
              <a:t>tételeiből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3272" y="4057650"/>
            <a:ext cx="3742011" cy="1940379"/>
          </a:xfrm>
          <a:prstGeom prst="cloudCallout">
            <a:avLst>
              <a:gd name="adj1" fmla="val 59144"/>
              <a:gd name="adj2" fmla="val -91759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algn="ctr" defTabSz="913984">
              <a:tabLst>
                <a:tab pos="526034" algn="l"/>
              </a:tabLst>
            </a:pPr>
            <a:endParaRPr lang="hu-HU"/>
          </a:p>
        </p:txBody>
      </p:sp>
      <p:pic>
        <p:nvPicPr>
          <p:cNvPr id="39943" name="Picture 9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églalap 3"/>
          <p:cNvSpPr>
            <a:spLocks noChangeArrowheads="1"/>
          </p:cNvSpPr>
          <p:nvPr/>
        </p:nvSpPr>
        <p:spPr bwMode="auto">
          <a:xfrm>
            <a:off x="876172" y="19051"/>
            <a:ext cx="6555253" cy="7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r>
              <a:rPr lang="hu-HU" sz="2300" b="1">
                <a:solidFill>
                  <a:srgbClr val="9B0012"/>
                </a:solidFill>
              </a:rPr>
              <a:t>Komplett Casco – a legjobb ár/érték </a:t>
            </a:r>
          </a:p>
          <a:p>
            <a:r>
              <a:rPr lang="hu-HU" sz="2300" b="1">
                <a:solidFill>
                  <a:srgbClr val="9B0012"/>
                </a:solidFill>
              </a:rPr>
              <a:t>arányú termék a piacon!</a:t>
            </a:r>
          </a:p>
        </p:txBody>
      </p:sp>
      <p:pic>
        <p:nvPicPr>
          <p:cNvPr id="40963" name="Picture 14" descr="pl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6808" y="4607379"/>
            <a:ext cx="1899869" cy="1560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876172" y="1351190"/>
            <a:ext cx="7481455" cy="317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defTabSz="756174">
              <a:lnSpc>
                <a:spcPct val="125000"/>
              </a:lnSpc>
              <a:spcBef>
                <a:spcPct val="0"/>
              </a:spcBef>
              <a:tabLst>
                <a:tab pos="435294" algn="l"/>
              </a:tabLst>
            </a:pPr>
            <a:r>
              <a:rPr lang="hu-HU" sz="2300" b="1">
                <a:solidFill>
                  <a:schemeClr val="accent1"/>
                </a:solidFill>
                <a:cs typeface="Calibri" pitchFamily="34" charset="0"/>
              </a:rPr>
              <a:t>Érték az ügyfélnek: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Újérték szolgáltatás a gépjármű 1 éves koráig.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>
                <a:cs typeface="Calibri" pitchFamily="34" charset="0"/>
              </a:rPr>
              <a:t> 4 éves vagy idősebb gépjárműre 10% kedvezmény.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Díjmentes Autósegély-24 a szerződés teljes tartama 	alatt.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ECO Casco  - az idősebb gépjárművek teljes körű 	védelmére alacsony díjon (-20%).</a:t>
            </a:r>
            <a:endParaRPr lang="hu-HU" sz="2300">
              <a:solidFill>
                <a:srgbClr val="9B001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>
                <a:solidFill>
                  <a:srgbClr val="9B0012"/>
                </a:solidFill>
              </a:rPr>
              <a:t>Komplett Casco – a legjobb ár/érték </a:t>
            </a:r>
          </a:p>
          <a:p>
            <a:pPr>
              <a:defRPr/>
            </a:pPr>
            <a:r>
              <a:rPr lang="hu-HU" sz="2300" b="1">
                <a:solidFill>
                  <a:srgbClr val="9B0012"/>
                </a:solidFill>
              </a:rPr>
              <a:t>arányú termék a piacon!</a:t>
            </a:r>
          </a:p>
        </p:txBody>
      </p:sp>
      <p:sp>
        <p:nvSpPr>
          <p:cNvPr id="41988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1989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1990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1991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1992" name="Picture 8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églalap 1"/>
          <p:cNvSpPr>
            <a:spLocks noChangeArrowheads="1"/>
          </p:cNvSpPr>
          <p:nvPr/>
        </p:nvSpPr>
        <p:spPr bwMode="auto">
          <a:xfrm>
            <a:off x="865910" y="1270908"/>
            <a:ext cx="7363434" cy="317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defTabSz="913984">
              <a:lnSpc>
                <a:spcPct val="125000"/>
              </a:lnSpc>
              <a:spcBef>
                <a:spcPct val="0"/>
              </a:spcBef>
              <a:tabLst>
                <a:tab pos="526034" algn="l"/>
              </a:tabLst>
            </a:pPr>
            <a:endParaRPr lang="hu-HU" sz="2300" b="1">
              <a:solidFill>
                <a:schemeClr val="accent1"/>
              </a:solidFill>
              <a:cs typeface="Calibri" pitchFamily="34" charset="0"/>
            </a:endParaRPr>
          </a:p>
          <a:p>
            <a:pPr defTabSz="913984">
              <a:lnSpc>
                <a:spcPct val="125000"/>
              </a:lnSpc>
              <a:spcBef>
                <a:spcPct val="0"/>
              </a:spcBef>
              <a:tabLst>
                <a:tab pos="526034" algn="l"/>
              </a:tabLst>
            </a:pPr>
            <a:r>
              <a:rPr lang="hu-HU" sz="2300" b="1">
                <a:solidFill>
                  <a:schemeClr val="accent1"/>
                </a:solidFill>
                <a:cs typeface="Calibri" pitchFamily="34" charset="0"/>
              </a:rPr>
              <a:t>Érték az értékesítőnek:</a:t>
            </a:r>
          </a:p>
          <a:p>
            <a:pPr defTabSz="91398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Tarifáláshoz kgfb adatigény - gépjármű kivitel nem szükséges!</a:t>
            </a:r>
          </a:p>
          <a:p>
            <a:pPr defTabSz="91398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Egyszerű tartozék tarifálás</a:t>
            </a:r>
          </a:p>
          <a:p>
            <a:pPr defTabSz="91398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Új kedvezmények (többszerződéses, futásteljesítmény)</a:t>
            </a:r>
          </a:p>
          <a:p>
            <a:pPr defTabSz="91398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2300">
                <a:cs typeface="Calibri" pitchFamily="34" charset="0"/>
                <a:sym typeface="Wingdings" pitchFamily="2" charset="2"/>
              </a:rPr>
              <a:t> Tarifáló oktatófilmek PP-n</a:t>
            </a:r>
          </a:p>
        </p:txBody>
      </p:sp>
      <p:pic>
        <p:nvPicPr>
          <p:cNvPr id="41994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23" y="4132490"/>
            <a:ext cx="1856253" cy="15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" descr="text_inverzbg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14" y="3205844"/>
            <a:ext cx="7289030" cy="11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>
                <a:solidFill>
                  <a:srgbClr val="9B0012"/>
                </a:solidFill>
              </a:rPr>
              <a:t>Komplett Casco – a legjobb ár/érték </a:t>
            </a:r>
          </a:p>
          <a:p>
            <a:pPr>
              <a:defRPr/>
            </a:pPr>
            <a:r>
              <a:rPr lang="hu-HU" sz="2300" b="1">
                <a:solidFill>
                  <a:srgbClr val="9B0012"/>
                </a:solidFill>
              </a:rPr>
              <a:t>arányú termék a piacon!</a:t>
            </a:r>
          </a:p>
        </p:txBody>
      </p:sp>
      <p:sp>
        <p:nvSpPr>
          <p:cNvPr id="43013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3014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3015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3016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3017" name="Picture 8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églalap 1"/>
          <p:cNvSpPr>
            <a:spLocks noChangeArrowheads="1"/>
          </p:cNvSpPr>
          <p:nvPr/>
        </p:nvSpPr>
        <p:spPr bwMode="auto">
          <a:xfrm>
            <a:off x="865910" y="1270907"/>
            <a:ext cx="7363434" cy="229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r>
              <a:rPr lang="hu-HU" sz="2300">
                <a:sym typeface="Helvetica Neue" charset="0"/>
              </a:rPr>
              <a:t>AZ ECO CASCO LÉTJOGOSULSÁGA:</a:t>
            </a:r>
          </a:p>
          <a:p>
            <a:endParaRPr lang="hu-HU" sz="1700">
              <a:sym typeface="Helvetica Neue" charset="0"/>
            </a:endParaRPr>
          </a:p>
          <a:p>
            <a:endParaRPr lang="hu-HU" sz="1700">
              <a:sym typeface="Helvetica Neue" charset="0"/>
            </a:endParaRPr>
          </a:p>
          <a:p>
            <a:endParaRPr lang="hu-HU" sz="1700">
              <a:sym typeface="Helvetica Neue" charset="0"/>
            </a:endParaRPr>
          </a:p>
          <a:p>
            <a:endParaRPr lang="en-US" sz="1700">
              <a:sym typeface="Helvetica Neue" charset="0"/>
            </a:endParaRPr>
          </a:p>
          <a:p>
            <a:endParaRPr lang="hu-HU" sz="2300"/>
          </a:p>
          <a:p>
            <a:pPr algn="ctr"/>
            <a:r>
              <a:rPr lang="hu-HU" sz="3000" b="1" u="sng">
                <a:solidFill>
                  <a:schemeClr val="bg1"/>
                </a:solidFill>
              </a:rPr>
              <a:t>személyautópark átlagéletkora 11,6 év</a:t>
            </a:r>
          </a:p>
        </p:txBody>
      </p:sp>
    </p:spTree>
    <p:extLst>
      <p:ext uri="{BB962C8B-B14F-4D97-AF65-F5344CB8AC3E}">
        <p14:creationId xmlns:p14="http://schemas.microsoft.com/office/powerpoint/2010/main" val="2789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ECO Casco – a legjobb ár/érték </a:t>
            </a:r>
          </a:p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arányú termék a piacon!</a:t>
            </a:r>
          </a:p>
        </p:txBody>
      </p:sp>
      <p:sp>
        <p:nvSpPr>
          <p:cNvPr id="44036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4037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4038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4039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4040" name="Picture 8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églalap 1"/>
          <p:cNvSpPr>
            <a:spLocks noChangeArrowheads="1"/>
          </p:cNvSpPr>
          <p:nvPr/>
        </p:nvSpPr>
        <p:spPr bwMode="auto">
          <a:xfrm>
            <a:off x="940314" y="1182461"/>
            <a:ext cx="7363434" cy="46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marL="378744" indent="-378744">
              <a:buFont typeface="Wingdings" pitchFamily="2" charset="2"/>
              <a:buChar char="§"/>
            </a:pPr>
            <a:r>
              <a:rPr lang="hu-HU" sz="2300"/>
              <a:t>A biztosítás a gépjármű 2 éves korától 12 éves koráig megköthető, törés-, lopás-, elemi kár és önálló üvegtörés esetére is fedezetet nyújt.</a:t>
            </a:r>
          </a:p>
          <a:p>
            <a:pPr marL="378744" indent="-378744">
              <a:buFont typeface="Wingdings" pitchFamily="2" charset="2"/>
              <a:buChar char="§"/>
            </a:pPr>
            <a:endParaRPr lang="hu-HU" sz="1500"/>
          </a:p>
          <a:p>
            <a:pPr marL="378744" indent="-378744">
              <a:buFont typeface="Wingdings" pitchFamily="2" charset="2"/>
              <a:buChar char="§"/>
            </a:pPr>
            <a:r>
              <a:rPr lang="hu-HU" sz="2300"/>
              <a:t>Kiegészítő biztosítások (Autósegély-24 Kölcsöngépjármű, Járműben ülők baleset-biztosítása, Poggyászlopás-biztosítás)</a:t>
            </a:r>
          </a:p>
          <a:p>
            <a:pPr marL="378744" indent="-378744">
              <a:buFont typeface="Wingdings" pitchFamily="2" charset="2"/>
              <a:buChar char="§"/>
            </a:pPr>
            <a:endParaRPr lang="hu-HU" sz="1500"/>
          </a:p>
          <a:p>
            <a:pPr marL="378744" indent="-378744">
              <a:buFont typeface="Wingdings" pitchFamily="2" charset="2"/>
              <a:buChar char="§"/>
            </a:pPr>
            <a:r>
              <a:rPr lang="hu-HU" sz="2300"/>
              <a:t>Nincs óradíj és alkatrészár limit, ha az ügyfél a Partnerszerviz-hálózatunkon keresztül végezteti el a gépjárműve javíttatását. </a:t>
            </a:r>
          </a:p>
          <a:p>
            <a:pPr marL="378744" indent="-378744">
              <a:buFont typeface="Wingdings" pitchFamily="2" charset="2"/>
              <a:buChar char="§"/>
            </a:pPr>
            <a:endParaRPr lang="hu-HU" sz="1700">
              <a:sym typeface="Helvetica Neue" charset="0"/>
            </a:endParaRPr>
          </a:p>
          <a:p>
            <a:pPr marL="378744" indent="-378744">
              <a:buFont typeface="Wingdings" pitchFamily="2" charset="2"/>
              <a:buChar char="§"/>
            </a:pPr>
            <a:r>
              <a:rPr lang="hu-HU" sz="2300"/>
              <a:t>Partnerszerviz-hálózatunk segítségével a gépjármű javítása szakszerűen megtörténik.</a:t>
            </a:r>
            <a:endParaRPr lang="en-US" sz="230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dirty="0">
                <a:solidFill>
                  <a:schemeClr val="accent1"/>
                </a:solidFill>
              </a:rPr>
              <a:t>Készüljünk, mert…</a:t>
            </a:r>
          </a:p>
        </p:txBody>
      </p:sp>
      <p:sp>
        <p:nvSpPr>
          <p:cNvPr id="45060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5061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5062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5064" name="Picture 8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églalap 1"/>
          <p:cNvSpPr>
            <a:spLocks noChangeArrowheads="1"/>
          </p:cNvSpPr>
          <p:nvPr/>
        </p:nvSpPr>
        <p:spPr bwMode="auto">
          <a:xfrm>
            <a:off x="940314" y="1182461"/>
            <a:ext cx="7363434" cy="14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>
              <a:defRPr/>
            </a:pPr>
            <a:endParaRPr lang="hu-H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sz="4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 év végi kampány!</a:t>
            </a:r>
            <a:endParaRPr lang="hu-HU" sz="4500" dirty="0">
              <a:solidFill>
                <a:schemeClr val="accent1"/>
              </a:solidFill>
            </a:endParaRPr>
          </a:p>
          <a:p>
            <a:pPr marL="378744" indent="-378744">
              <a:buFont typeface="Arial" pitchFamily="34" charset="0"/>
              <a:buChar char="•"/>
              <a:defRPr/>
            </a:pPr>
            <a:endParaRPr lang="en-US" sz="2300" dirty="0">
              <a:sym typeface="Helvetica Neue" charset="0"/>
            </a:endParaRPr>
          </a:p>
        </p:txBody>
      </p:sp>
      <p:pic>
        <p:nvPicPr>
          <p:cNvPr id="45066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81" y="2857500"/>
            <a:ext cx="4502727" cy="31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dirty="0">
                <a:solidFill>
                  <a:schemeClr val="accent1"/>
                </a:solidFill>
              </a:rPr>
              <a:t>GJM termékeink erősségei </a:t>
            </a:r>
          </a:p>
        </p:txBody>
      </p:sp>
      <p:sp>
        <p:nvSpPr>
          <p:cNvPr id="46084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6085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6086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6087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6088" name="Picture 8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églalap 1"/>
          <p:cNvSpPr>
            <a:spLocks noChangeArrowheads="1"/>
          </p:cNvSpPr>
          <p:nvPr/>
        </p:nvSpPr>
        <p:spPr bwMode="auto">
          <a:xfrm>
            <a:off x="940314" y="884465"/>
            <a:ext cx="7363434" cy="558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Legmagasabb szolgáltatási színvonalú gépjármű biztosítási termékek.</a:t>
            </a:r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endParaRPr lang="hu-HU" sz="2300" dirty="0"/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2012 FBAMSZ 1. helyezés</a:t>
            </a:r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endParaRPr lang="hu-HU" sz="2300" dirty="0"/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Személyre és igényre szabható szolgáltatások, kiegészítők széles köre.</a:t>
            </a:r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endParaRPr lang="hu-HU" sz="2300" dirty="0"/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Erős partnerkapcsolatok</a:t>
            </a:r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endParaRPr lang="hu-HU" sz="2300" dirty="0"/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Erős </a:t>
            </a:r>
            <a:r>
              <a:rPr lang="hu-HU" sz="2300" dirty="0" err="1"/>
              <a:t>brand</a:t>
            </a:r>
            <a:r>
              <a:rPr lang="hu-HU" sz="2300" dirty="0"/>
              <a:t>, jó image </a:t>
            </a:r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endParaRPr lang="hu-HU" sz="2300" dirty="0"/>
          </a:p>
          <a:p>
            <a:pPr marL="686474" lvl="1" indent="-378744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  <a:defRPr/>
            </a:pPr>
            <a:r>
              <a:rPr lang="hu-HU" sz="2300" dirty="0"/>
              <a:t>Kárrendezés </a:t>
            </a:r>
            <a:endParaRPr lang="hu-HU" dirty="0"/>
          </a:p>
          <a:p>
            <a:pPr>
              <a:defRPr/>
            </a:pPr>
            <a:endParaRPr lang="hu-HU" sz="3600" dirty="0"/>
          </a:p>
          <a:p>
            <a:pPr marL="378744" indent="-378744">
              <a:buFont typeface="Arial" pitchFamily="34" charset="0"/>
              <a:buChar char="•"/>
              <a:defRPr/>
            </a:pPr>
            <a:endParaRPr lang="en-US" sz="2300" dirty="0">
              <a:sym typeface="Helvetica Neue" charset="0"/>
            </a:endParaRPr>
          </a:p>
        </p:txBody>
      </p:sp>
      <p:pic>
        <p:nvPicPr>
          <p:cNvPr id="46090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50" y="4105276"/>
            <a:ext cx="1856253" cy="15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hu-HU" sz="2300" dirty="0"/>
          </a:p>
          <a:p>
            <a:pPr>
              <a:defRPr/>
            </a:pPr>
            <a:r>
              <a:rPr lang="hu-HU" sz="2300" dirty="0">
                <a:solidFill>
                  <a:schemeClr val="accent1"/>
                </a:solidFill>
              </a:rPr>
              <a:t>A kárrendezésünkről néhány szóban </a:t>
            </a:r>
          </a:p>
          <a:p>
            <a:pPr>
              <a:defRPr/>
            </a:pPr>
            <a:endParaRPr lang="hu-HU" sz="2300" dirty="0"/>
          </a:p>
        </p:txBody>
      </p:sp>
      <p:sp>
        <p:nvSpPr>
          <p:cNvPr id="47108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7109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7110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7111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7112" name="Picture 8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églalap 1"/>
          <p:cNvSpPr>
            <a:spLocks noChangeArrowheads="1"/>
          </p:cNvSpPr>
          <p:nvPr/>
        </p:nvSpPr>
        <p:spPr bwMode="auto">
          <a:xfrm>
            <a:off x="940314" y="1182462"/>
            <a:ext cx="7363434" cy="45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marL="307730" lvl="1" defTabSz="756174">
              <a:buClr>
                <a:srgbClr val="990033"/>
              </a:buClr>
              <a:tabLst>
                <a:tab pos="435294" algn="l"/>
              </a:tabLst>
            </a:pPr>
            <a:endParaRPr lang="hu-HU" sz="2300"/>
          </a:p>
          <a:p>
            <a:pPr marL="307730" lvl="1" defTabSz="756174">
              <a:buClr>
                <a:srgbClr val="990033"/>
              </a:buClr>
              <a:buFont typeface="Wingdings" pitchFamily="2" charset="2"/>
              <a:buChar char="§"/>
              <a:tabLst>
                <a:tab pos="435294" algn="l"/>
              </a:tabLst>
            </a:pPr>
            <a:endParaRPr lang="hu-HU" sz="2300"/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/>
              <a:t>Lezárt károk száma első félévben: 31.434 db</a:t>
            </a:r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endParaRPr lang="hu-HU" sz="2300"/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/>
              <a:t>Két napon belül elvégzett szemlék aránya: 82%</a:t>
            </a:r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endParaRPr lang="hu-HU" sz="2300"/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/>
              <a:t>10 napon belül lerendezett panaszok száma: 94% (15 napon belül 100%)</a:t>
            </a:r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endParaRPr lang="hu-HU" sz="2300"/>
          </a:p>
          <a:p>
            <a:pPr marL="473431" indent="-473431" defTabSz="756174"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/>
              <a:t>Online kárbejelentések aránya: 56%</a:t>
            </a:r>
          </a:p>
          <a:p>
            <a:pPr marL="473431" indent="-473431" defTabSz="756174">
              <a:tabLst>
                <a:tab pos="435294" algn="l"/>
              </a:tabLst>
            </a:pPr>
            <a:endParaRPr lang="hu-HU" sz="3600"/>
          </a:p>
          <a:p>
            <a:pPr marL="473431" indent="-473431" defTabSz="756174">
              <a:buFont typeface="Arial" charset="0"/>
              <a:buChar char="•"/>
              <a:tabLst>
                <a:tab pos="435294" algn="l"/>
              </a:tabLst>
            </a:pPr>
            <a:endParaRPr lang="en-US" sz="230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3" descr="text_inverzbg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9" y="3030312"/>
            <a:ext cx="6850303" cy="11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dirty="0"/>
              <a:t>Összegzés</a:t>
            </a:r>
          </a:p>
        </p:txBody>
      </p:sp>
      <p:sp>
        <p:nvSpPr>
          <p:cNvPr id="48133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8134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8135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48136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48137" name="Picture 8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églalap 1"/>
          <p:cNvSpPr>
            <a:spLocks noChangeArrowheads="1"/>
          </p:cNvSpPr>
          <p:nvPr/>
        </p:nvSpPr>
        <p:spPr bwMode="auto">
          <a:xfrm>
            <a:off x="940314" y="1182461"/>
            <a:ext cx="7363434" cy="341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marL="307730" lvl="1" defTabSz="756174">
              <a:buClr>
                <a:srgbClr val="990033"/>
              </a:buClr>
              <a:tabLst>
                <a:tab pos="435294" algn="l"/>
              </a:tabLst>
              <a:defRPr/>
            </a:pPr>
            <a:endParaRPr lang="hu-HU" sz="2300" dirty="0"/>
          </a:p>
          <a:p>
            <a:pPr algn="ctr">
              <a:defRPr/>
            </a:pPr>
            <a:endParaRPr lang="hu-HU" sz="2700" b="1" dirty="0">
              <a:latin typeface="Arial" pitchFamily="34" charset="0"/>
            </a:endParaRPr>
          </a:p>
          <a:p>
            <a:pPr algn="ctr">
              <a:defRPr/>
            </a:pPr>
            <a:endParaRPr lang="hu-HU" sz="2700" b="1" dirty="0">
              <a:latin typeface="Arial" pitchFamily="34" charset="0"/>
            </a:endParaRPr>
          </a:p>
          <a:p>
            <a:pPr algn="ctr">
              <a:defRPr/>
            </a:pPr>
            <a:endParaRPr lang="hu-HU" sz="2700" b="1" dirty="0">
              <a:latin typeface="Arial" pitchFamily="34" charset="0"/>
            </a:endParaRPr>
          </a:p>
          <a:p>
            <a:pPr algn="ctr">
              <a:defRPr/>
            </a:pPr>
            <a:r>
              <a:rPr lang="hu-HU" sz="2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A GENERALI A GÉPJÁRMŰ BIZTOSÍTÁSI PIAC LEGJOBBJA</a:t>
            </a:r>
            <a:endParaRPr lang="hu-HU" sz="27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hu-HU" sz="3600" dirty="0"/>
          </a:p>
          <a:p>
            <a:pPr marL="378744" indent="-378744">
              <a:buFont typeface="Arial" pitchFamily="34" charset="0"/>
              <a:buChar char="•"/>
              <a:defRPr/>
            </a:pPr>
            <a:endParaRPr lang="en-US" sz="2300" dirty="0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260022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Piaci körkép – lehetőségek, kilátások</a:t>
            </a:r>
          </a:p>
          <a:p>
            <a:pPr marL="473431" indent="-473431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A Generali gépjármű termékeivel kapcsolatos aktualitások</a:t>
            </a:r>
          </a:p>
          <a:p>
            <a:pPr marL="1230920" lvl="2" indent="-473431">
              <a:buFont typeface="Wingdings" pitchFamily="2" charset="2"/>
              <a:buChar char="§"/>
              <a:defRPr/>
            </a:pPr>
            <a:r>
              <a:rPr lang="hu-HU" sz="2300" dirty="0"/>
              <a:t>Casco aktualitások</a:t>
            </a:r>
          </a:p>
          <a:p>
            <a:pPr marL="1230920" lvl="2" indent="-473431">
              <a:buFont typeface="Wingdings" pitchFamily="2" charset="2"/>
              <a:buChar char="§"/>
              <a:defRPr/>
            </a:pPr>
            <a:r>
              <a:rPr lang="hu-HU" sz="2300" dirty="0" err="1"/>
              <a:t>Eco</a:t>
            </a:r>
            <a:r>
              <a:rPr lang="hu-HU" sz="2300" dirty="0"/>
              <a:t> Casco</a:t>
            </a:r>
          </a:p>
          <a:p>
            <a:pPr marL="1230920" lvl="2" indent="-473431">
              <a:buFont typeface="Wingdings" pitchFamily="2" charset="2"/>
              <a:buChar char="§"/>
              <a:defRPr/>
            </a:pPr>
            <a:r>
              <a:rPr lang="hu-HU" sz="2300" dirty="0" err="1"/>
              <a:t>Flották-keresztérékesítés</a:t>
            </a:r>
            <a:endParaRPr lang="hu-HU" sz="2300" dirty="0"/>
          </a:p>
          <a:p>
            <a:pPr marL="1230920" lvl="2" indent="-473431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Közelgő kampány </a:t>
            </a:r>
          </a:p>
          <a:p>
            <a:pPr marL="473431" indent="-473431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Miért a Generali?</a:t>
            </a: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sz="2300" b="1" dirty="0">
              <a:solidFill>
                <a:srgbClr val="9B0012"/>
              </a:solidFill>
            </a:endParaRPr>
          </a:p>
        </p:txBody>
      </p:sp>
      <p:sp>
        <p:nvSpPr>
          <p:cNvPr id="30725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0726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0727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0728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0729" name="Picture 13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46" y="4542064"/>
            <a:ext cx="1856252" cy="15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76173" y="273504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hu-HU" sz="2300" b="1">
                <a:solidFill>
                  <a:srgbClr val="9B0012"/>
                </a:solidFill>
              </a:rPr>
              <a:t>Mai témák</a:t>
            </a:r>
          </a:p>
        </p:txBody>
      </p:sp>
    </p:spTree>
    <p:extLst>
      <p:ext uri="{BB962C8B-B14F-4D97-AF65-F5344CB8AC3E}">
        <p14:creationId xmlns:p14="http://schemas.microsoft.com/office/powerpoint/2010/main" val="20952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152" y="1"/>
            <a:ext cx="11499273" cy="68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973668" y="27744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 b="1">
                <a:solidFill>
                  <a:schemeClr val="bg1"/>
                </a:solidFill>
              </a:rPr>
              <a:t>Megéri?</a:t>
            </a:r>
            <a:br>
              <a:rPr lang="hu-HU" sz="2300" b="1">
                <a:solidFill>
                  <a:schemeClr val="bg1"/>
                </a:solidFill>
              </a:rPr>
            </a:br>
            <a:endParaRPr lang="hu-HU" sz="2300" b="1">
              <a:solidFill>
                <a:schemeClr val="bg1"/>
              </a:solidFill>
            </a:endParaRPr>
          </a:p>
          <a:p>
            <a:pPr defTabSz="913984">
              <a:spcBef>
                <a:spcPct val="0"/>
              </a:spcBef>
            </a:pPr>
            <a:r>
              <a:rPr lang="hu-HU" sz="4500" b="1">
                <a:solidFill>
                  <a:schemeClr val="bg1"/>
                </a:solidFill>
              </a:rPr>
              <a:t>MEGÉRI!</a:t>
            </a:r>
          </a:p>
        </p:txBody>
      </p:sp>
    </p:spTree>
    <p:extLst>
      <p:ext uri="{BB962C8B-B14F-4D97-AF65-F5344CB8AC3E}">
        <p14:creationId xmlns:p14="http://schemas.microsoft.com/office/powerpoint/2010/main" val="32335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260022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Jelenlegi gépjárműpark: közúti gépjárművek száma 3,6 millió, ezen belül  3 millió a személygépkocsik száma.</a:t>
            </a:r>
          </a:p>
          <a:p>
            <a:pPr marL="378744" indent="-378744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18%-os piaci növekedés az egy évvel korábbi adatokhoz képest. </a:t>
            </a:r>
          </a:p>
          <a:p>
            <a:pPr marL="473431" indent="-473431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2012 január – augusztus: 35800 új autó talált gazdára.</a:t>
            </a:r>
          </a:p>
          <a:p>
            <a:pPr marL="473431" indent="-473431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473431" indent="-473431">
              <a:buFont typeface="Wingdings" pitchFamily="2" charset="2"/>
              <a:buChar char="§"/>
              <a:defRPr/>
            </a:pPr>
            <a:r>
              <a:rPr lang="hu-HU" sz="2300" dirty="0"/>
              <a:t>Gépjármű értékesítés emelkedése az év első félévében (potenciális vevők)</a:t>
            </a: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hu-HU" sz="2300" b="1">
                <a:solidFill>
                  <a:srgbClr val="9B0012"/>
                </a:solidFill>
              </a:rPr>
              <a:t>Lehetőségek a GJM biztosítások területén</a:t>
            </a:r>
          </a:p>
        </p:txBody>
      </p:sp>
      <p:sp>
        <p:nvSpPr>
          <p:cNvPr id="31749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1750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1751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1752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1753" name="Picture 13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hu-HU" sz="2300" b="1" dirty="0">
                <a:solidFill>
                  <a:srgbClr val="9B0012"/>
                </a:solidFill>
              </a:rPr>
              <a:t>Piaci körkép</a:t>
            </a:r>
          </a:p>
        </p:txBody>
      </p:sp>
      <p:sp>
        <p:nvSpPr>
          <p:cNvPr id="32772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2773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2774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2775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2776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7" name="Objektum 3"/>
          <p:cNvGraphicFramePr>
            <a:graphicFrameLocks/>
          </p:cNvGraphicFramePr>
          <p:nvPr/>
        </p:nvGraphicFramePr>
        <p:xfrm>
          <a:off x="894132" y="1031421"/>
          <a:ext cx="7363434" cy="530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gram" r:id="rId6" imgW="8105775" imgH="4791075" progId="Excel.Chart.8">
                  <p:embed/>
                </p:oleObj>
              </mc:Choice>
              <mc:Fallback>
                <p:oleObj name="Diagram" r:id="rId6" imgW="8105775" imgH="47910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132" y="1031421"/>
                        <a:ext cx="7363434" cy="5308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1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017814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marL="378744" indent="-378744">
              <a:buFont typeface="Wingdings" pitchFamily="2" charset="2"/>
              <a:buChar char="§"/>
              <a:defRPr/>
            </a:pPr>
            <a:r>
              <a:rPr lang="hu-HU" sz="2300" dirty="0"/>
              <a:t>A piacot sújtó nehézségek:</a:t>
            </a:r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/>
              <a:t>Virtuális növekedés: </a:t>
            </a:r>
            <a:r>
              <a:rPr lang="hu-HU" sz="2300" dirty="0" err="1"/>
              <a:t>reexport</a:t>
            </a:r>
            <a:r>
              <a:rPr lang="hu-HU" sz="2300" dirty="0"/>
              <a:t> arány megközelítőleg 10-15 százalék</a:t>
            </a:r>
          </a:p>
          <a:p>
            <a:pPr marL="757489" lvl="1" indent="-378744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/>
              <a:t>Egyéni vásárlók továbbra is minimális szinten képviseltetik magukat a piacon, az eladások 60-70 százalékát a flottavásárlások teszik ki. </a:t>
            </a:r>
          </a:p>
          <a:p>
            <a:pPr marL="757489" lvl="1" indent="-378744">
              <a:buFont typeface="Wingdings" pitchFamily="2" charset="2"/>
              <a:buChar char="§"/>
              <a:defRPr/>
            </a:pPr>
            <a:endParaRPr lang="hu-HU" sz="2300" dirty="0"/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/>
              <a:t>Tovább folytatódik a szalonok számának évek óta tartó csökkenése:</a:t>
            </a:r>
          </a:p>
          <a:p>
            <a:pPr marL="1136233" lvl="2" indent="-378744">
              <a:buFont typeface="Wingdings" pitchFamily="2" charset="2"/>
              <a:buChar char="§"/>
              <a:defRPr/>
            </a:pPr>
            <a:r>
              <a:rPr lang="hu-HU" sz="2300" dirty="0"/>
              <a:t>2011 ősz: 785 kereskedés</a:t>
            </a:r>
          </a:p>
          <a:p>
            <a:pPr marL="1136233" lvl="2" indent="-378744">
              <a:buFont typeface="Wingdings" pitchFamily="2" charset="2"/>
              <a:buChar char="§"/>
              <a:defRPr/>
            </a:pPr>
            <a:r>
              <a:rPr lang="hu-HU" sz="2300" dirty="0"/>
              <a:t>2012 ősz: 750 kereskedés</a:t>
            </a:r>
          </a:p>
          <a:p>
            <a:pPr marL="1136233" lvl="4" indent="-378744">
              <a:buFont typeface="Wingdings" pitchFamily="2" charset="2"/>
              <a:buChar char="§"/>
              <a:defRPr/>
            </a:pPr>
            <a:r>
              <a:rPr lang="hu-HU" sz="2300" dirty="0"/>
              <a:t>Ellenpélda: BMW, Audi, Hyundai növekedés</a:t>
            </a: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Piaci helyzetkép</a:t>
            </a:r>
          </a:p>
        </p:txBody>
      </p:sp>
      <p:sp>
        <p:nvSpPr>
          <p:cNvPr id="33797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3798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3799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3800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3801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017814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>
              <a:defRPr/>
            </a:pPr>
            <a:endParaRPr lang="hu-HU" sz="2300" dirty="0"/>
          </a:p>
          <a:p>
            <a:pPr algn="ctr">
              <a:defRPr/>
            </a:pPr>
            <a:r>
              <a:rPr lang="hu-HU" sz="2300" dirty="0"/>
              <a:t>	Összegzés: Mit mutatnak a számok?</a:t>
            </a:r>
          </a:p>
          <a:p>
            <a:pPr marL="473431" indent="-473431">
              <a:buFont typeface="Arial" pitchFamily="34" charset="0"/>
              <a:buChar char="•"/>
              <a:defRPr/>
            </a:pPr>
            <a:endParaRPr lang="hu-HU" sz="2300" dirty="0"/>
          </a:p>
          <a:p>
            <a:pPr marL="473431" indent="-473431">
              <a:buFont typeface="+mj-lt"/>
              <a:buAutoNum type="arabicPeriod"/>
              <a:defRPr/>
            </a:pPr>
            <a:r>
              <a:rPr lang="hu-HU" sz="2300" dirty="0"/>
              <a:t>Több torzító tényező ellenére ami biztosan állítható, a válság óta 2012-ben várható a legnagyobb piaci növekedés az elmúlt évhez képest. </a:t>
            </a:r>
          </a:p>
          <a:p>
            <a:pPr marL="473431" indent="-473431">
              <a:buFont typeface="+mj-lt"/>
              <a:buAutoNum type="arabicPeriod"/>
              <a:defRPr/>
            </a:pPr>
            <a:endParaRPr lang="hu-HU" sz="2300" dirty="0"/>
          </a:p>
          <a:p>
            <a:pPr marL="473431" indent="-473431">
              <a:buFont typeface="+mj-lt"/>
              <a:buAutoNum type="arabicPeriod"/>
              <a:defRPr/>
            </a:pPr>
            <a:r>
              <a:rPr lang="hu-HU" sz="2300" dirty="0"/>
              <a:t>Koncentráció a kereskedések körében</a:t>
            </a:r>
          </a:p>
          <a:p>
            <a:pPr marL="473431" indent="-473431">
              <a:buFont typeface="+mj-lt"/>
              <a:buAutoNum type="arabicPeriod"/>
              <a:defRPr/>
            </a:pPr>
            <a:endParaRPr lang="hu-HU" sz="2300" dirty="0"/>
          </a:p>
          <a:p>
            <a:pPr marL="473431" indent="-473431">
              <a:buFont typeface="+mj-lt"/>
              <a:buAutoNum type="arabicPeriod"/>
              <a:defRPr/>
            </a:pPr>
            <a:r>
              <a:rPr lang="hu-HU" sz="2300" dirty="0"/>
              <a:t>Luxusmárkák eladásainak növekedése</a:t>
            </a:r>
          </a:p>
          <a:p>
            <a:pPr marL="473431" indent="-473431">
              <a:buFont typeface="+mj-lt"/>
              <a:buAutoNum type="arabicPeriod"/>
              <a:defRPr/>
            </a:pPr>
            <a:endParaRPr lang="hu-HU" sz="2300" dirty="0"/>
          </a:p>
          <a:p>
            <a:pPr marL="473431" indent="-473431">
              <a:buFont typeface="+mj-lt"/>
              <a:buAutoNum type="arabicPeriod"/>
              <a:defRPr/>
            </a:pPr>
            <a:r>
              <a:rPr lang="hu-HU" sz="2300" dirty="0"/>
              <a:t>Flottavásárlók dominanciája</a:t>
            </a: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Piaci helyzetkép</a:t>
            </a:r>
          </a:p>
        </p:txBody>
      </p:sp>
      <p:sp>
        <p:nvSpPr>
          <p:cNvPr id="34821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4822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4823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4824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4825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3589564"/>
            <a:ext cx="1856253" cy="15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text_inverzbg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" y="1270907"/>
            <a:ext cx="6552687" cy="18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017814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>
              <a:defRPr/>
            </a:pPr>
            <a:endParaRPr lang="hu-HU" sz="2300" b="1" dirty="0">
              <a:sym typeface="Wingdings" pitchFamily="2" charset="2"/>
            </a:endParaRPr>
          </a:p>
          <a:p>
            <a:pPr>
              <a:defRPr/>
            </a:pPr>
            <a:r>
              <a:rPr lang="hu-HU" sz="2300" b="1" dirty="0">
                <a:solidFill>
                  <a:schemeClr val="bg1"/>
                </a:solidFill>
                <a:sym typeface="Wingdings" pitchFamily="2" charset="2"/>
              </a:rPr>
              <a:t>Casco flotta</a:t>
            </a:r>
          </a:p>
          <a:p>
            <a:pPr>
              <a:defRPr/>
            </a:pPr>
            <a:r>
              <a:rPr lang="hu-HU" sz="2300" b="1" dirty="0">
                <a:solidFill>
                  <a:schemeClr val="bg1"/>
                </a:solidFill>
                <a:sym typeface="Wingdings" pitchFamily="2" charset="2"/>
              </a:rPr>
              <a:t>	2012.07-től már 5 db gépjárműtől, </a:t>
            </a:r>
          </a:p>
          <a:p>
            <a:pPr>
              <a:defRPr/>
            </a:pPr>
            <a:r>
              <a:rPr lang="hu-HU" sz="2300" b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hu-HU" sz="2300" b="1" u="sng" dirty="0">
                <a:solidFill>
                  <a:schemeClr val="bg1"/>
                </a:solidFill>
                <a:sym typeface="Wingdings" pitchFamily="2" charset="2"/>
              </a:rPr>
              <a:t>kedvezőbb díjtétel!!!</a:t>
            </a:r>
            <a:endParaRPr lang="hu-HU" sz="23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hu-HU" sz="2300" dirty="0">
              <a:sym typeface="Wingdings" pitchFamily="2" charset="2"/>
            </a:endParaRPr>
          </a:p>
          <a:p>
            <a:pPr>
              <a:defRPr/>
            </a:pPr>
            <a:endParaRPr lang="hu-HU" sz="2300" dirty="0">
              <a:sym typeface="Wingdings" pitchFamily="2" charset="2"/>
            </a:endParaRPr>
          </a:p>
          <a:p>
            <a:pPr>
              <a:defRPr/>
            </a:pPr>
            <a:endParaRPr lang="hu-HU" sz="2300" dirty="0">
              <a:sym typeface="Wingdings" pitchFamily="2" charset="2"/>
            </a:endParaRPr>
          </a:p>
          <a:p>
            <a:pPr>
              <a:defRPr/>
            </a:pPr>
            <a:r>
              <a:rPr lang="hu-HU" sz="2300" dirty="0">
                <a:sym typeface="Wingdings" pitchFamily="2" charset="2"/>
              </a:rPr>
              <a:t>A gépjármű flotta belépő az ügyfélhez…</a:t>
            </a:r>
          </a:p>
          <a:p>
            <a:pPr>
              <a:defRPr/>
            </a:pPr>
            <a:endParaRPr lang="hu-HU" sz="2300" dirty="0">
              <a:sym typeface="Wingdings" pitchFamily="2" charset="2"/>
            </a:endParaRPr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>
                <a:sym typeface="Wingdings" pitchFamily="2" charset="2"/>
              </a:rPr>
              <a:t>Casco flotta, </a:t>
            </a:r>
            <a:r>
              <a:rPr lang="hu-HU" sz="2300" dirty="0" err="1">
                <a:sym typeface="Wingdings" pitchFamily="2" charset="2"/>
              </a:rPr>
              <a:t>Kgfb</a:t>
            </a:r>
            <a:r>
              <a:rPr lang="hu-HU" sz="2300" dirty="0">
                <a:sym typeface="Wingdings" pitchFamily="2" charset="2"/>
              </a:rPr>
              <a:t> </a:t>
            </a:r>
            <a:r>
              <a:rPr lang="hu-HU" sz="2300" dirty="0" err="1">
                <a:sym typeface="Wingdings" pitchFamily="2" charset="2"/>
              </a:rPr>
              <a:t>flotta</a:t>
            </a:r>
            <a:endParaRPr lang="hu-HU" sz="2300" dirty="0">
              <a:sym typeface="Wingdings" pitchFamily="2" charset="2"/>
            </a:endParaRPr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>
                <a:sym typeface="Wingdings" pitchFamily="2" charset="2"/>
              </a:rPr>
              <a:t>Vagyonőr</a:t>
            </a:r>
          </a:p>
          <a:p>
            <a:pPr marL="757489" lvl="1" indent="-378744">
              <a:buFont typeface="Wingdings" pitchFamily="2" charset="2"/>
              <a:buChar char="§"/>
              <a:defRPr/>
            </a:pPr>
            <a:r>
              <a:rPr lang="hu-HU" sz="2300" dirty="0">
                <a:sym typeface="Wingdings" pitchFamily="2" charset="2"/>
              </a:rPr>
              <a:t>Nagy értékű élet</a:t>
            </a: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 err="1">
                <a:solidFill>
                  <a:srgbClr val="9B0012"/>
                </a:solidFill>
              </a:rPr>
              <a:t>Casco-Kgfb</a:t>
            </a:r>
            <a:r>
              <a:rPr lang="hu-HU" sz="2300" b="1" dirty="0">
                <a:solidFill>
                  <a:srgbClr val="9B0012"/>
                </a:solidFill>
              </a:rPr>
              <a:t> flották – keresztértékesítés </a:t>
            </a:r>
          </a:p>
        </p:txBody>
      </p:sp>
      <p:sp>
        <p:nvSpPr>
          <p:cNvPr id="35846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5847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5848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5849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5850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nyi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39" y="3148693"/>
            <a:ext cx="543919" cy="9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gray">
          <a:xfrm>
            <a:off x="876172" y="1017814"/>
            <a:ext cx="7353172" cy="44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4734" rIns="0" bIns="0"/>
          <a:lstStyle/>
          <a:p>
            <a:pPr lvl="1">
              <a:defRPr/>
            </a:pPr>
            <a:endParaRPr lang="hu-HU" sz="2300" dirty="0">
              <a:sym typeface="Wingdings" pitchFamily="2" charset="2"/>
            </a:endParaRPr>
          </a:p>
          <a:p>
            <a:pPr>
              <a:tabLst>
                <a:tab pos="526034" algn="l"/>
              </a:tabLst>
              <a:defRPr/>
            </a:pPr>
            <a:endParaRPr lang="hu-HU" sz="2300" dirty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34154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Casco termékpaletta</a:t>
            </a:r>
          </a:p>
        </p:txBody>
      </p:sp>
      <p:sp>
        <p:nvSpPr>
          <p:cNvPr id="36869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6870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6871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6872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6873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/>
        </p:nvGraphicFramePr>
        <p:xfrm>
          <a:off x="774321" y="1698533"/>
          <a:ext cx="7837792" cy="395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72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0314" y="7647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endParaRPr lang="hu-HU" sz="27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6173" y="231321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>
            <a:lvl1pPr defTabSz="11033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Komplett Casco – a legjobb ár/érték </a:t>
            </a:r>
          </a:p>
          <a:p>
            <a:pPr>
              <a:defRPr/>
            </a:pPr>
            <a:r>
              <a:rPr lang="hu-HU" sz="2300" b="1" dirty="0">
                <a:solidFill>
                  <a:srgbClr val="9B0012"/>
                </a:solidFill>
              </a:rPr>
              <a:t>arányú termék a piacon!</a:t>
            </a:r>
          </a:p>
        </p:txBody>
      </p:sp>
      <p:sp>
        <p:nvSpPr>
          <p:cNvPr id="37892" name="Lefelé nyíl 1"/>
          <p:cNvSpPr>
            <a:spLocks noChangeArrowheads="1"/>
          </p:cNvSpPr>
          <p:nvPr/>
        </p:nvSpPr>
        <p:spPr bwMode="auto">
          <a:xfrm>
            <a:off x="4138404" y="2122714"/>
            <a:ext cx="118020" cy="342900"/>
          </a:xfrm>
          <a:prstGeom prst="downArrow">
            <a:avLst>
              <a:gd name="adj1" fmla="val 50000"/>
              <a:gd name="adj2" fmla="val 5034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7893" name="Lefelé nyíl 2"/>
          <p:cNvSpPr>
            <a:spLocks noChangeArrowheads="1"/>
          </p:cNvSpPr>
          <p:nvPr/>
        </p:nvSpPr>
        <p:spPr bwMode="auto">
          <a:xfrm>
            <a:off x="4917081" y="2122715"/>
            <a:ext cx="2135909" cy="121239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7894" name="Lefelé nyíl 3"/>
          <p:cNvSpPr>
            <a:spLocks noChangeArrowheads="1"/>
          </p:cNvSpPr>
          <p:nvPr/>
        </p:nvSpPr>
        <p:spPr bwMode="auto">
          <a:xfrm>
            <a:off x="4138405" y="2294164"/>
            <a:ext cx="228343" cy="583747"/>
          </a:xfrm>
          <a:prstGeom prst="downArrow">
            <a:avLst>
              <a:gd name="adj1" fmla="val 50000"/>
              <a:gd name="adj2" fmla="val 4996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/>
          </a:p>
        </p:txBody>
      </p:sp>
      <p:sp>
        <p:nvSpPr>
          <p:cNvPr id="37895" name="Szövegdoboz 6"/>
          <p:cNvSpPr txBox="1">
            <a:spLocks noChangeArrowheads="1"/>
          </p:cNvSpPr>
          <p:nvPr/>
        </p:nvSpPr>
        <p:spPr bwMode="auto">
          <a:xfrm>
            <a:off x="876173" y="6432097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37896" name="Picture 9" descr="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647"/>
            <a:ext cx="727364" cy="5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églalap 1"/>
          <p:cNvSpPr>
            <a:spLocks noChangeArrowheads="1"/>
          </p:cNvSpPr>
          <p:nvPr/>
        </p:nvSpPr>
        <p:spPr bwMode="auto">
          <a:xfrm>
            <a:off x="865910" y="1084490"/>
            <a:ext cx="7363434" cy="2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/>
          <a:p>
            <a:pPr defTabSz="756174">
              <a:lnSpc>
                <a:spcPct val="125000"/>
              </a:lnSpc>
              <a:spcBef>
                <a:spcPct val="0"/>
              </a:spcBef>
              <a:tabLst>
                <a:tab pos="435294" algn="l"/>
              </a:tabLst>
            </a:pPr>
            <a:endParaRPr lang="hu-HU" sz="2300" b="1">
              <a:solidFill>
                <a:schemeClr val="accent1"/>
              </a:solidFill>
              <a:cs typeface="Calibri" pitchFamily="34" charset="0"/>
            </a:endParaRPr>
          </a:p>
          <a:p>
            <a:pPr defTabSz="756174">
              <a:lnSpc>
                <a:spcPct val="125000"/>
              </a:lnSpc>
              <a:spcBef>
                <a:spcPct val="0"/>
              </a:spcBef>
              <a:tabLst>
                <a:tab pos="435294" algn="l"/>
              </a:tabLst>
            </a:pPr>
            <a:r>
              <a:rPr lang="hu-HU" sz="2300" b="1">
                <a:solidFill>
                  <a:schemeClr val="accent1"/>
                </a:solidFill>
                <a:cs typeface="Calibri" pitchFamily="34" charset="0"/>
              </a:rPr>
              <a:t>Érték az ügyfélnek: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35294" algn="l"/>
              </a:tabLst>
            </a:pPr>
            <a:r>
              <a:rPr lang="hu-HU" sz="2300">
                <a:cs typeface="Calibri" pitchFamily="34" charset="0"/>
              </a:rPr>
              <a:t> Díjmentes avulásmentesség - a szerződés teljes 	tartama alatt, gépjármű kortól  függetlenül.</a:t>
            </a:r>
          </a:p>
          <a:p>
            <a:pPr defTabSz="756174">
              <a:lnSpc>
                <a:spcPct val="125000"/>
              </a:lnSpc>
              <a:spcBef>
                <a:spcPct val="0"/>
              </a:spcBef>
              <a:tabLst>
                <a:tab pos="435294" algn="l"/>
              </a:tabLst>
            </a:pPr>
            <a:endParaRPr lang="hu-HU" sz="3000">
              <a:solidFill>
                <a:srgbClr val="9B0012"/>
              </a:solidFill>
              <a:cs typeface="Calibri" pitchFamily="34" charset="0"/>
            </a:endParaRPr>
          </a:p>
        </p:txBody>
      </p:sp>
      <p:pic>
        <p:nvPicPr>
          <p:cNvPr id="37898" name="Picture 14" descr="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35" y="4576083"/>
            <a:ext cx="1857535" cy="15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501</Words>
  <Application>Microsoft Office PowerPoint</Application>
  <PresentationFormat>Diavetítés a képernyőre (4:3 oldalarány)</PresentationFormat>
  <Paragraphs>153</Paragraphs>
  <Slides>20</Slides>
  <Notes>15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2" baseType="lpstr">
      <vt:lpstr>Office-téma</vt:lpstr>
      <vt:lpstr>Diagram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Somogyi Csilla</dc:creator>
  <cp:lastModifiedBy>Somogyi Csilla</cp:lastModifiedBy>
  <cp:revision>3</cp:revision>
  <dcterms:created xsi:type="dcterms:W3CDTF">2012-10-10T10:30:24Z</dcterms:created>
  <dcterms:modified xsi:type="dcterms:W3CDTF">2012-10-10T10:49:37Z</dcterms:modified>
</cp:coreProperties>
</file>