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70" r:id="rId5"/>
    <p:sldId id="257" r:id="rId6"/>
    <p:sldId id="264" r:id="rId7"/>
    <p:sldId id="259" r:id="rId8"/>
    <p:sldId id="260" r:id="rId9"/>
    <p:sldId id="261" r:id="rId10"/>
    <p:sldId id="265" r:id="rId11"/>
    <p:sldId id="262" r:id="rId12"/>
    <p:sldId id="263" r:id="rId13"/>
    <p:sldId id="258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6C63"/>
    <a:srgbClr val="503943"/>
    <a:srgbClr val="C0A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5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1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4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0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C125-765E-47D5-94EA-D2E93A51CE1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3499-4D52-4940-9FF5-6485CE99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1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tunes.apple.com/hu/app/laborom/id873606460?m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hyperlink" Target="http://www.laborom.h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aborom" TargetMode="External"/><Relationship Id="rId2" Type="http://schemas.openxmlformats.org/officeDocument/2006/relationships/hyperlink" Target="http://www.laborom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laborom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laboromhealth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itunes.apple.com/hu/app/laborom/id873606460?mt=8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lay.google.com/store/apps/details?id=com.laboromhealt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aborom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unes.apple.com/hu/app/laborom/id873606460?m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1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/>
              <a:t>Alkalmazás </a:t>
            </a:r>
            <a:r>
              <a:rPr lang="hu-HU" sz="3200" b="1" dirty="0"/>
              <a:t>előnyei az </a:t>
            </a:r>
            <a:r>
              <a:rPr lang="hu-HU" sz="3200" b="1" dirty="0" smtClean="0"/>
              <a:t>ügyfél</a:t>
            </a:r>
            <a:r>
              <a:rPr lang="hu-HU" sz="3200" b="1" dirty="0"/>
              <a:t> </a:t>
            </a:r>
            <a:r>
              <a:rPr lang="hu-HU" sz="3200" b="1" dirty="0" smtClean="0"/>
              <a:t>számára</a:t>
            </a:r>
            <a:endParaRPr lang="en-US" sz="3200" b="1" dirty="0"/>
          </a:p>
        </p:txBody>
      </p:sp>
      <p:pic>
        <p:nvPicPr>
          <p:cNvPr id="1026" name="Picture 2" descr="C:\Users\BalinBX1\Downloads\main_menu_screen568x5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021768"/>
            <a:ext cx="3173133" cy="56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4750" y="1043890"/>
            <a:ext cx="525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Az alkalmazás segít abban, hogy egészségügyi adatainkat és méréseinket a lehető legegyszerűbb módon, egy helyen tárolhassuk, és bármikor, bárhonnan hozzáférhessünk azokhoz.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A Laborom segítségével tárolható és vizualizálható a mért vércukor és vérnyomásérték, a súly, testtömegindex és a különböző laborértékek 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Az alkalmazásban vezethetjük az aktuálisan szedett gyógyszereinket, amelyekhez emlékeztetőt is beállíthatunk.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83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97" y="4877238"/>
            <a:ext cx="1821206" cy="6257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9829" y="304796"/>
            <a:ext cx="4934857" cy="508001"/>
          </a:xfrm>
          <a:solidFill>
            <a:srgbClr val="876C63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3200" b="1" i="1" dirty="0" smtClean="0">
                <a:solidFill>
                  <a:schemeClr val="bg1"/>
                </a:solidFill>
              </a:rPr>
              <a:t>LABOROM</a:t>
            </a:r>
            <a:r>
              <a:rPr lang="hu-HU" sz="3200" b="1" dirty="0" smtClean="0">
                <a:solidFill>
                  <a:schemeClr val="bg1"/>
                </a:solidFill>
              </a:rPr>
              <a:t> alkalmazás letöltése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33714"/>
            <a:ext cx="9144000" cy="56242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Laborom</a:t>
            </a:r>
            <a:r>
              <a:rPr lang="hu-HU" sz="2400" u="sng" dirty="0" smtClean="0"/>
              <a:t> </a:t>
            </a:r>
            <a:r>
              <a:rPr lang="hu-HU" u="sng" dirty="0" err="1" smtClean="0"/>
              <a:t>iOS</a:t>
            </a:r>
            <a:r>
              <a:rPr lang="hu-HU" u="sng" dirty="0" smtClean="0"/>
              <a:t> (Apple) </a:t>
            </a:r>
            <a:r>
              <a:rPr lang="hu-HU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alkalmazás letöltése</a:t>
            </a:r>
            <a:endParaRPr lang="hu-HU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/>
              <a:t>weben keresztül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 </a:t>
            </a:r>
            <a:r>
              <a:rPr lang="hu-HU" dirty="0" err="1" smtClean="0">
                <a:hlinkClick r:id="rId4"/>
              </a:rPr>
              <a:t>www.laborom.hu</a:t>
            </a:r>
            <a:r>
              <a:rPr lang="hu-HU" dirty="0" smtClean="0">
                <a:hlinkClick r:id="rId4"/>
              </a:rPr>
              <a:t> </a:t>
            </a:r>
            <a:r>
              <a:rPr lang="hu-HU" dirty="0" smtClean="0"/>
              <a:t>oldalról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sz="2000" dirty="0" smtClean="0"/>
              <a:t>Link:</a:t>
            </a:r>
            <a:r>
              <a:rPr lang="hu-HU" dirty="0" smtClean="0"/>
              <a:t> </a:t>
            </a:r>
            <a:r>
              <a:rPr lang="hu-HU" sz="1800" dirty="0" err="1">
                <a:hlinkClick r:id="rId4"/>
              </a:rPr>
              <a:t>www.laborom.hu</a:t>
            </a:r>
            <a:r>
              <a:rPr lang="hu-HU" sz="1800" dirty="0"/>
              <a:t> 	</a:t>
            </a: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 algn="ctr">
              <a:buNone/>
            </a:pPr>
            <a:r>
              <a:rPr lang="hu-HU" sz="3200" dirty="0" smtClean="0"/>
              <a:t>Kattintson a </a:t>
            </a:r>
          </a:p>
          <a:p>
            <a:pPr marL="0" indent="0" algn="ctr">
              <a:buNone/>
            </a:pPr>
            <a:r>
              <a:rPr lang="hu-HU" sz="3200" dirty="0" smtClean="0"/>
              <a:t> </a:t>
            </a:r>
          </a:p>
          <a:p>
            <a:pPr marL="0" indent="0" algn="ctr">
              <a:buNone/>
            </a:pPr>
            <a:r>
              <a:rPr lang="hu-HU" sz="3200" dirty="0" smtClean="0"/>
              <a:t>vagy </a:t>
            </a:r>
          </a:p>
          <a:p>
            <a:pPr marL="0" indent="0" algn="ctr">
              <a:buNone/>
            </a:pPr>
            <a:r>
              <a:rPr lang="hu-HU" sz="3200" dirty="0" smtClean="0"/>
              <a:t>    </a:t>
            </a:r>
            <a:endParaRPr lang="hu-HU" sz="3200" dirty="0"/>
          </a:p>
          <a:p>
            <a:pPr marL="0" indent="0" algn="ctr">
              <a:buNone/>
            </a:pPr>
            <a:r>
              <a:rPr lang="hu-HU" sz="3200" dirty="0" smtClean="0"/>
              <a:t>gombra</a:t>
            </a:r>
          </a:p>
          <a:p>
            <a:pPr marL="0" indent="0" algn="ctr">
              <a:buNone/>
            </a:pPr>
            <a:r>
              <a:rPr lang="hu-HU" sz="3200" dirty="0" smtClean="0"/>
              <a:t>innen átjut az App </a:t>
            </a:r>
            <a:r>
              <a:rPr lang="hu-HU" sz="3200" dirty="0" err="1" smtClean="0"/>
              <a:t>Store-ba</a:t>
            </a:r>
            <a:endParaRPr lang="en-US" sz="4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" y="101598"/>
            <a:ext cx="841829" cy="84182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886652" y="3974028"/>
            <a:ext cx="1370696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LETÖLTÉS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46" y="4297387"/>
            <a:ext cx="654291" cy="55922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35" y="5223375"/>
            <a:ext cx="654291" cy="5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9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9829" y="304796"/>
            <a:ext cx="4934857" cy="508001"/>
          </a:xfrm>
          <a:solidFill>
            <a:srgbClr val="876C63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3200" b="1" i="1" dirty="0" smtClean="0">
                <a:solidFill>
                  <a:schemeClr val="bg1"/>
                </a:solidFill>
              </a:rPr>
              <a:t>LABOROM</a:t>
            </a:r>
            <a:r>
              <a:rPr lang="hu-HU" sz="3200" b="1" dirty="0" smtClean="0">
                <a:solidFill>
                  <a:schemeClr val="bg1"/>
                </a:solidFill>
              </a:rPr>
              <a:t> alkalmazás letöltése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33714"/>
            <a:ext cx="9144000" cy="5138058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Laborom</a:t>
            </a:r>
            <a:r>
              <a:rPr lang="hu-HU" sz="2400" u="sng" dirty="0" smtClean="0"/>
              <a:t> </a:t>
            </a:r>
            <a:r>
              <a:rPr lang="hu-HU" u="sng" dirty="0" err="1" smtClean="0"/>
              <a:t>iOS</a:t>
            </a:r>
            <a:r>
              <a:rPr lang="hu-HU" u="sng" dirty="0" smtClean="0"/>
              <a:t> (Apple) </a:t>
            </a:r>
            <a:r>
              <a:rPr lang="hu-HU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alkalmazás letöltése</a:t>
            </a:r>
            <a:endParaRPr lang="hu-HU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/>
              <a:t>telefonon keresztül </a:t>
            </a:r>
          </a:p>
          <a:p>
            <a:pPr marL="0" indent="0">
              <a:buNone/>
            </a:pPr>
            <a:r>
              <a:rPr lang="hu-HU" dirty="0" smtClean="0"/>
              <a:t>az App </a:t>
            </a:r>
            <a:r>
              <a:rPr lang="hu-HU" dirty="0" err="1"/>
              <a:t>S</a:t>
            </a:r>
            <a:r>
              <a:rPr lang="hu-HU" dirty="0" err="1" smtClean="0"/>
              <a:t>tore</a:t>
            </a:r>
            <a:r>
              <a:rPr lang="hu-HU" dirty="0" smtClean="0"/>
              <a:t> applikáción keresztül </a:t>
            </a:r>
          </a:p>
          <a:p>
            <a:pPr marL="0" indent="0">
              <a:buNone/>
            </a:pPr>
            <a:r>
              <a:rPr lang="hu-HU" dirty="0"/>
              <a:t>	</a:t>
            </a:r>
            <a:endParaRPr lang="hu-HU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	</a:t>
            </a:r>
            <a:endParaRPr lang="hu-HU" sz="1800" dirty="0" smtClean="0"/>
          </a:p>
          <a:p>
            <a:pPr marL="0" indent="0">
              <a:buNone/>
            </a:pPr>
            <a:r>
              <a:rPr lang="hu-HU" sz="2400" dirty="0" err="1" smtClean="0"/>
              <a:t>irja</a:t>
            </a:r>
            <a:r>
              <a:rPr lang="hu-HU" sz="2400" dirty="0" smtClean="0"/>
              <a:t> be szövegesen a App </a:t>
            </a:r>
            <a:r>
              <a:rPr lang="hu-HU" sz="2400" dirty="0" err="1"/>
              <a:t>S</a:t>
            </a:r>
            <a:r>
              <a:rPr lang="hu-HU" sz="2400" dirty="0" err="1" smtClean="0"/>
              <a:t>tore</a:t>
            </a:r>
            <a:r>
              <a:rPr lang="hu-HU" sz="2400" dirty="0" smtClean="0"/>
              <a:t> keresőjébe:</a:t>
            </a:r>
          </a:p>
          <a:p>
            <a:pPr marL="0" indent="0">
              <a:buNone/>
            </a:pPr>
            <a:r>
              <a:rPr lang="hu-HU" sz="2400" dirty="0" smtClean="0"/>
              <a:t> „Laborom”</a:t>
            </a:r>
            <a:endParaRPr lang="en-US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" y="101598"/>
            <a:ext cx="841829" cy="841829"/>
          </a:xfrm>
          <a:prstGeom prst="rect">
            <a:avLst/>
          </a:prstGeom>
        </p:spPr>
      </p:pic>
      <p:pic>
        <p:nvPicPr>
          <p:cNvPr id="3074" name="Picture 2" descr="http://icons.iconarchive.com/icons/igh0zt/ios7-style-metro-ui/512/MetroUI-Apps-Mac-App-Stor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89" y="2843214"/>
            <a:ext cx="1335314" cy="13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Levente\Google Drive\LABOROM\Enterprise\publishing\landing page fejlesztés\tapp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94" b="94421" l="20359" r="94611">
                        <a14:foregroundMark x1="37367" y1="33431" x2="59023" y2="74194"/>
                        <a14:foregroundMark x1="24628" y1="58065" x2="45435" y2="81672"/>
                        <a14:foregroundMark x1="58811" y1="51026" x2="81741" y2="73607"/>
                        <a14:foregroundMark x1="64968" y1="66569" x2="64119" y2="86510"/>
                        <a14:foregroundMark x1="67304" y1="75073" x2="82590" y2="83138"/>
                        <a14:foregroundMark x1="53715" y1="78592" x2="56263" y2="91202"/>
                        <a14:foregroundMark x1="38429" y1="26833" x2="30573" y2="32551"/>
                        <a14:foregroundMark x1="28875" y1="27126" x2="45223" y2="32111"/>
                        <a14:foregroundMark x1="27176" y1="25806" x2="24841" y2="28739"/>
                        <a14:foregroundMark x1="24628" y1="29765" x2="25265" y2="33284"/>
                        <a14:foregroundMark x1="27601" y1="35924" x2="35669" y2="38856"/>
                        <a14:foregroundMark x1="42251" y1="36950" x2="47558" y2="32405"/>
                        <a14:foregroundMark x1="46285" y1="31085" x2="45011" y2="26686"/>
                        <a14:foregroundMark x1="45648" y1="26833" x2="35881" y2="23167"/>
                        <a14:foregroundMark x1="35881" y1="24047" x2="27389" y2="25953"/>
                        <a14:foregroundMark x1="33970" y1="23607" x2="30361" y2="24194"/>
                        <a14:foregroundMark x1="28450" y1="25806" x2="29936" y2="24487"/>
                        <a14:foregroundMark x1="34395" y1="38563" x2="37367" y2="40469"/>
                        <a14:foregroundMark x1="42038" y1="40029" x2="45435" y2="33724"/>
                        <a14:foregroundMark x1="54565" y1="93109" x2="86200" y2="83578"/>
                        <a14:backgroundMark x1="23353" y1="24587" x2="23353" y2="2458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46" y="2654637"/>
            <a:ext cx="1052616" cy="15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51" y="1704397"/>
            <a:ext cx="2787292" cy="4957662"/>
          </a:xfrm>
          <a:prstGeom prst="rect">
            <a:avLst/>
          </a:prstGeom>
        </p:spPr>
      </p:pic>
      <p:pic>
        <p:nvPicPr>
          <p:cNvPr id="9" name="Picture 5" descr="C:\Users\Levente\Google Drive\LABOROM\Enterprise\publishing\landing page fejlesztés\tapp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94" b="94421" l="20359" r="94611">
                        <a14:foregroundMark x1="37367" y1="33431" x2="59023" y2="74194"/>
                        <a14:foregroundMark x1="24628" y1="58065" x2="45435" y2="81672"/>
                        <a14:foregroundMark x1="58811" y1="51026" x2="81741" y2="73607"/>
                        <a14:foregroundMark x1="64968" y1="66569" x2="64119" y2="86510"/>
                        <a14:foregroundMark x1="67304" y1="75073" x2="82590" y2="83138"/>
                        <a14:foregroundMark x1="53715" y1="78592" x2="56263" y2="91202"/>
                        <a14:foregroundMark x1="38429" y1="26833" x2="30573" y2="32551"/>
                        <a14:foregroundMark x1="28875" y1="27126" x2="45223" y2="32111"/>
                        <a14:foregroundMark x1="27176" y1="25806" x2="24841" y2="28739"/>
                        <a14:foregroundMark x1="24628" y1="29765" x2="25265" y2="33284"/>
                        <a14:foregroundMark x1="27601" y1="35924" x2="35669" y2="38856"/>
                        <a14:foregroundMark x1="42251" y1="36950" x2="47558" y2="32405"/>
                        <a14:foregroundMark x1="46285" y1="31085" x2="45011" y2="26686"/>
                        <a14:foregroundMark x1="45648" y1="26833" x2="35881" y2="23167"/>
                        <a14:foregroundMark x1="35881" y1="24047" x2="27389" y2="25953"/>
                        <a14:foregroundMark x1="33970" y1="23607" x2="30361" y2="24194"/>
                        <a14:foregroundMark x1="28450" y1="25806" x2="29936" y2="24487"/>
                        <a14:foregroundMark x1="34395" y1="38563" x2="37367" y2="40469"/>
                        <a14:foregroundMark x1="42038" y1="40029" x2="45435" y2="33724"/>
                        <a14:foregroundMark x1="54565" y1="93109" x2="86200" y2="83578"/>
                        <a14:backgroundMark x1="23353" y1="24587" x2="23353" y2="2458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9056">
            <a:off x="7247653" y="5300997"/>
            <a:ext cx="1046829" cy="15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6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349829" y="304796"/>
            <a:ext cx="5152571" cy="508001"/>
          </a:xfrm>
          <a:prstGeom prst="rect">
            <a:avLst/>
          </a:prstGeom>
          <a:solidFill>
            <a:srgbClr val="876C63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i="1" dirty="0">
                <a:solidFill>
                  <a:schemeClr val="bg1"/>
                </a:solidFill>
              </a:rPr>
              <a:t>Regisztráció </a:t>
            </a:r>
            <a:r>
              <a:rPr lang="hu-HU" sz="3200" b="1" i="1" dirty="0" smtClean="0">
                <a:solidFill>
                  <a:schemeClr val="bg1"/>
                </a:solidFill>
              </a:rPr>
              <a:t>az </a:t>
            </a:r>
            <a:r>
              <a:rPr lang="hu-HU" sz="3200" b="1" i="1" dirty="0" err="1" smtClean="0">
                <a:solidFill>
                  <a:schemeClr val="bg1"/>
                </a:solidFill>
              </a:rPr>
              <a:t>Android</a:t>
            </a:r>
            <a:r>
              <a:rPr lang="hu-HU" sz="3200" b="1" i="1" dirty="0" smtClean="0">
                <a:solidFill>
                  <a:schemeClr val="bg1"/>
                </a:solidFill>
              </a:rPr>
              <a:t> Laborom </a:t>
            </a:r>
            <a:r>
              <a:rPr lang="hu-HU" sz="3200" b="1" i="1" dirty="0">
                <a:solidFill>
                  <a:schemeClr val="bg1"/>
                </a:solidFill>
              </a:rPr>
              <a:t>alkalmazásba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" y="101598"/>
            <a:ext cx="841829" cy="84182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73" y="1015995"/>
            <a:ext cx="3153684" cy="5606549"/>
          </a:xfrm>
          <a:prstGeom prst="rect">
            <a:avLst/>
          </a:prstGeom>
        </p:spPr>
      </p:pic>
      <p:pic>
        <p:nvPicPr>
          <p:cNvPr id="23" name="Picture 5" descr="C:\Users\Levente\Google Drive\LABOROM\Enterprise\publishing\landing page fejlesztés\tapp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94" b="94421" l="20359" r="94611">
                        <a14:foregroundMark x1="37367" y1="33431" x2="59023" y2="74194"/>
                        <a14:foregroundMark x1="24628" y1="58065" x2="45435" y2="81672"/>
                        <a14:foregroundMark x1="58811" y1="51026" x2="81741" y2="73607"/>
                        <a14:foregroundMark x1="64968" y1="66569" x2="64119" y2="86510"/>
                        <a14:foregroundMark x1="67304" y1="75073" x2="82590" y2="83138"/>
                        <a14:foregroundMark x1="53715" y1="78592" x2="56263" y2="91202"/>
                        <a14:foregroundMark x1="38429" y1="26833" x2="30573" y2="32551"/>
                        <a14:foregroundMark x1="28875" y1="27126" x2="45223" y2="32111"/>
                        <a14:foregroundMark x1="27176" y1="25806" x2="24841" y2="28739"/>
                        <a14:foregroundMark x1="24628" y1="29765" x2="25265" y2="33284"/>
                        <a14:foregroundMark x1="27601" y1="35924" x2="35669" y2="38856"/>
                        <a14:foregroundMark x1="42251" y1="36950" x2="47558" y2="32405"/>
                        <a14:foregroundMark x1="46285" y1="31085" x2="45011" y2="26686"/>
                        <a14:foregroundMark x1="45648" y1="26833" x2="35881" y2="23167"/>
                        <a14:foregroundMark x1="35881" y1="24047" x2="27389" y2="25953"/>
                        <a14:foregroundMark x1="33970" y1="23607" x2="30361" y2="24194"/>
                        <a14:foregroundMark x1="28450" y1="25806" x2="29936" y2="24487"/>
                        <a14:foregroundMark x1="34395" y1="38563" x2="37367" y2="40469"/>
                        <a14:foregroundMark x1="42038" y1="40029" x2="45435" y2="33724"/>
                        <a14:foregroundMark x1="54565" y1="93109" x2="86200" y2="83578"/>
                        <a14:backgroundMark x1="23353" y1="24587" x2="23353" y2="2458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119">
            <a:off x="5180762" y="1947238"/>
            <a:ext cx="990763" cy="14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6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349829" y="304796"/>
            <a:ext cx="5152571" cy="508001"/>
          </a:xfrm>
          <a:prstGeom prst="rect">
            <a:avLst/>
          </a:prstGeom>
          <a:solidFill>
            <a:srgbClr val="876C63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i="1" dirty="0">
                <a:solidFill>
                  <a:schemeClr val="bg1"/>
                </a:solidFill>
              </a:rPr>
              <a:t>Regisztráció </a:t>
            </a:r>
            <a:r>
              <a:rPr lang="hu-HU" sz="3200" b="1" i="1" dirty="0" smtClean="0">
                <a:solidFill>
                  <a:schemeClr val="bg1"/>
                </a:solidFill>
              </a:rPr>
              <a:t>az </a:t>
            </a:r>
            <a:r>
              <a:rPr lang="hu-HU" sz="3200" b="1" i="1" dirty="0" err="1" smtClean="0">
                <a:solidFill>
                  <a:schemeClr val="bg1"/>
                </a:solidFill>
              </a:rPr>
              <a:t>iOS</a:t>
            </a:r>
            <a:r>
              <a:rPr lang="hu-HU" sz="3200" b="1" i="1" dirty="0" smtClean="0">
                <a:solidFill>
                  <a:schemeClr val="bg1"/>
                </a:solidFill>
              </a:rPr>
              <a:t> </a:t>
            </a:r>
            <a:r>
              <a:rPr lang="hu-HU" sz="3200" b="1" i="1" dirty="0">
                <a:solidFill>
                  <a:schemeClr val="bg1"/>
                </a:solidFill>
              </a:rPr>
              <a:t>Laborom alkalmazásba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" y="101598"/>
            <a:ext cx="841829" cy="8418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4" y="1407884"/>
            <a:ext cx="2909113" cy="517434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3460" y="1741715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1.</a:t>
            </a:r>
            <a:endParaRPr lang="en-US" sz="40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1" t="91024" r="11724"/>
          <a:stretch/>
        </p:blipFill>
        <p:spPr>
          <a:xfrm>
            <a:off x="2914917" y="5073495"/>
            <a:ext cx="1307781" cy="804791"/>
          </a:xfrm>
          <a:prstGeom prst="rect">
            <a:avLst/>
          </a:prstGeom>
        </p:spPr>
      </p:pic>
      <p:cxnSp>
        <p:nvCxnSpPr>
          <p:cNvPr id="15" name="Egyenes összekötő 14"/>
          <p:cNvCxnSpPr/>
          <p:nvPr/>
        </p:nvCxnSpPr>
        <p:spPr>
          <a:xfrm flipH="1">
            <a:off x="3437319" y="5858015"/>
            <a:ext cx="768279" cy="560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Users\Levente\Google Drive\LABOROM\Enterprise\publishing\landing page fejlesztés\tapp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94" b="94421" l="20359" r="94611">
                        <a14:foregroundMark x1="37367" y1="33431" x2="59023" y2="74194"/>
                        <a14:foregroundMark x1="24628" y1="58065" x2="45435" y2="81672"/>
                        <a14:foregroundMark x1="58811" y1="51026" x2="81741" y2="73607"/>
                        <a14:foregroundMark x1="64968" y1="66569" x2="64119" y2="86510"/>
                        <a14:foregroundMark x1="67304" y1="75073" x2="82590" y2="83138"/>
                        <a14:foregroundMark x1="53715" y1="78592" x2="56263" y2="91202"/>
                        <a14:foregroundMark x1="38429" y1="26833" x2="30573" y2="32551"/>
                        <a14:foregroundMark x1="28875" y1="27126" x2="45223" y2="32111"/>
                        <a14:foregroundMark x1="27176" y1="25806" x2="24841" y2="28739"/>
                        <a14:foregroundMark x1="24628" y1="29765" x2="25265" y2="33284"/>
                        <a14:foregroundMark x1="27601" y1="35924" x2="35669" y2="38856"/>
                        <a14:foregroundMark x1="42251" y1="36950" x2="47558" y2="32405"/>
                        <a14:foregroundMark x1="46285" y1="31085" x2="45011" y2="26686"/>
                        <a14:foregroundMark x1="45648" y1="26833" x2="35881" y2="23167"/>
                        <a14:foregroundMark x1="35881" y1="24047" x2="27389" y2="25953"/>
                        <a14:foregroundMark x1="33970" y1="23607" x2="30361" y2="24194"/>
                        <a14:foregroundMark x1="28450" y1="25806" x2="29936" y2="24487"/>
                        <a14:foregroundMark x1="34395" y1="38563" x2="37367" y2="40469"/>
                        <a14:foregroundMark x1="42038" y1="40029" x2="45435" y2="33724"/>
                        <a14:foregroundMark x1="54565" y1="93109" x2="86200" y2="83578"/>
                        <a14:backgroundMark x1="23353" y1="24587" x2="23353" y2="2458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119">
            <a:off x="3674583" y="4977182"/>
            <a:ext cx="970157" cy="14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Egyenes összekötő 18"/>
          <p:cNvCxnSpPr/>
          <p:nvPr/>
        </p:nvCxnSpPr>
        <p:spPr>
          <a:xfrm flipH="1">
            <a:off x="2765245" y="5679439"/>
            <a:ext cx="149672" cy="759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70" y="1407883"/>
            <a:ext cx="2909113" cy="5174343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4453981" y="1741715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2.</a:t>
            </a:r>
            <a:endParaRPr lang="en-US" sz="4000" dirty="0"/>
          </a:p>
        </p:txBody>
      </p:sp>
      <p:pic>
        <p:nvPicPr>
          <p:cNvPr id="23" name="Picture 5" descr="C:\Users\Levente\Google Drive\LABOROM\Enterprise\publishing\landing page fejlesztés\tapp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694" b="94421" l="20359" r="94611">
                        <a14:foregroundMark x1="37367" y1="33431" x2="59023" y2="74194"/>
                        <a14:foregroundMark x1="24628" y1="58065" x2="45435" y2="81672"/>
                        <a14:foregroundMark x1="58811" y1="51026" x2="81741" y2="73607"/>
                        <a14:foregroundMark x1="64968" y1="66569" x2="64119" y2="86510"/>
                        <a14:foregroundMark x1="67304" y1="75073" x2="82590" y2="83138"/>
                        <a14:foregroundMark x1="53715" y1="78592" x2="56263" y2="91202"/>
                        <a14:foregroundMark x1="38429" y1="26833" x2="30573" y2="32551"/>
                        <a14:foregroundMark x1="28875" y1="27126" x2="45223" y2="32111"/>
                        <a14:foregroundMark x1="27176" y1="25806" x2="24841" y2="28739"/>
                        <a14:foregroundMark x1="24628" y1="29765" x2="25265" y2="33284"/>
                        <a14:foregroundMark x1="27601" y1="35924" x2="35669" y2="38856"/>
                        <a14:foregroundMark x1="42251" y1="36950" x2="47558" y2="32405"/>
                        <a14:foregroundMark x1="46285" y1="31085" x2="45011" y2="26686"/>
                        <a14:foregroundMark x1="45648" y1="26833" x2="35881" y2="23167"/>
                        <a14:foregroundMark x1="35881" y1="24047" x2="27389" y2="25953"/>
                        <a14:foregroundMark x1="33970" y1="23607" x2="30361" y2="24194"/>
                        <a14:foregroundMark x1="28450" y1="25806" x2="29936" y2="24487"/>
                        <a14:foregroundMark x1="34395" y1="38563" x2="37367" y2="40469"/>
                        <a14:foregroundMark x1="42038" y1="40029" x2="45435" y2="33724"/>
                        <a14:foregroundMark x1="54565" y1="93109" x2="86200" y2="83578"/>
                        <a14:backgroundMark x1="23353" y1="24587" x2="23353" y2="2458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119">
            <a:off x="7459505" y="2818094"/>
            <a:ext cx="990763" cy="14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8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Elérhetőségek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hlinkClick r:id="rId2"/>
              </a:rPr>
              <a:t>www.laborom.hu</a:t>
            </a:r>
            <a:endParaRPr lang="hu-HU" dirty="0" smtClean="0"/>
          </a:p>
          <a:p>
            <a:r>
              <a:rPr lang="hu-HU" dirty="0" err="1" smtClean="0">
                <a:hlinkClick r:id="rId3"/>
              </a:rPr>
              <a:t>www.facebook.com</a:t>
            </a:r>
            <a:r>
              <a:rPr lang="hu-HU" dirty="0" smtClean="0">
                <a:hlinkClick r:id="rId3"/>
              </a:rPr>
              <a:t>/laborom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info@laborom.hu</a:t>
            </a:r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9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1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/>
              <a:t>Alkalmazás </a:t>
            </a:r>
            <a:r>
              <a:rPr lang="hu-HU" sz="3200" b="1" dirty="0"/>
              <a:t>előnyei az </a:t>
            </a:r>
            <a:r>
              <a:rPr lang="hu-HU" sz="3200" b="1" dirty="0" smtClean="0"/>
              <a:t>ügyfél</a:t>
            </a:r>
            <a:r>
              <a:rPr lang="hu-HU" sz="3200" b="1" dirty="0"/>
              <a:t> </a:t>
            </a:r>
            <a:r>
              <a:rPr lang="hu-HU" sz="3200" b="1" dirty="0" smtClean="0"/>
              <a:t>számára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4748" y="5334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b="1" dirty="0" smtClean="0"/>
              <a:t>A Vérnyomás, Vércukor, Súly vagy Labor modulba manuálisan beírva a mért adatokat a felhasználó elmenti a mérést, majd idősoros nézetben, vagy grafikonon ábrázolhatja eddigi eredményeit. Az alkalmazás a normális értékeket és az attól való eltérést vizuálisan megjeleníti.</a:t>
            </a:r>
            <a:endParaRPr lang="en-US" sz="2200" b="1" dirty="0"/>
          </a:p>
        </p:txBody>
      </p:sp>
      <p:pic>
        <p:nvPicPr>
          <p:cNvPr id="2050" name="Picture 2" descr="C:\Users\BalinBX1\Downloads\Screenshot_2014-11-17-12-37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359742" cy="41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alinBX1\Downloads\blood pressur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24" y="914400"/>
            <a:ext cx="2366655" cy="42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alinBX1\Downloads\laborom fel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16" y="914400"/>
            <a:ext cx="2388317" cy="42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linBX1\Downloads\gyógyszereim_androi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5" y="914400"/>
            <a:ext cx="3229896" cy="57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2400"/>
            <a:ext cx="911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/>
              <a:t>Alkalmazás </a:t>
            </a:r>
            <a:r>
              <a:rPr lang="hu-HU" sz="3200" b="1" dirty="0"/>
              <a:t>előnyei az </a:t>
            </a:r>
            <a:r>
              <a:rPr lang="hu-HU" sz="3200" b="1" dirty="0" smtClean="0"/>
              <a:t>ügyfél</a:t>
            </a:r>
            <a:r>
              <a:rPr lang="hu-HU" sz="3200" b="1" dirty="0"/>
              <a:t> </a:t>
            </a:r>
            <a:r>
              <a:rPr lang="hu-HU" sz="3200" b="1" dirty="0" smtClean="0"/>
              <a:t>számára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24750" y="1043890"/>
            <a:ext cx="525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/>
              <a:t>A Gyógyszer modulban a felhasználó a mindig hatályos publikus gyógyszertörzsben tud keresni a gyógyszerek között, majd a gyógyszerre rákattintva kiválaszthatja a saját maga által szedett tablettát vagy egyéb készítményt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/>
              <a:t>A gyógyszerekhez emlékeztetőt állíthat be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497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911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/>
              <a:t>Alkalmazás </a:t>
            </a:r>
            <a:r>
              <a:rPr lang="hu-HU" sz="3200" b="1" dirty="0"/>
              <a:t>előnyei az </a:t>
            </a:r>
            <a:r>
              <a:rPr lang="hu-HU" sz="3200" b="1" dirty="0" smtClean="0"/>
              <a:t>értékesítő számára</a:t>
            </a:r>
            <a:endParaRPr lang="en-US" sz="3200" b="1" dirty="0"/>
          </a:p>
        </p:txBody>
      </p:sp>
      <p:sp>
        <p:nvSpPr>
          <p:cNvPr id="3" name="Lekerekített téglalap 2"/>
          <p:cNvSpPr/>
          <p:nvPr/>
        </p:nvSpPr>
        <p:spPr>
          <a:xfrm>
            <a:off x="545123" y="923192"/>
            <a:ext cx="7455877" cy="5240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949569" y="1283704"/>
            <a:ext cx="66030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Ügyfelei </a:t>
            </a:r>
            <a:r>
              <a:rPr lang="hu-HU" sz="2400" b="1" dirty="0"/>
              <a:t>számára ingyenes plusz szolgáltatást tud </a:t>
            </a:r>
            <a:r>
              <a:rPr lang="hu-HU" sz="2400" b="1" dirty="0" smtClean="0"/>
              <a:t>javasolni, ügyfél elégedettségét növeli</a:t>
            </a:r>
            <a:endParaRPr lang="hu-H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Prevenció - támogatja az ügyfelét, hogy foglalkozzon az </a:t>
            </a:r>
            <a:r>
              <a:rPr lang="hu-HU" sz="2400" b="1" dirty="0" smtClean="0"/>
              <a:t>egészségével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Saját részre is alkalmazható applikáció, érdemes kipróbálni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Értékesítő</a:t>
            </a:r>
            <a:r>
              <a:rPr lang="hu-HU" sz="2400" b="1" dirty="0" smtClean="0"/>
              <a:t> hozzátartozói </a:t>
            </a:r>
            <a:r>
              <a:rPr lang="hu-HU" sz="2400" b="1" dirty="0" smtClean="0"/>
              <a:t>részére is javasoljuk letölteni - ha van rá lehetőség - főleg akiknek vérnyomásproblémái, cukorbetegsége van, gyógyszert szed – pl. jelzi, hogy mikor kell beszedni a gyógyszert</a:t>
            </a:r>
            <a:endParaRPr lang="hu-H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311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45560" y="1175653"/>
            <a:ext cx="4934857" cy="508001"/>
          </a:xfrm>
          <a:solidFill>
            <a:srgbClr val="876C63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3200" b="1" i="1" dirty="0" smtClean="0">
                <a:solidFill>
                  <a:schemeClr val="bg1"/>
                </a:solidFill>
              </a:rPr>
              <a:t>LABOROM</a:t>
            </a:r>
            <a:r>
              <a:rPr lang="hu-HU" sz="3200" b="1" dirty="0" smtClean="0">
                <a:solidFill>
                  <a:schemeClr val="bg1"/>
                </a:solidFill>
              </a:rPr>
              <a:t> alkalmazás letöltése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87" y="972455"/>
            <a:ext cx="841829" cy="841829"/>
          </a:xfrm>
          <a:prstGeom prst="rect">
            <a:avLst/>
          </a:prstGeom>
        </p:spPr>
      </p:pic>
      <p:pic>
        <p:nvPicPr>
          <p:cNvPr id="8" name="Kép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88" y="3671261"/>
            <a:ext cx="2476190" cy="850794"/>
          </a:xfrm>
          <a:prstGeom prst="rect">
            <a:avLst/>
          </a:prstGeom>
        </p:spPr>
      </p:pic>
      <p:pic>
        <p:nvPicPr>
          <p:cNvPr id="9" name="Kép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87" y="3671261"/>
            <a:ext cx="2476190" cy="8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0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9829" y="304796"/>
            <a:ext cx="4934857" cy="508001"/>
          </a:xfrm>
          <a:solidFill>
            <a:srgbClr val="876C63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3200" b="1" i="1" dirty="0" smtClean="0">
                <a:solidFill>
                  <a:schemeClr val="bg1"/>
                </a:solidFill>
              </a:rPr>
              <a:t>LABOROM</a:t>
            </a:r>
            <a:r>
              <a:rPr lang="hu-HU" sz="3200" b="1" dirty="0" smtClean="0">
                <a:solidFill>
                  <a:schemeClr val="bg1"/>
                </a:solidFill>
              </a:rPr>
              <a:t> alkalmazás letöltése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33714"/>
            <a:ext cx="9144000" cy="5138058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Laborom</a:t>
            </a:r>
            <a:r>
              <a:rPr lang="hu-HU" sz="2400" u="sng" dirty="0" smtClean="0"/>
              <a:t> </a:t>
            </a:r>
            <a:r>
              <a:rPr lang="hu-HU" u="sng" dirty="0" err="1" smtClean="0"/>
              <a:t>Android</a:t>
            </a:r>
            <a:r>
              <a:rPr lang="hu-HU" u="sng" dirty="0" smtClean="0"/>
              <a:t> </a:t>
            </a:r>
            <a:r>
              <a:rPr lang="hu-HU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alkalmazás letöltése</a:t>
            </a:r>
            <a:endParaRPr lang="hu-HU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/>
              <a:t>weben keresztül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 Google Play áruházon keresztül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sz="2000" dirty="0" smtClean="0"/>
              <a:t>Link:</a:t>
            </a:r>
            <a:r>
              <a:rPr lang="hu-HU" dirty="0" smtClean="0"/>
              <a:t> </a:t>
            </a:r>
            <a:r>
              <a:rPr lang="hu-HU" sz="1800" dirty="0" smtClean="0">
                <a:hlinkClick r:id="rId2"/>
              </a:rPr>
              <a:t>https</a:t>
            </a:r>
            <a:r>
              <a:rPr lang="hu-HU" sz="1800" dirty="0">
                <a:hlinkClick r:id="rId2"/>
              </a:rPr>
              <a:t>://</a:t>
            </a:r>
            <a:r>
              <a:rPr lang="hu-HU" sz="1800" dirty="0" smtClean="0">
                <a:hlinkClick r:id="rId2"/>
              </a:rPr>
              <a:t>play.google.com/store/apps/details?id=com.laboromhealth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vagy szövegesen beírható a Google Play keresőjébe: „Laborom”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" y="101598"/>
            <a:ext cx="841829" cy="84182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3596926"/>
            <a:ext cx="8026401" cy="31948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01" y="5492040"/>
            <a:ext cx="906613" cy="7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7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9829" y="304796"/>
            <a:ext cx="4934857" cy="508001"/>
          </a:xfrm>
          <a:solidFill>
            <a:srgbClr val="876C63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3200" b="1" i="1" dirty="0" smtClean="0">
                <a:solidFill>
                  <a:schemeClr val="bg1"/>
                </a:solidFill>
              </a:rPr>
              <a:t>LABOROM</a:t>
            </a:r>
            <a:r>
              <a:rPr lang="hu-HU" sz="3200" b="1" dirty="0" smtClean="0">
                <a:solidFill>
                  <a:schemeClr val="bg1"/>
                </a:solidFill>
              </a:rPr>
              <a:t> alkalmazás letöltése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33714"/>
            <a:ext cx="9144000" cy="56242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Laborom</a:t>
            </a:r>
            <a:r>
              <a:rPr lang="hu-HU" sz="2400" u="sng" dirty="0" smtClean="0"/>
              <a:t> </a:t>
            </a:r>
            <a:r>
              <a:rPr lang="hu-HU" u="sng" dirty="0" err="1" smtClean="0"/>
              <a:t>Android</a:t>
            </a:r>
            <a:r>
              <a:rPr lang="hu-HU" u="sng" dirty="0" smtClean="0"/>
              <a:t> </a:t>
            </a:r>
            <a:r>
              <a:rPr lang="hu-HU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alkalmazás letöltése</a:t>
            </a:r>
            <a:endParaRPr lang="hu-HU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/>
              <a:t>weben keresztül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 </a:t>
            </a:r>
            <a:r>
              <a:rPr lang="hu-HU" dirty="0" err="1" smtClean="0">
                <a:hlinkClick r:id="rId2"/>
              </a:rPr>
              <a:t>www.laborom.hu</a:t>
            </a:r>
            <a:r>
              <a:rPr lang="hu-HU" dirty="0" smtClean="0">
                <a:hlinkClick r:id="rId2"/>
              </a:rPr>
              <a:t> </a:t>
            </a:r>
            <a:r>
              <a:rPr lang="hu-HU" dirty="0" smtClean="0"/>
              <a:t>oldalról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sz="2000" dirty="0" smtClean="0"/>
              <a:t>Link:</a:t>
            </a:r>
            <a:r>
              <a:rPr lang="hu-HU" dirty="0" smtClean="0"/>
              <a:t> </a:t>
            </a:r>
            <a:r>
              <a:rPr lang="hu-HU" sz="1800" dirty="0" err="1">
                <a:hlinkClick r:id="rId2"/>
              </a:rPr>
              <a:t>www.laborom.hu</a:t>
            </a:r>
            <a:r>
              <a:rPr lang="hu-HU" sz="1800" dirty="0"/>
              <a:t> 	</a:t>
            </a: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 algn="ctr">
              <a:buNone/>
            </a:pPr>
            <a:r>
              <a:rPr lang="hu-HU" sz="3200" dirty="0" smtClean="0"/>
              <a:t>Kattintson a </a:t>
            </a:r>
          </a:p>
          <a:p>
            <a:pPr marL="0" indent="0" algn="ctr">
              <a:buNone/>
            </a:pPr>
            <a:r>
              <a:rPr lang="hu-HU" sz="3200" dirty="0" smtClean="0"/>
              <a:t> </a:t>
            </a:r>
          </a:p>
          <a:p>
            <a:pPr marL="0" indent="0" algn="ctr">
              <a:buNone/>
            </a:pPr>
            <a:r>
              <a:rPr lang="hu-HU" sz="3200" dirty="0" smtClean="0"/>
              <a:t>vagy </a:t>
            </a:r>
          </a:p>
          <a:p>
            <a:pPr marL="0" indent="0" algn="ctr">
              <a:buNone/>
            </a:pPr>
            <a:r>
              <a:rPr lang="hu-HU" sz="3200" dirty="0" smtClean="0"/>
              <a:t>    </a:t>
            </a:r>
            <a:endParaRPr lang="hu-HU" sz="3200" dirty="0"/>
          </a:p>
          <a:p>
            <a:pPr marL="0" indent="0" algn="ctr">
              <a:buNone/>
            </a:pPr>
            <a:r>
              <a:rPr lang="hu-HU" sz="3200" dirty="0" smtClean="0"/>
              <a:t>gombra</a:t>
            </a:r>
          </a:p>
          <a:p>
            <a:pPr marL="0" indent="0" algn="ctr">
              <a:buNone/>
            </a:pPr>
            <a:r>
              <a:rPr lang="hu-HU" sz="3200" dirty="0" smtClean="0"/>
              <a:t>innen átjut a Google Play Áruházba</a:t>
            </a:r>
            <a:endParaRPr lang="en-US" sz="4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" y="101598"/>
            <a:ext cx="841829" cy="84182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886652" y="3974028"/>
            <a:ext cx="1370696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LETÖLTÉS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46" y="4297387"/>
            <a:ext cx="654291" cy="55922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14" y="4960780"/>
            <a:ext cx="1759267" cy="60446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35" y="5223375"/>
            <a:ext cx="654291" cy="5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8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9829" y="377366"/>
            <a:ext cx="4934857" cy="508001"/>
          </a:xfrm>
          <a:solidFill>
            <a:srgbClr val="876C63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3200" b="1" i="1" dirty="0" smtClean="0">
                <a:solidFill>
                  <a:schemeClr val="bg1"/>
                </a:solidFill>
              </a:rPr>
              <a:t>LABOROM</a:t>
            </a:r>
            <a:r>
              <a:rPr lang="hu-HU" sz="3200" b="1" dirty="0" smtClean="0">
                <a:solidFill>
                  <a:schemeClr val="bg1"/>
                </a:solidFill>
              </a:rPr>
              <a:t> alkalmazás letöltése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33714"/>
            <a:ext cx="9144000" cy="5138058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Laborom</a:t>
            </a:r>
            <a:r>
              <a:rPr lang="hu-HU" sz="2400" u="sng" dirty="0" smtClean="0"/>
              <a:t> </a:t>
            </a:r>
            <a:r>
              <a:rPr lang="hu-HU" u="sng" dirty="0" err="1" smtClean="0"/>
              <a:t>Android</a:t>
            </a:r>
            <a:r>
              <a:rPr lang="hu-HU" u="sng" dirty="0" smtClean="0"/>
              <a:t> </a:t>
            </a:r>
            <a:r>
              <a:rPr lang="hu-HU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alkalmazás letöltése</a:t>
            </a:r>
            <a:endParaRPr lang="hu-HU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/>
              <a:t>telefonon keresztül </a:t>
            </a:r>
          </a:p>
          <a:p>
            <a:pPr marL="0" indent="0">
              <a:buNone/>
            </a:pPr>
            <a:r>
              <a:rPr lang="hu-HU" dirty="0"/>
              <a:t>	 </a:t>
            </a:r>
            <a:r>
              <a:rPr lang="hu-HU" dirty="0" smtClean="0"/>
              <a:t>lépjen be telefonján a </a:t>
            </a:r>
            <a:r>
              <a:rPr lang="hu-HU" b="1" i="1" dirty="0" smtClean="0"/>
              <a:t>Play Áruház </a:t>
            </a:r>
            <a:r>
              <a:rPr lang="hu-HU" dirty="0" smtClean="0"/>
              <a:t>applikációba</a:t>
            </a:r>
            <a:r>
              <a:rPr lang="hu-HU" dirty="0"/>
              <a:t>	</a:t>
            </a:r>
            <a:endParaRPr lang="hu-HU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/>
              <a:t>	</a:t>
            </a: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 algn="ctr">
              <a:buNone/>
            </a:pPr>
            <a:r>
              <a:rPr lang="hu-HU" dirty="0" smtClean="0"/>
              <a:t>írja be szövegesen a </a:t>
            </a:r>
            <a:r>
              <a:rPr lang="hu-HU" b="1" i="1" dirty="0" smtClean="0"/>
              <a:t>Play Áruház </a:t>
            </a:r>
            <a:r>
              <a:rPr lang="hu-HU" dirty="0" smtClean="0"/>
              <a:t>keresőjébe: „Laborom”</a:t>
            </a:r>
            <a:endParaRPr lang="en-US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" y="174168"/>
            <a:ext cx="841829" cy="841829"/>
          </a:xfrm>
          <a:prstGeom prst="rect">
            <a:avLst/>
          </a:prstGeom>
        </p:spPr>
      </p:pic>
      <p:pic>
        <p:nvPicPr>
          <p:cNvPr id="2052" name="Picture 4" descr="https://support.t-mobile.com/servlet/JiveServlet/showImage/102-3852-28-18253/play-stor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69" y="2757714"/>
            <a:ext cx="1378857" cy="13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Levente\Google Drive\LABOROM\Enterprise\publishing\landing page fejlesztés\tapp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94" b="94421" l="20359" r="94611">
                        <a14:foregroundMark x1="37367" y1="33431" x2="59023" y2="74194"/>
                        <a14:foregroundMark x1="24628" y1="58065" x2="45435" y2="81672"/>
                        <a14:foregroundMark x1="58811" y1="51026" x2="81741" y2="73607"/>
                        <a14:foregroundMark x1="64968" y1="66569" x2="64119" y2="86510"/>
                        <a14:foregroundMark x1="67304" y1="75073" x2="82590" y2="83138"/>
                        <a14:foregroundMark x1="53715" y1="78592" x2="56263" y2="91202"/>
                        <a14:foregroundMark x1="38429" y1="26833" x2="30573" y2="32551"/>
                        <a14:foregroundMark x1="28875" y1="27126" x2="45223" y2="32111"/>
                        <a14:foregroundMark x1="27176" y1="25806" x2="24841" y2="28739"/>
                        <a14:foregroundMark x1="24628" y1="29765" x2="25265" y2="33284"/>
                        <a14:foregroundMark x1="27601" y1="35924" x2="35669" y2="38856"/>
                        <a14:foregroundMark x1="42251" y1="36950" x2="47558" y2="32405"/>
                        <a14:foregroundMark x1="46285" y1="31085" x2="45011" y2="26686"/>
                        <a14:foregroundMark x1="45648" y1="26833" x2="35881" y2="23167"/>
                        <a14:foregroundMark x1="35881" y1="24047" x2="27389" y2="25953"/>
                        <a14:foregroundMark x1="33970" y1="23607" x2="30361" y2="24194"/>
                        <a14:foregroundMark x1="28450" y1="25806" x2="29936" y2="24487"/>
                        <a14:foregroundMark x1="34395" y1="38563" x2="37367" y2="40469"/>
                        <a14:foregroundMark x1="42038" y1="40029" x2="45435" y2="33724"/>
                        <a14:foregroundMark x1="54565" y1="93109" x2="86200" y2="83578"/>
                        <a14:backgroundMark x1="23353" y1="24587" x2="23353" y2="2458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24" y="2848057"/>
            <a:ext cx="1052616" cy="15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 b="79259"/>
          <a:stretch/>
        </p:blipFill>
        <p:spPr>
          <a:xfrm>
            <a:off x="2050549" y="4894565"/>
            <a:ext cx="4795498" cy="1767494"/>
          </a:xfrm>
          <a:prstGeom prst="rect">
            <a:avLst/>
          </a:prstGeom>
        </p:spPr>
      </p:pic>
      <p:pic>
        <p:nvPicPr>
          <p:cNvPr id="13" name="Picture 5" descr="C:\Users\Levente\Google Drive\LABOROM\Enterprise\publishing\landing page fejlesztés\tapp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94" b="94421" l="20359" r="94611">
                        <a14:foregroundMark x1="37367" y1="33431" x2="59023" y2="74194"/>
                        <a14:foregroundMark x1="24628" y1="58065" x2="45435" y2="81672"/>
                        <a14:foregroundMark x1="58811" y1="51026" x2="81741" y2="73607"/>
                        <a14:foregroundMark x1="64968" y1="66569" x2="64119" y2="86510"/>
                        <a14:foregroundMark x1="67304" y1="75073" x2="82590" y2="83138"/>
                        <a14:foregroundMark x1="53715" y1="78592" x2="56263" y2="91202"/>
                        <a14:foregroundMark x1="38429" y1="26833" x2="30573" y2="32551"/>
                        <a14:foregroundMark x1="28875" y1="27126" x2="45223" y2="32111"/>
                        <a14:foregroundMark x1="27176" y1="25806" x2="24841" y2="28739"/>
                        <a14:foregroundMark x1="24628" y1="29765" x2="25265" y2="33284"/>
                        <a14:foregroundMark x1="27601" y1="35924" x2="35669" y2="38856"/>
                        <a14:foregroundMark x1="42251" y1="36950" x2="47558" y2="32405"/>
                        <a14:foregroundMark x1="46285" y1="31085" x2="45011" y2="26686"/>
                        <a14:foregroundMark x1="45648" y1="26833" x2="35881" y2="23167"/>
                        <a14:foregroundMark x1="35881" y1="24047" x2="27389" y2="25953"/>
                        <a14:foregroundMark x1="33970" y1="23607" x2="30361" y2="24194"/>
                        <a14:foregroundMark x1="28450" y1="25806" x2="29936" y2="24487"/>
                        <a14:foregroundMark x1="34395" y1="38563" x2="37367" y2="40469"/>
                        <a14:foregroundMark x1="42038" y1="40029" x2="45435" y2="33724"/>
                        <a14:foregroundMark x1="54565" y1="93109" x2="86200" y2="83578"/>
                        <a14:backgroundMark x1="23353" y1="24587" x2="23353" y2="2458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18" y="5138168"/>
            <a:ext cx="1052616" cy="15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9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9829" y="304796"/>
            <a:ext cx="4934857" cy="508001"/>
          </a:xfrm>
          <a:solidFill>
            <a:srgbClr val="876C63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3200" b="1" i="1" dirty="0" smtClean="0">
                <a:solidFill>
                  <a:schemeClr val="bg1"/>
                </a:solidFill>
              </a:rPr>
              <a:t>LABOROM</a:t>
            </a:r>
            <a:r>
              <a:rPr lang="hu-HU" sz="3200" b="1" dirty="0" smtClean="0">
                <a:solidFill>
                  <a:schemeClr val="bg1"/>
                </a:solidFill>
              </a:rPr>
              <a:t> alkalmazás letöltése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33714"/>
            <a:ext cx="9144000" cy="5138058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Laborom</a:t>
            </a:r>
            <a:r>
              <a:rPr lang="hu-HU" sz="2400" u="sng" dirty="0" smtClean="0"/>
              <a:t> </a:t>
            </a:r>
            <a:r>
              <a:rPr lang="hu-HU" u="sng" dirty="0" err="1" smtClean="0"/>
              <a:t>iOS</a:t>
            </a:r>
            <a:r>
              <a:rPr lang="hu-HU" u="sng" dirty="0" smtClean="0"/>
              <a:t> (Apple) </a:t>
            </a:r>
            <a:r>
              <a:rPr lang="hu-HU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alkalmazás letöltése</a:t>
            </a:r>
            <a:endParaRPr lang="hu-HU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/>
              <a:t>weben keresztül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 </a:t>
            </a:r>
            <a:r>
              <a:rPr lang="hu-HU" dirty="0" err="1" smtClean="0"/>
              <a:t>iTunes</a:t>
            </a:r>
            <a:r>
              <a:rPr lang="hu-HU" dirty="0" smtClean="0"/>
              <a:t> App </a:t>
            </a:r>
            <a:r>
              <a:rPr lang="hu-HU" dirty="0" err="1"/>
              <a:t>S</a:t>
            </a:r>
            <a:r>
              <a:rPr lang="hu-HU" dirty="0" err="1" smtClean="0"/>
              <a:t>tore-on</a:t>
            </a:r>
            <a:r>
              <a:rPr lang="hu-HU" dirty="0" smtClean="0"/>
              <a:t> keresztül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sz="2000" dirty="0" smtClean="0"/>
              <a:t>Link:</a:t>
            </a:r>
            <a:r>
              <a:rPr lang="hu-HU" dirty="0" smtClean="0"/>
              <a:t> </a:t>
            </a:r>
            <a:r>
              <a:rPr lang="hu-HU" sz="1800" dirty="0">
                <a:hlinkClick r:id="rId2"/>
              </a:rPr>
              <a:t>https://itunes.apple.com/hu/app/laborom/id873606460?mt=8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vagy szövegesen beírható a </a:t>
            </a:r>
            <a:r>
              <a:rPr lang="hu-HU" sz="1800" dirty="0" err="1"/>
              <a:t>iTunes</a:t>
            </a:r>
            <a:r>
              <a:rPr lang="hu-HU" sz="1800" dirty="0"/>
              <a:t> </a:t>
            </a:r>
            <a:r>
              <a:rPr lang="hu-HU" sz="1800" dirty="0" smtClean="0"/>
              <a:t>App </a:t>
            </a:r>
            <a:r>
              <a:rPr lang="hu-HU" sz="1800" dirty="0" err="1"/>
              <a:t>S</a:t>
            </a:r>
            <a:r>
              <a:rPr lang="hu-HU" sz="1800" dirty="0" err="1" smtClean="0"/>
              <a:t>tore</a:t>
            </a:r>
            <a:r>
              <a:rPr lang="hu-HU" sz="1800" dirty="0" smtClean="0"/>
              <a:t> keresőjébe: „Laborom”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" y="101598"/>
            <a:ext cx="841829" cy="8418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0" y="3802743"/>
            <a:ext cx="6792686" cy="29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311</Words>
  <Application>Microsoft Office PowerPoint</Application>
  <PresentationFormat>Diavetítés a képernyőre (4:3 oldalarány)</PresentationFormat>
  <Paragraphs>81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LABOROM alkalmazás letöltése</vt:lpstr>
      <vt:lpstr>LABOROM alkalmazás letöltése</vt:lpstr>
      <vt:lpstr>LABOROM alkalmazás letöltése</vt:lpstr>
      <vt:lpstr>LABOROM alkalmazás letöltése</vt:lpstr>
      <vt:lpstr>LABOROM alkalmazás letöltése</vt:lpstr>
      <vt:lpstr>LABOROM alkalmazás letöltése</vt:lpstr>
      <vt:lpstr>LABOROM alkalmazás letöltése</vt:lpstr>
      <vt:lpstr>PowerPoint bemutató</vt:lpstr>
      <vt:lpstr>PowerPoint bemutató</vt:lpstr>
      <vt:lpstr>Elérhetőségek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 Levente</dc:creator>
  <cp:lastModifiedBy>Dr. Kovács László osztályvezető Értékesítés Támogatási Osztály</cp:lastModifiedBy>
  <cp:revision>17</cp:revision>
  <dcterms:created xsi:type="dcterms:W3CDTF">2015-04-11T08:42:16Z</dcterms:created>
  <dcterms:modified xsi:type="dcterms:W3CDTF">2015-04-22T14:51:11Z</dcterms:modified>
</cp:coreProperties>
</file>