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0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6" r:id="rId5"/>
    <p:sldMasterId id="2147483726" r:id="rId6"/>
  </p:sldMasterIdLst>
  <p:notesMasterIdLst>
    <p:notesMasterId r:id="rId58"/>
  </p:notesMasterIdLst>
  <p:handoutMasterIdLst>
    <p:handoutMasterId r:id="rId59"/>
  </p:handoutMasterIdLst>
  <p:sldIdLst>
    <p:sldId id="305" r:id="rId7"/>
    <p:sldId id="424" r:id="rId8"/>
    <p:sldId id="361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71" r:id="rId17"/>
    <p:sldId id="372" r:id="rId18"/>
    <p:sldId id="373" r:id="rId19"/>
    <p:sldId id="374" r:id="rId20"/>
    <p:sldId id="375" r:id="rId21"/>
    <p:sldId id="378" r:id="rId22"/>
    <p:sldId id="377" r:id="rId23"/>
    <p:sldId id="376" r:id="rId24"/>
    <p:sldId id="379" r:id="rId25"/>
    <p:sldId id="380" r:id="rId26"/>
    <p:sldId id="321" r:id="rId27"/>
    <p:sldId id="381" r:id="rId28"/>
    <p:sldId id="382" r:id="rId29"/>
    <p:sldId id="383" r:id="rId30"/>
    <p:sldId id="384" r:id="rId31"/>
    <p:sldId id="385" r:id="rId32"/>
    <p:sldId id="386" r:id="rId33"/>
    <p:sldId id="428" r:id="rId34"/>
    <p:sldId id="429" r:id="rId35"/>
    <p:sldId id="387" r:id="rId36"/>
    <p:sldId id="388" r:id="rId37"/>
    <p:sldId id="389" r:id="rId38"/>
    <p:sldId id="390" r:id="rId39"/>
    <p:sldId id="392" r:id="rId40"/>
    <p:sldId id="391" r:id="rId41"/>
    <p:sldId id="393" r:id="rId42"/>
    <p:sldId id="394" r:id="rId43"/>
    <p:sldId id="395" r:id="rId44"/>
    <p:sldId id="396" r:id="rId45"/>
    <p:sldId id="397" r:id="rId46"/>
    <p:sldId id="399" r:id="rId47"/>
    <p:sldId id="398" r:id="rId48"/>
    <p:sldId id="402" r:id="rId49"/>
    <p:sldId id="403" r:id="rId50"/>
    <p:sldId id="404" r:id="rId51"/>
    <p:sldId id="405" r:id="rId52"/>
    <p:sldId id="408" r:id="rId53"/>
    <p:sldId id="409" r:id="rId54"/>
    <p:sldId id="410" r:id="rId55"/>
    <p:sldId id="411" r:id="rId56"/>
    <p:sldId id="320" r:id="rId5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70">
          <p15:clr>
            <a:srgbClr val="A4A3A4"/>
          </p15:clr>
        </p15:guide>
        <p15:guide id="2" pos="55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E20"/>
    <a:srgbClr val="AF0819"/>
    <a:srgbClr val="DF4133"/>
    <a:srgbClr val="00CC00"/>
    <a:srgbClr val="E73139"/>
    <a:srgbClr val="D22D32"/>
    <a:srgbClr val="7F7F7F"/>
    <a:srgbClr val="BD0D22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5353" autoAdjust="0"/>
  </p:normalViewPr>
  <p:slideViewPr>
    <p:cSldViewPr snapToGrid="0" snapToObjects="1">
      <p:cViewPr>
        <p:scale>
          <a:sx n="75" d="100"/>
          <a:sy n="75" d="100"/>
        </p:scale>
        <p:origin x="-966" y="-72"/>
      </p:cViewPr>
      <p:guideLst>
        <p:guide orient="horz" pos="3770"/>
        <p:guide pos="55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05549-E1A6-4374-816B-AF23D4586E2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99AEA89C-02CA-4EB3-A5B6-F0528B9802C8}">
      <dgm:prSet phldrT="[Szöveg]" custT="1"/>
      <dgm:spPr/>
      <dgm:t>
        <a:bodyPr/>
        <a:lstStyle/>
        <a:p>
          <a:r>
            <a:rPr lang="hu-HU" sz="2000" dirty="0" smtClean="0"/>
            <a:t>Egészségügyi szolgáltatók</a:t>
          </a:r>
          <a:endParaRPr lang="hu-HU" sz="2000" dirty="0"/>
        </a:p>
      </dgm:t>
    </dgm:pt>
    <dgm:pt modelId="{D3E1F1A5-5567-4D6E-8FEA-43F01B40318C}" type="parTrans" cxnId="{E432DA6C-E7F5-4C86-BD29-A2CF96124573}">
      <dgm:prSet/>
      <dgm:spPr/>
      <dgm:t>
        <a:bodyPr/>
        <a:lstStyle/>
        <a:p>
          <a:endParaRPr lang="hu-HU"/>
        </a:p>
      </dgm:t>
    </dgm:pt>
    <dgm:pt modelId="{14BB228D-3636-4A9D-9B89-6E64728B8564}" type="sibTrans" cxnId="{E432DA6C-E7F5-4C86-BD29-A2CF96124573}">
      <dgm:prSet/>
      <dgm:spPr/>
      <dgm:t>
        <a:bodyPr/>
        <a:lstStyle/>
        <a:p>
          <a:endParaRPr lang="hu-HU"/>
        </a:p>
      </dgm:t>
    </dgm:pt>
    <dgm:pt modelId="{753AF817-6626-4714-87A9-A82070ED3873}">
      <dgm:prSet phldrT="[Szöveg]" custT="1"/>
      <dgm:spPr/>
      <dgm:t>
        <a:bodyPr/>
        <a:lstStyle/>
        <a:p>
          <a:r>
            <a:rPr lang="hu-HU" sz="1400" dirty="0" smtClean="0"/>
            <a:t>Szolgáltatásszervező</a:t>
          </a:r>
          <a:endParaRPr lang="hu-HU" sz="1400" dirty="0"/>
        </a:p>
      </dgm:t>
    </dgm:pt>
    <dgm:pt modelId="{69C37FBA-92A7-4414-864D-C03D35B8CE7C}" type="parTrans" cxnId="{ECBE6090-0289-4370-869B-FAE89AE55B3F}">
      <dgm:prSet/>
      <dgm:spPr/>
      <dgm:t>
        <a:bodyPr/>
        <a:lstStyle/>
        <a:p>
          <a:endParaRPr lang="hu-HU"/>
        </a:p>
      </dgm:t>
    </dgm:pt>
    <dgm:pt modelId="{CD4E6B58-D9E1-4086-84CA-C9ADC2C553C0}" type="sibTrans" cxnId="{ECBE6090-0289-4370-869B-FAE89AE55B3F}">
      <dgm:prSet/>
      <dgm:spPr/>
      <dgm:t>
        <a:bodyPr/>
        <a:lstStyle/>
        <a:p>
          <a:endParaRPr lang="hu-HU"/>
        </a:p>
      </dgm:t>
    </dgm:pt>
    <dgm:pt modelId="{4FF1C2E0-9427-447E-9A8B-0E30F33AE302}">
      <dgm:prSet phldrT="[Szöveg]" custT="1"/>
      <dgm:spPr/>
      <dgm:t>
        <a:bodyPr/>
        <a:lstStyle/>
        <a:p>
          <a:r>
            <a:rPr lang="hu-HU" sz="2000" dirty="0" smtClean="0"/>
            <a:t>Biztosító</a:t>
          </a:r>
          <a:endParaRPr lang="hu-HU" sz="2000" dirty="0"/>
        </a:p>
      </dgm:t>
    </dgm:pt>
    <dgm:pt modelId="{E3E242C6-2D99-4A6E-B336-74CEB8E54049}" type="parTrans" cxnId="{AE1D13CD-CE4E-4A5B-B3B5-D09213EBE012}">
      <dgm:prSet/>
      <dgm:spPr/>
      <dgm:t>
        <a:bodyPr/>
        <a:lstStyle/>
        <a:p>
          <a:endParaRPr lang="hu-HU"/>
        </a:p>
      </dgm:t>
    </dgm:pt>
    <dgm:pt modelId="{16132EEF-B440-4940-A16F-F0F627DF31AF}" type="sibTrans" cxnId="{AE1D13CD-CE4E-4A5B-B3B5-D09213EBE012}">
      <dgm:prSet/>
      <dgm:spPr/>
      <dgm:t>
        <a:bodyPr/>
        <a:lstStyle/>
        <a:p>
          <a:endParaRPr lang="hu-HU"/>
        </a:p>
      </dgm:t>
    </dgm:pt>
    <dgm:pt modelId="{6AE20477-E7F9-4EA3-A4E5-A68AB59E7F7C}" type="pres">
      <dgm:prSet presAssocID="{D8D05549-E1A6-4374-816B-AF23D4586E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CCA8AC-E54F-486E-B653-BCDCB3462303}" type="pres">
      <dgm:prSet presAssocID="{99AEA89C-02CA-4EB3-A5B6-F0528B9802C8}" presName="gear1" presStyleLbl="node1" presStyleIdx="0" presStyleCnt="3" custLinFactNeighborX="-2896" custLinFactNeighborY="-637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D414971-1EFE-4716-9B9A-738358453ACE}" type="pres">
      <dgm:prSet presAssocID="{99AEA89C-02CA-4EB3-A5B6-F0528B9802C8}" presName="gear1srcNode" presStyleLbl="node1" presStyleIdx="0" presStyleCnt="3"/>
      <dgm:spPr/>
      <dgm:t>
        <a:bodyPr/>
        <a:lstStyle/>
        <a:p>
          <a:endParaRPr lang="hu-HU"/>
        </a:p>
      </dgm:t>
    </dgm:pt>
    <dgm:pt modelId="{340889D1-2742-4E37-9D1E-28420DF3D223}" type="pres">
      <dgm:prSet presAssocID="{99AEA89C-02CA-4EB3-A5B6-F0528B9802C8}" presName="gear1dstNode" presStyleLbl="node1" presStyleIdx="0" presStyleCnt="3"/>
      <dgm:spPr/>
      <dgm:t>
        <a:bodyPr/>
        <a:lstStyle/>
        <a:p>
          <a:endParaRPr lang="hu-HU"/>
        </a:p>
      </dgm:t>
    </dgm:pt>
    <dgm:pt modelId="{265ED5E0-BD10-41C3-8394-374C4DEB42F7}" type="pres">
      <dgm:prSet presAssocID="{753AF817-6626-4714-87A9-A82070ED3873}" presName="gear2" presStyleLbl="node1" presStyleIdx="1" presStyleCnt="3" custLinFactNeighborX="199" custLinFactNeighborY="-345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2BBA56-FF8C-4ACB-A152-5EB15B8BE0A3}" type="pres">
      <dgm:prSet presAssocID="{753AF817-6626-4714-87A9-A82070ED3873}" presName="gear2srcNode" presStyleLbl="node1" presStyleIdx="1" presStyleCnt="3"/>
      <dgm:spPr/>
      <dgm:t>
        <a:bodyPr/>
        <a:lstStyle/>
        <a:p>
          <a:endParaRPr lang="hu-HU"/>
        </a:p>
      </dgm:t>
    </dgm:pt>
    <dgm:pt modelId="{45877C04-5F45-4871-A843-E78DAC172C35}" type="pres">
      <dgm:prSet presAssocID="{753AF817-6626-4714-87A9-A82070ED3873}" presName="gear2dstNode" presStyleLbl="node1" presStyleIdx="1" presStyleCnt="3"/>
      <dgm:spPr/>
      <dgm:t>
        <a:bodyPr/>
        <a:lstStyle/>
        <a:p>
          <a:endParaRPr lang="hu-HU"/>
        </a:p>
      </dgm:t>
    </dgm:pt>
    <dgm:pt modelId="{6432EDD7-89E5-40FE-9CEA-8A70002AFB2D}" type="pres">
      <dgm:prSet presAssocID="{4FF1C2E0-9427-447E-9A8B-0E30F33AE302}" presName="gear3" presStyleLbl="node1" presStyleIdx="2" presStyleCnt="3" custLinFactNeighborX="3872" custLinFactNeighborY="3349"/>
      <dgm:spPr/>
      <dgm:t>
        <a:bodyPr/>
        <a:lstStyle/>
        <a:p>
          <a:endParaRPr lang="hu-HU"/>
        </a:p>
      </dgm:t>
    </dgm:pt>
    <dgm:pt modelId="{50F1932B-CCFB-4673-AEB3-2BB9E5304C71}" type="pres">
      <dgm:prSet presAssocID="{4FF1C2E0-9427-447E-9A8B-0E30F33AE30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1D5113-C4B1-411D-AE11-1378DF401CD8}" type="pres">
      <dgm:prSet presAssocID="{4FF1C2E0-9427-447E-9A8B-0E30F33AE302}" presName="gear3srcNode" presStyleLbl="node1" presStyleIdx="2" presStyleCnt="3"/>
      <dgm:spPr/>
      <dgm:t>
        <a:bodyPr/>
        <a:lstStyle/>
        <a:p>
          <a:endParaRPr lang="hu-HU"/>
        </a:p>
      </dgm:t>
    </dgm:pt>
    <dgm:pt modelId="{DAA50B70-F222-4872-8734-FAE6AD2C53B2}" type="pres">
      <dgm:prSet presAssocID="{4FF1C2E0-9427-447E-9A8B-0E30F33AE302}" presName="gear3dstNode" presStyleLbl="node1" presStyleIdx="2" presStyleCnt="3"/>
      <dgm:spPr/>
      <dgm:t>
        <a:bodyPr/>
        <a:lstStyle/>
        <a:p>
          <a:endParaRPr lang="hu-HU"/>
        </a:p>
      </dgm:t>
    </dgm:pt>
    <dgm:pt modelId="{8A9A0D0A-E24D-4C64-9160-91EEADA3F4CF}" type="pres">
      <dgm:prSet presAssocID="{14BB228D-3636-4A9D-9B89-6E64728B8564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2681CF90-CAEF-4764-9EAB-B50BFC6F456B}" type="pres">
      <dgm:prSet presAssocID="{CD4E6B58-D9E1-4086-84CA-C9ADC2C553C0}" presName="connector2" presStyleLbl="sibTrans2D1" presStyleIdx="1" presStyleCnt="3" custLinFactNeighborX="-16930" custLinFactNeighborY="-675"/>
      <dgm:spPr/>
      <dgm:t>
        <a:bodyPr/>
        <a:lstStyle/>
        <a:p>
          <a:endParaRPr lang="hu-HU"/>
        </a:p>
      </dgm:t>
    </dgm:pt>
    <dgm:pt modelId="{68BA3D36-AA0D-487E-881C-C9A481B244ED}" type="pres">
      <dgm:prSet presAssocID="{16132EEF-B440-4940-A16F-F0F627DF31AF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F4B0B9D0-37AB-411A-8622-212EC61BEDFE}" type="presOf" srcId="{CD4E6B58-D9E1-4086-84CA-C9ADC2C553C0}" destId="{2681CF90-CAEF-4764-9EAB-B50BFC6F456B}" srcOrd="0" destOrd="0" presId="urn:microsoft.com/office/officeart/2005/8/layout/gear1"/>
    <dgm:cxn modelId="{AE1D13CD-CE4E-4A5B-B3B5-D09213EBE012}" srcId="{D8D05549-E1A6-4374-816B-AF23D4586E2A}" destId="{4FF1C2E0-9427-447E-9A8B-0E30F33AE302}" srcOrd="2" destOrd="0" parTransId="{E3E242C6-2D99-4A6E-B336-74CEB8E54049}" sibTransId="{16132EEF-B440-4940-A16F-F0F627DF31AF}"/>
    <dgm:cxn modelId="{A130DF2E-72AE-4FF4-986D-435C414FB476}" type="presOf" srcId="{4FF1C2E0-9427-447E-9A8B-0E30F33AE302}" destId="{50F1932B-CCFB-4673-AEB3-2BB9E5304C71}" srcOrd="1" destOrd="0" presId="urn:microsoft.com/office/officeart/2005/8/layout/gear1"/>
    <dgm:cxn modelId="{A6E46ED9-D42F-4C28-9F17-1FFC213A608A}" type="presOf" srcId="{16132EEF-B440-4940-A16F-F0F627DF31AF}" destId="{68BA3D36-AA0D-487E-881C-C9A481B244ED}" srcOrd="0" destOrd="0" presId="urn:microsoft.com/office/officeart/2005/8/layout/gear1"/>
    <dgm:cxn modelId="{7A0B88BB-E136-4039-9707-14E31153B80D}" type="presOf" srcId="{99AEA89C-02CA-4EB3-A5B6-F0528B9802C8}" destId="{B3CCA8AC-E54F-486E-B653-BCDCB3462303}" srcOrd="0" destOrd="0" presId="urn:microsoft.com/office/officeart/2005/8/layout/gear1"/>
    <dgm:cxn modelId="{01C66727-EB96-48DA-8433-2BCB744BCA49}" type="presOf" srcId="{4FF1C2E0-9427-447E-9A8B-0E30F33AE302}" destId="{6432EDD7-89E5-40FE-9CEA-8A70002AFB2D}" srcOrd="0" destOrd="0" presId="urn:microsoft.com/office/officeart/2005/8/layout/gear1"/>
    <dgm:cxn modelId="{DBF93845-8E56-43FA-A377-869C1BC1A7D4}" type="presOf" srcId="{753AF817-6626-4714-87A9-A82070ED3873}" destId="{265ED5E0-BD10-41C3-8394-374C4DEB42F7}" srcOrd="0" destOrd="0" presId="urn:microsoft.com/office/officeart/2005/8/layout/gear1"/>
    <dgm:cxn modelId="{5A1513B6-FA22-4A9D-B8BF-FDE23C3B9A4A}" type="presOf" srcId="{4FF1C2E0-9427-447E-9A8B-0E30F33AE302}" destId="{DAA50B70-F222-4872-8734-FAE6AD2C53B2}" srcOrd="3" destOrd="0" presId="urn:microsoft.com/office/officeart/2005/8/layout/gear1"/>
    <dgm:cxn modelId="{3762067F-2283-4554-A5AA-4D4884501B6F}" type="presOf" srcId="{99AEA89C-02CA-4EB3-A5B6-F0528B9802C8}" destId="{340889D1-2742-4E37-9D1E-28420DF3D223}" srcOrd="2" destOrd="0" presId="urn:microsoft.com/office/officeart/2005/8/layout/gear1"/>
    <dgm:cxn modelId="{E432DA6C-E7F5-4C86-BD29-A2CF96124573}" srcId="{D8D05549-E1A6-4374-816B-AF23D4586E2A}" destId="{99AEA89C-02CA-4EB3-A5B6-F0528B9802C8}" srcOrd="0" destOrd="0" parTransId="{D3E1F1A5-5567-4D6E-8FEA-43F01B40318C}" sibTransId="{14BB228D-3636-4A9D-9B89-6E64728B8564}"/>
    <dgm:cxn modelId="{B558A5CF-8E73-4C74-9E09-39B0CDC1686B}" type="presOf" srcId="{14BB228D-3636-4A9D-9B89-6E64728B8564}" destId="{8A9A0D0A-E24D-4C64-9160-91EEADA3F4CF}" srcOrd="0" destOrd="0" presId="urn:microsoft.com/office/officeart/2005/8/layout/gear1"/>
    <dgm:cxn modelId="{ECBE6090-0289-4370-869B-FAE89AE55B3F}" srcId="{D8D05549-E1A6-4374-816B-AF23D4586E2A}" destId="{753AF817-6626-4714-87A9-A82070ED3873}" srcOrd="1" destOrd="0" parTransId="{69C37FBA-92A7-4414-864D-C03D35B8CE7C}" sibTransId="{CD4E6B58-D9E1-4086-84CA-C9ADC2C553C0}"/>
    <dgm:cxn modelId="{53A6B182-DE99-4F40-8801-A60A70CF53BF}" type="presOf" srcId="{753AF817-6626-4714-87A9-A82070ED3873}" destId="{45877C04-5F45-4871-A843-E78DAC172C35}" srcOrd="2" destOrd="0" presId="urn:microsoft.com/office/officeart/2005/8/layout/gear1"/>
    <dgm:cxn modelId="{2AF2FEA9-37B3-4720-9D9C-3D1A2CB8A5D0}" type="presOf" srcId="{99AEA89C-02CA-4EB3-A5B6-F0528B9802C8}" destId="{FD414971-1EFE-4716-9B9A-738358453ACE}" srcOrd="1" destOrd="0" presId="urn:microsoft.com/office/officeart/2005/8/layout/gear1"/>
    <dgm:cxn modelId="{0EE73744-7F36-41F5-AEFB-F51C9B9BA34F}" type="presOf" srcId="{4FF1C2E0-9427-447E-9A8B-0E30F33AE302}" destId="{561D5113-C4B1-411D-AE11-1378DF401CD8}" srcOrd="2" destOrd="0" presId="urn:microsoft.com/office/officeart/2005/8/layout/gear1"/>
    <dgm:cxn modelId="{0A710291-7EB7-47D0-88DC-2B5B1DA9F9DA}" type="presOf" srcId="{753AF817-6626-4714-87A9-A82070ED3873}" destId="{742BBA56-FF8C-4ACB-A152-5EB15B8BE0A3}" srcOrd="1" destOrd="0" presId="urn:microsoft.com/office/officeart/2005/8/layout/gear1"/>
    <dgm:cxn modelId="{44D0CCCB-25A5-4578-BC54-2B42C2900267}" type="presOf" srcId="{D8D05549-E1A6-4374-816B-AF23D4586E2A}" destId="{6AE20477-E7F9-4EA3-A4E5-A68AB59E7F7C}" srcOrd="0" destOrd="0" presId="urn:microsoft.com/office/officeart/2005/8/layout/gear1"/>
    <dgm:cxn modelId="{2715D9F8-D28A-42B0-9C33-D3E69DCC5299}" type="presParOf" srcId="{6AE20477-E7F9-4EA3-A4E5-A68AB59E7F7C}" destId="{B3CCA8AC-E54F-486E-B653-BCDCB3462303}" srcOrd="0" destOrd="0" presId="urn:microsoft.com/office/officeart/2005/8/layout/gear1"/>
    <dgm:cxn modelId="{C8F0117B-A92C-4ACA-B28D-1E4E7D064781}" type="presParOf" srcId="{6AE20477-E7F9-4EA3-A4E5-A68AB59E7F7C}" destId="{FD414971-1EFE-4716-9B9A-738358453ACE}" srcOrd="1" destOrd="0" presId="urn:microsoft.com/office/officeart/2005/8/layout/gear1"/>
    <dgm:cxn modelId="{7328095A-81C5-4565-A445-2A5AE0C4E0A1}" type="presParOf" srcId="{6AE20477-E7F9-4EA3-A4E5-A68AB59E7F7C}" destId="{340889D1-2742-4E37-9D1E-28420DF3D223}" srcOrd="2" destOrd="0" presId="urn:microsoft.com/office/officeart/2005/8/layout/gear1"/>
    <dgm:cxn modelId="{39B68376-7993-4F18-B8F5-A686CADA12A5}" type="presParOf" srcId="{6AE20477-E7F9-4EA3-A4E5-A68AB59E7F7C}" destId="{265ED5E0-BD10-41C3-8394-374C4DEB42F7}" srcOrd="3" destOrd="0" presId="urn:microsoft.com/office/officeart/2005/8/layout/gear1"/>
    <dgm:cxn modelId="{4567143C-1FA4-49F3-B5B5-2A142DCEFECD}" type="presParOf" srcId="{6AE20477-E7F9-4EA3-A4E5-A68AB59E7F7C}" destId="{742BBA56-FF8C-4ACB-A152-5EB15B8BE0A3}" srcOrd="4" destOrd="0" presId="urn:microsoft.com/office/officeart/2005/8/layout/gear1"/>
    <dgm:cxn modelId="{05ABCC43-9D4F-4390-8AEC-2F7593F4892E}" type="presParOf" srcId="{6AE20477-E7F9-4EA3-A4E5-A68AB59E7F7C}" destId="{45877C04-5F45-4871-A843-E78DAC172C35}" srcOrd="5" destOrd="0" presId="urn:microsoft.com/office/officeart/2005/8/layout/gear1"/>
    <dgm:cxn modelId="{E593BF5A-C292-4704-BC79-8ADF0A0A091B}" type="presParOf" srcId="{6AE20477-E7F9-4EA3-A4E5-A68AB59E7F7C}" destId="{6432EDD7-89E5-40FE-9CEA-8A70002AFB2D}" srcOrd="6" destOrd="0" presId="urn:microsoft.com/office/officeart/2005/8/layout/gear1"/>
    <dgm:cxn modelId="{534FB7F9-4B05-43E6-92FB-3DCBD7FF4BD5}" type="presParOf" srcId="{6AE20477-E7F9-4EA3-A4E5-A68AB59E7F7C}" destId="{50F1932B-CCFB-4673-AEB3-2BB9E5304C71}" srcOrd="7" destOrd="0" presId="urn:microsoft.com/office/officeart/2005/8/layout/gear1"/>
    <dgm:cxn modelId="{A205D4CE-0322-4ED4-A8C4-8AC1A9A9ECE8}" type="presParOf" srcId="{6AE20477-E7F9-4EA3-A4E5-A68AB59E7F7C}" destId="{561D5113-C4B1-411D-AE11-1378DF401CD8}" srcOrd="8" destOrd="0" presId="urn:microsoft.com/office/officeart/2005/8/layout/gear1"/>
    <dgm:cxn modelId="{AADEF98D-B9C0-4D2E-A596-5AC7C3F7D471}" type="presParOf" srcId="{6AE20477-E7F9-4EA3-A4E5-A68AB59E7F7C}" destId="{DAA50B70-F222-4872-8734-FAE6AD2C53B2}" srcOrd="9" destOrd="0" presId="urn:microsoft.com/office/officeart/2005/8/layout/gear1"/>
    <dgm:cxn modelId="{44C334D6-BEE4-435F-A2BB-323ECB260EF3}" type="presParOf" srcId="{6AE20477-E7F9-4EA3-A4E5-A68AB59E7F7C}" destId="{8A9A0D0A-E24D-4C64-9160-91EEADA3F4CF}" srcOrd="10" destOrd="0" presId="urn:microsoft.com/office/officeart/2005/8/layout/gear1"/>
    <dgm:cxn modelId="{8A0BFAB1-2A68-4EDD-A93A-E57C4285549A}" type="presParOf" srcId="{6AE20477-E7F9-4EA3-A4E5-A68AB59E7F7C}" destId="{2681CF90-CAEF-4764-9EAB-B50BFC6F456B}" srcOrd="11" destOrd="0" presId="urn:microsoft.com/office/officeart/2005/8/layout/gear1"/>
    <dgm:cxn modelId="{0B678951-3F2B-4BA2-B840-9F3A566F96B2}" type="presParOf" srcId="{6AE20477-E7F9-4EA3-A4E5-A68AB59E7F7C}" destId="{68BA3D36-AA0D-487E-881C-C9A481B244E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smtClean="0"/>
            <a:t>évente egy alkalommal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évente egy alkalommal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63E8F9-5176-4DA3-98A8-FF624404280E}" type="presOf" srcId="{AF90A6F2-C7FB-4669-9622-43120BFB4C57}" destId="{121415D8-5BB4-4EC0-AB57-634D248C904B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161145C0-3DD5-43F8-A375-384DE0807918}" type="presOf" srcId="{2ABB4D52-7F0C-4A1F-BBCB-BB23A13608D6}" destId="{C1C8DB0D-0D90-49AC-AD9C-9BCC1F1721D9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DE598E69-93E2-4276-9FD7-F4AE9EAD21B8}" type="presOf" srcId="{ECDD7E1D-00CC-458F-AA77-CDB73E2119F4}" destId="{67D8E7AC-CFAC-4C3B-8DEF-A251AD465531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4CDF9E9B-1AAD-4C5A-B0F4-19A742999E81}" type="presOf" srcId="{27C24D87-4513-4F27-9FFB-9D60F4AB03E2}" destId="{5D9699B9-0F50-41E0-9905-34BE3B6E22A2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CF6A893C-9707-46C7-B27D-0B2D25089B0B}" type="presOf" srcId="{3EA7E5F1-6B55-430A-BAA0-938E33DE881D}" destId="{60A5025E-6A83-4F4F-AC5E-CA1442E97ABB}" srcOrd="0" destOrd="0" presId="urn:microsoft.com/office/officeart/2005/8/layout/hList1"/>
    <dgm:cxn modelId="{F253B962-CF21-4CC9-AAC5-877D7C7F8A54}" type="presOf" srcId="{D2945247-E97C-4631-8A73-C9E0322E9C24}" destId="{565AD266-4639-429B-A550-70F6AED15BB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59F0CA7F-3290-4251-88B4-A67667CD69CA}" type="presOf" srcId="{D7B9EFC8-54CB-4F8B-B82B-F803F537CFE7}" destId="{D9C47E73-0D37-427B-A1B4-7FBE8A44DCDF}" srcOrd="0" destOrd="0" presId="urn:microsoft.com/office/officeart/2005/8/layout/hList1"/>
    <dgm:cxn modelId="{A05D007D-CA01-472D-948E-7870574D34CB}" type="presOf" srcId="{5184AA36-9942-4908-8B44-90E2525304EA}" destId="{E382B99A-F0EB-4EF8-8A35-0E4880FDB1EA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51B8C28F-8624-4694-8F2C-DAA009190124}" type="presOf" srcId="{DF1ACDFE-6711-4713-841F-E8C45CFBF377}" destId="{40BAB91A-4A78-4EB0-8F87-C7344BBD3F42}" srcOrd="0" destOrd="0" presId="urn:microsoft.com/office/officeart/2005/8/layout/hList1"/>
    <dgm:cxn modelId="{F9E639AA-B973-4671-B0CF-1DAFD36C19B5}" type="presParOf" srcId="{D9C47E73-0D37-427B-A1B4-7FBE8A44DCDF}" destId="{F307778B-1CB7-448C-8588-A28EE408A178}" srcOrd="0" destOrd="0" presId="urn:microsoft.com/office/officeart/2005/8/layout/hList1"/>
    <dgm:cxn modelId="{C373CF0F-8355-44B3-9E84-97559F0EF38B}" type="presParOf" srcId="{F307778B-1CB7-448C-8588-A28EE408A178}" destId="{60A5025E-6A83-4F4F-AC5E-CA1442E97ABB}" srcOrd="0" destOrd="0" presId="urn:microsoft.com/office/officeart/2005/8/layout/hList1"/>
    <dgm:cxn modelId="{9977C6B8-B57B-4C43-8194-1263D5586570}" type="presParOf" srcId="{F307778B-1CB7-448C-8588-A28EE408A178}" destId="{67D8E7AC-CFAC-4C3B-8DEF-A251AD465531}" srcOrd="1" destOrd="0" presId="urn:microsoft.com/office/officeart/2005/8/layout/hList1"/>
    <dgm:cxn modelId="{C20B6B6A-AB32-4DAE-8B12-C5619C7CCA4C}" type="presParOf" srcId="{D9C47E73-0D37-427B-A1B4-7FBE8A44DCDF}" destId="{493ECB23-E055-46E7-B182-24CE3455ADA2}" srcOrd="1" destOrd="0" presId="urn:microsoft.com/office/officeart/2005/8/layout/hList1"/>
    <dgm:cxn modelId="{42DD1309-EEC4-43A6-B025-24A9CE96ECD7}" type="presParOf" srcId="{D9C47E73-0D37-427B-A1B4-7FBE8A44DCDF}" destId="{38276F2C-133A-486C-808D-085A4BEB91A9}" srcOrd="2" destOrd="0" presId="urn:microsoft.com/office/officeart/2005/8/layout/hList1"/>
    <dgm:cxn modelId="{54DB8E84-C3A6-4B21-B84F-AC98CCEF974C}" type="presParOf" srcId="{38276F2C-133A-486C-808D-085A4BEB91A9}" destId="{E382B99A-F0EB-4EF8-8A35-0E4880FDB1EA}" srcOrd="0" destOrd="0" presId="urn:microsoft.com/office/officeart/2005/8/layout/hList1"/>
    <dgm:cxn modelId="{A15451CB-57AC-438B-8145-CD9AB3A315AD}" type="presParOf" srcId="{38276F2C-133A-486C-808D-085A4BEB91A9}" destId="{40BAB91A-4A78-4EB0-8F87-C7344BBD3F42}" srcOrd="1" destOrd="0" presId="urn:microsoft.com/office/officeart/2005/8/layout/hList1"/>
    <dgm:cxn modelId="{5A126F3C-BD20-46D9-B8EC-696812177325}" type="presParOf" srcId="{D9C47E73-0D37-427B-A1B4-7FBE8A44DCDF}" destId="{BB03E47D-5948-44C0-9169-AAE32BE42820}" srcOrd="3" destOrd="0" presId="urn:microsoft.com/office/officeart/2005/8/layout/hList1"/>
    <dgm:cxn modelId="{A786B1AC-E98B-460B-A6D7-19C80B4AE10D}" type="presParOf" srcId="{D9C47E73-0D37-427B-A1B4-7FBE8A44DCDF}" destId="{53F2DCA0-8AF6-4FBE-A8D9-CC0BC210FE8A}" srcOrd="4" destOrd="0" presId="urn:microsoft.com/office/officeart/2005/8/layout/hList1"/>
    <dgm:cxn modelId="{D241E737-743A-4EC0-9777-D548CA3AF88F}" type="presParOf" srcId="{53F2DCA0-8AF6-4FBE-A8D9-CC0BC210FE8A}" destId="{121415D8-5BB4-4EC0-AB57-634D248C904B}" srcOrd="0" destOrd="0" presId="urn:microsoft.com/office/officeart/2005/8/layout/hList1"/>
    <dgm:cxn modelId="{57B2A736-FAF7-4B13-A0E1-778833D25CCC}" type="presParOf" srcId="{53F2DCA0-8AF6-4FBE-A8D9-CC0BC210FE8A}" destId="{5D9699B9-0F50-41E0-9905-34BE3B6E22A2}" srcOrd="1" destOrd="0" presId="urn:microsoft.com/office/officeart/2005/8/layout/hList1"/>
    <dgm:cxn modelId="{0B17A7F5-6323-4B0F-AC1A-F369C4D94039}" type="presParOf" srcId="{D9C47E73-0D37-427B-A1B4-7FBE8A44DCDF}" destId="{F0756E03-F94C-44C3-92E4-2D850E3E84E9}" srcOrd="5" destOrd="0" presId="urn:microsoft.com/office/officeart/2005/8/layout/hList1"/>
    <dgm:cxn modelId="{A8A5F3DE-CC40-44A7-9D9F-09A209CFC7F8}" type="presParOf" srcId="{D9C47E73-0D37-427B-A1B4-7FBE8A44DCDF}" destId="{5ECFE25E-AB65-406B-8505-9EDE0E0FCF57}" srcOrd="6" destOrd="0" presId="urn:microsoft.com/office/officeart/2005/8/layout/hList1"/>
    <dgm:cxn modelId="{7F38AFCE-6F4B-4AA0-A97D-DB501A7B054F}" type="presParOf" srcId="{5ECFE25E-AB65-406B-8505-9EDE0E0FCF57}" destId="{565AD266-4639-429B-A550-70F6AED15BBB}" srcOrd="0" destOrd="0" presId="urn:microsoft.com/office/officeart/2005/8/layout/hList1"/>
    <dgm:cxn modelId="{2F159E0A-DD46-419E-A988-F6D9BA0431D4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08CE8F8-84E0-4FE9-94FC-65BF68FBC059}" type="presOf" srcId="{ECDD7E1D-00CC-458F-AA77-CDB73E2119F4}" destId="{67D8E7AC-CFAC-4C3B-8DEF-A251AD465531}" srcOrd="0" destOrd="0" presId="urn:microsoft.com/office/officeart/2005/8/layout/hList1"/>
    <dgm:cxn modelId="{8EBA76F4-ECAE-4EB1-B8C6-1D71EA067A62}" type="presOf" srcId="{AF90A6F2-C7FB-4669-9622-43120BFB4C57}" destId="{121415D8-5BB4-4EC0-AB57-634D248C904B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2AEE14A3-B6A0-4949-B843-64773B1392C5}" type="presOf" srcId="{D2945247-E97C-4631-8A73-C9E0322E9C24}" destId="{565AD266-4639-429B-A550-70F6AED15BBB}" srcOrd="0" destOrd="0" presId="urn:microsoft.com/office/officeart/2005/8/layout/hList1"/>
    <dgm:cxn modelId="{5E4C365C-DF79-4D79-BECB-EFCA7EDBFC02}" type="presOf" srcId="{5184AA36-9942-4908-8B44-90E2525304EA}" destId="{E382B99A-F0EB-4EF8-8A35-0E4880FDB1EA}" srcOrd="0" destOrd="0" presId="urn:microsoft.com/office/officeart/2005/8/layout/hList1"/>
    <dgm:cxn modelId="{60BA5CAE-A0B0-4135-AA9E-16AE42C117F5}" type="presOf" srcId="{D7B9EFC8-54CB-4F8B-B82B-F803F537CFE7}" destId="{D9C47E73-0D37-427B-A1B4-7FBE8A44DCDF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1EA311C4-D323-4CD3-8214-641BDF6EE78E}" type="presOf" srcId="{27C24D87-4513-4F27-9FFB-9D60F4AB03E2}" destId="{5D9699B9-0F50-41E0-9905-34BE3B6E22A2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06B5A274-665A-4781-A483-6CB89C71D9E7}" type="presOf" srcId="{2ABB4D52-7F0C-4A1F-BBCB-BB23A13608D6}" destId="{C1C8DB0D-0D90-49AC-AD9C-9BCC1F1721D9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3B1405E4-1EA1-466B-866D-6CF9A7E83D78}" type="presOf" srcId="{DF1ACDFE-6711-4713-841F-E8C45CFBF377}" destId="{40BAB91A-4A78-4EB0-8F87-C7344BBD3F42}" srcOrd="0" destOrd="0" presId="urn:microsoft.com/office/officeart/2005/8/layout/hList1"/>
    <dgm:cxn modelId="{C66D9B7C-3565-4475-85B5-A9331F7973BD}" type="presOf" srcId="{3EA7E5F1-6B55-430A-BAA0-938E33DE881D}" destId="{60A5025E-6A83-4F4F-AC5E-CA1442E97ABB}" srcOrd="0" destOrd="0" presId="urn:microsoft.com/office/officeart/2005/8/layout/hList1"/>
    <dgm:cxn modelId="{D04F4CA3-028B-444D-91C4-FAEC2ACAF9BE}" type="presParOf" srcId="{D9C47E73-0D37-427B-A1B4-7FBE8A44DCDF}" destId="{F307778B-1CB7-448C-8588-A28EE408A178}" srcOrd="0" destOrd="0" presId="urn:microsoft.com/office/officeart/2005/8/layout/hList1"/>
    <dgm:cxn modelId="{16F242AC-A570-481A-9D10-50CB0EA18DD4}" type="presParOf" srcId="{F307778B-1CB7-448C-8588-A28EE408A178}" destId="{60A5025E-6A83-4F4F-AC5E-CA1442E97ABB}" srcOrd="0" destOrd="0" presId="urn:microsoft.com/office/officeart/2005/8/layout/hList1"/>
    <dgm:cxn modelId="{6DF81FC0-C394-405A-AC97-92F075BD7047}" type="presParOf" srcId="{F307778B-1CB7-448C-8588-A28EE408A178}" destId="{67D8E7AC-CFAC-4C3B-8DEF-A251AD465531}" srcOrd="1" destOrd="0" presId="urn:microsoft.com/office/officeart/2005/8/layout/hList1"/>
    <dgm:cxn modelId="{27FCC87E-C9E5-472F-9C49-F117EA7AA313}" type="presParOf" srcId="{D9C47E73-0D37-427B-A1B4-7FBE8A44DCDF}" destId="{493ECB23-E055-46E7-B182-24CE3455ADA2}" srcOrd="1" destOrd="0" presId="urn:microsoft.com/office/officeart/2005/8/layout/hList1"/>
    <dgm:cxn modelId="{3C15A099-6808-483F-802E-D725DF7686E3}" type="presParOf" srcId="{D9C47E73-0D37-427B-A1B4-7FBE8A44DCDF}" destId="{38276F2C-133A-486C-808D-085A4BEB91A9}" srcOrd="2" destOrd="0" presId="urn:microsoft.com/office/officeart/2005/8/layout/hList1"/>
    <dgm:cxn modelId="{E956CBF1-3FD8-4770-BF5D-16E080B1F966}" type="presParOf" srcId="{38276F2C-133A-486C-808D-085A4BEB91A9}" destId="{E382B99A-F0EB-4EF8-8A35-0E4880FDB1EA}" srcOrd="0" destOrd="0" presId="urn:microsoft.com/office/officeart/2005/8/layout/hList1"/>
    <dgm:cxn modelId="{72B0C554-518B-4345-8E46-7C4355C0A121}" type="presParOf" srcId="{38276F2C-133A-486C-808D-085A4BEB91A9}" destId="{40BAB91A-4A78-4EB0-8F87-C7344BBD3F42}" srcOrd="1" destOrd="0" presId="urn:microsoft.com/office/officeart/2005/8/layout/hList1"/>
    <dgm:cxn modelId="{E2E07235-9B81-4796-8C4A-AD65DDCA9694}" type="presParOf" srcId="{D9C47E73-0D37-427B-A1B4-7FBE8A44DCDF}" destId="{BB03E47D-5948-44C0-9169-AAE32BE42820}" srcOrd="3" destOrd="0" presId="urn:microsoft.com/office/officeart/2005/8/layout/hList1"/>
    <dgm:cxn modelId="{A796DBAB-0D2F-4FCD-9E1D-BDE1B41830E3}" type="presParOf" srcId="{D9C47E73-0D37-427B-A1B4-7FBE8A44DCDF}" destId="{53F2DCA0-8AF6-4FBE-A8D9-CC0BC210FE8A}" srcOrd="4" destOrd="0" presId="urn:microsoft.com/office/officeart/2005/8/layout/hList1"/>
    <dgm:cxn modelId="{7752CE8F-405D-4688-905B-D2482E10127A}" type="presParOf" srcId="{53F2DCA0-8AF6-4FBE-A8D9-CC0BC210FE8A}" destId="{121415D8-5BB4-4EC0-AB57-634D248C904B}" srcOrd="0" destOrd="0" presId="urn:microsoft.com/office/officeart/2005/8/layout/hList1"/>
    <dgm:cxn modelId="{E7AB97F4-2ADB-4731-B608-3E27059D51CB}" type="presParOf" srcId="{53F2DCA0-8AF6-4FBE-A8D9-CC0BC210FE8A}" destId="{5D9699B9-0F50-41E0-9905-34BE3B6E22A2}" srcOrd="1" destOrd="0" presId="urn:microsoft.com/office/officeart/2005/8/layout/hList1"/>
    <dgm:cxn modelId="{DFFBB2C2-9070-4444-9565-5FAF71E0F7CB}" type="presParOf" srcId="{D9C47E73-0D37-427B-A1B4-7FBE8A44DCDF}" destId="{F0756E03-F94C-44C3-92E4-2D850E3E84E9}" srcOrd="5" destOrd="0" presId="urn:microsoft.com/office/officeart/2005/8/layout/hList1"/>
    <dgm:cxn modelId="{C53577EF-3574-4570-9D45-868ECEC31193}" type="presParOf" srcId="{D9C47E73-0D37-427B-A1B4-7FBE8A44DCDF}" destId="{5ECFE25E-AB65-406B-8505-9EDE0E0FCF57}" srcOrd="6" destOrd="0" presId="urn:microsoft.com/office/officeart/2005/8/layout/hList1"/>
    <dgm:cxn modelId="{FEE85789-D410-4CCF-8B34-CBF31F87482E}" type="presParOf" srcId="{5ECFE25E-AB65-406B-8505-9EDE0E0FCF57}" destId="{565AD266-4639-429B-A550-70F6AED15BBB}" srcOrd="0" destOrd="0" presId="urn:microsoft.com/office/officeart/2005/8/layout/hList1"/>
    <dgm:cxn modelId="{6C5778D3-DB17-46B9-9BC8-95DF0583D626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két alkalom      /fő/év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0D8B128-AC9C-4A18-B659-B152E44CC2A8}" type="presOf" srcId="{3EA7E5F1-6B55-430A-BAA0-938E33DE881D}" destId="{60A5025E-6A83-4F4F-AC5E-CA1442E97ABB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88DA5C46-280F-4C53-8EED-5C031D500D2C}" type="presOf" srcId="{D2945247-E97C-4631-8A73-C9E0322E9C24}" destId="{565AD266-4639-429B-A550-70F6AED15BBB}" srcOrd="0" destOrd="0" presId="urn:microsoft.com/office/officeart/2005/8/layout/hList1"/>
    <dgm:cxn modelId="{C4B57FA8-6800-4626-9B19-2438506DA3CF}" type="presOf" srcId="{D7B9EFC8-54CB-4F8B-B82B-F803F537CFE7}" destId="{D9C47E73-0D37-427B-A1B4-7FBE8A44DCDF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85730147-D724-49DB-85F6-48B041A771A3}" type="presOf" srcId="{ECDD7E1D-00CC-458F-AA77-CDB73E2119F4}" destId="{67D8E7AC-CFAC-4C3B-8DEF-A251AD465531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FEE8BAAB-FBFA-45B0-9CC9-18BE4DF70C16}" type="presOf" srcId="{27C24D87-4513-4F27-9FFB-9D60F4AB03E2}" destId="{5D9699B9-0F50-41E0-9905-34BE3B6E22A2}" srcOrd="0" destOrd="0" presId="urn:microsoft.com/office/officeart/2005/8/layout/hList1"/>
    <dgm:cxn modelId="{C8FE6C61-92F0-4405-811F-CDD29D1B7361}" type="presOf" srcId="{DF1ACDFE-6711-4713-841F-E8C45CFBF377}" destId="{40BAB91A-4A78-4EB0-8F87-C7344BBD3F42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7AB334DE-A53F-49CB-A4C8-37B50AC0066C}" type="presOf" srcId="{2ABB4D52-7F0C-4A1F-BBCB-BB23A13608D6}" destId="{C1C8DB0D-0D90-49AC-AD9C-9BCC1F1721D9}" srcOrd="0" destOrd="0" presId="urn:microsoft.com/office/officeart/2005/8/layout/hList1"/>
    <dgm:cxn modelId="{BF03328E-67E9-47B6-B71E-19B040BFAC5A}" type="presOf" srcId="{5184AA36-9942-4908-8B44-90E2525304EA}" destId="{E382B99A-F0EB-4EF8-8A35-0E4880FDB1EA}" srcOrd="0" destOrd="0" presId="urn:microsoft.com/office/officeart/2005/8/layout/hList1"/>
    <dgm:cxn modelId="{81CEF630-7871-4470-9064-A52E19F6CEC2}" type="presOf" srcId="{AF90A6F2-C7FB-4669-9622-43120BFB4C57}" destId="{121415D8-5BB4-4EC0-AB57-634D248C904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185C202F-0120-4829-9B8C-ECAEF56DC508}" type="presParOf" srcId="{D9C47E73-0D37-427B-A1B4-7FBE8A44DCDF}" destId="{F307778B-1CB7-448C-8588-A28EE408A178}" srcOrd="0" destOrd="0" presId="urn:microsoft.com/office/officeart/2005/8/layout/hList1"/>
    <dgm:cxn modelId="{9F3B2243-B901-4CFB-A8A7-1B544A4B309F}" type="presParOf" srcId="{F307778B-1CB7-448C-8588-A28EE408A178}" destId="{60A5025E-6A83-4F4F-AC5E-CA1442E97ABB}" srcOrd="0" destOrd="0" presId="urn:microsoft.com/office/officeart/2005/8/layout/hList1"/>
    <dgm:cxn modelId="{E915790C-0B6D-490B-8F9C-73FFDA24DB80}" type="presParOf" srcId="{F307778B-1CB7-448C-8588-A28EE408A178}" destId="{67D8E7AC-CFAC-4C3B-8DEF-A251AD465531}" srcOrd="1" destOrd="0" presId="urn:microsoft.com/office/officeart/2005/8/layout/hList1"/>
    <dgm:cxn modelId="{88524117-7F89-46BB-B790-EEE7AC3553D4}" type="presParOf" srcId="{D9C47E73-0D37-427B-A1B4-7FBE8A44DCDF}" destId="{493ECB23-E055-46E7-B182-24CE3455ADA2}" srcOrd="1" destOrd="0" presId="urn:microsoft.com/office/officeart/2005/8/layout/hList1"/>
    <dgm:cxn modelId="{9C8B0D89-D9A7-4CB6-9AF7-B0AB9FCF031F}" type="presParOf" srcId="{D9C47E73-0D37-427B-A1B4-7FBE8A44DCDF}" destId="{38276F2C-133A-486C-808D-085A4BEB91A9}" srcOrd="2" destOrd="0" presId="urn:microsoft.com/office/officeart/2005/8/layout/hList1"/>
    <dgm:cxn modelId="{3EC34E51-F8E9-4078-B747-937CF4656938}" type="presParOf" srcId="{38276F2C-133A-486C-808D-085A4BEB91A9}" destId="{E382B99A-F0EB-4EF8-8A35-0E4880FDB1EA}" srcOrd="0" destOrd="0" presId="urn:microsoft.com/office/officeart/2005/8/layout/hList1"/>
    <dgm:cxn modelId="{68CCBC5D-F1E7-4E93-B4E2-0E254AB1D019}" type="presParOf" srcId="{38276F2C-133A-486C-808D-085A4BEB91A9}" destId="{40BAB91A-4A78-4EB0-8F87-C7344BBD3F42}" srcOrd="1" destOrd="0" presId="urn:microsoft.com/office/officeart/2005/8/layout/hList1"/>
    <dgm:cxn modelId="{4225E95F-F82D-4331-98CA-37FB5281945D}" type="presParOf" srcId="{D9C47E73-0D37-427B-A1B4-7FBE8A44DCDF}" destId="{BB03E47D-5948-44C0-9169-AAE32BE42820}" srcOrd="3" destOrd="0" presId="urn:microsoft.com/office/officeart/2005/8/layout/hList1"/>
    <dgm:cxn modelId="{7D567D50-BD30-4F15-B597-D6D3C5332B61}" type="presParOf" srcId="{D9C47E73-0D37-427B-A1B4-7FBE8A44DCDF}" destId="{53F2DCA0-8AF6-4FBE-A8D9-CC0BC210FE8A}" srcOrd="4" destOrd="0" presId="urn:microsoft.com/office/officeart/2005/8/layout/hList1"/>
    <dgm:cxn modelId="{312A9ACF-1A45-4731-8A3A-F58EE028767E}" type="presParOf" srcId="{53F2DCA0-8AF6-4FBE-A8D9-CC0BC210FE8A}" destId="{121415D8-5BB4-4EC0-AB57-634D248C904B}" srcOrd="0" destOrd="0" presId="urn:microsoft.com/office/officeart/2005/8/layout/hList1"/>
    <dgm:cxn modelId="{F69FD73B-3EE2-4E76-9C15-A70F48836DA8}" type="presParOf" srcId="{53F2DCA0-8AF6-4FBE-A8D9-CC0BC210FE8A}" destId="{5D9699B9-0F50-41E0-9905-34BE3B6E22A2}" srcOrd="1" destOrd="0" presId="urn:microsoft.com/office/officeart/2005/8/layout/hList1"/>
    <dgm:cxn modelId="{A53FBEDB-A503-495A-80B2-513C582A1158}" type="presParOf" srcId="{D9C47E73-0D37-427B-A1B4-7FBE8A44DCDF}" destId="{F0756E03-F94C-44C3-92E4-2D850E3E84E9}" srcOrd="5" destOrd="0" presId="urn:microsoft.com/office/officeart/2005/8/layout/hList1"/>
    <dgm:cxn modelId="{9403210E-E1C4-4C51-A799-B37CE3B80F35}" type="presParOf" srcId="{D9C47E73-0D37-427B-A1B4-7FBE8A44DCDF}" destId="{5ECFE25E-AB65-406B-8505-9EDE0E0FCF57}" srcOrd="6" destOrd="0" presId="urn:microsoft.com/office/officeart/2005/8/layout/hList1"/>
    <dgm:cxn modelId="{7079F2B0-F0AF-42E1-B77E-C652BB154FA7}" type="presParOf" srcId="{5ECFE25E-AB65-406B-8505-9EDE0E0FCF57}" destId="{565AD266-4639-429B-A550-70F6AED15BBB}" srcOrd="0" destOrd="0" presId="urn:microsoft.com/office/officeart/2005/8/layout/hList1"/>
    <dgm:cxn modelId="{471F0594-1785-4F36-8146-46A30C868461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egy beavatkozás /fő/év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két beavatkozás /fő/év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D34A3D93-998B-490A-A481-5A99870492F8}" type="presOf" srcId="{2ABB4D52-7F0C-4A1F-BBCB-BB23A13608D6}" destId="{C1C8DB0D-0D90-49AC-AD9C-9BCC1F1721D9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EF2B6746-566D-4DA4-BA49-009F8317B931}" type="presOf" srcId="{ECDD7E1D-00CC-458F-AA77-CDB73E2119F4}" destId="{67D8E7AC-CFAC-4C3B-8DEF-A251AD465531}" srcOrd="0" destOrd="0" presId="urn:microsoft.com/office/officeart/2005/8/layout/hList1"/>
    <dgm:cxn modelId="{EC3DEA6C-48A3-481A-954C-E8C0E1D736E0}" type="presOf" srcId="{AF90A6F2-C7FB-4669-9622-43120BFB4C57}" destId="{121415D8-5BB4-4EC0-AB57-634D248C904B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5F0F3DCF-C181-4039-A56D-6264C8EEAD3A}" type="presOf" srcId="{D2945247-E97C-4631-8A73-C9E0322E9C24}" destId="{565AD266-4639-429B-A550-70F6AED15BBB}" srcOrd="0" destOrd="0" presId="urn:microsoft.com/office/officeart/2005/8/layout/hList1"/>
    <dgm:cxn modelId="{FA83E951-4472-45C8-BABD-86997E28780D}" type="presOf" srcId="{3EA7E5F1-6B55-430A-BAA0-938E33DE881D}" destId="{60A5025E-6A83-4F4F-AC5E-CA1442E97ABB}" srcOrd="0" destOrd="0" presId="urn:microsoft.com/office/officeart/2005/8/layout/hList1"/>
    <dgm:cxn modelId="{DF0742F3-BA32-4847-AB31-70F9C9187D78}" type="presOf" srcId="{27C24D87-4513-4F27-9FFB-9D60F4AB03E2}" destId="{5D9699B9-0F50-41E0-9905-34BE3B6E22A2}" srcOrd="0" destOrd="0" presId="urn:microsoft.com/office/officeart/2005/8/layout/hList1"/>
    <dgm:cxn modelId="{4C43B280-34B1-4D64-B9FD-6764DED97106}" type="presOf" srcId="{D7B9EFC8-54CB-4F8B-B82B-F803F537CFE7}" destId="{D9C47E73-0D37-427B-A1B4-7FBE8A44DCDF}" srcOrd="0" destOrd="0" presId="urn:microsoft.com/office/officeart/2005/8/layout/hList1"/>
    <dgm:cxn modelId="{ED315915-BC72-4787-B610-C5981BEF8F8E}" type="presOf" srcId="{5184AA36-9942-4908-8B44-90E2525304EA}" destId="{E382B99A-F0EB-4EF8-8A35-0E4880FDB1EA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DA8747E2-8539-4A2F-AE74-0F26F3709D5B}" type="presOf" srcId="{DF1ACDFE-6711-4713-841F-E8C45CFBF377}" destId="{40BAB91A-4A78-4EB0-8F87-C7344BBD3F42}" srcOrd="0" destOrd="0" presId="urn:microsoft.com/office/officeart/2005/8/layout/hList1"/>
    <dgm:cxn modelId="{40CDE0D7-18F8-41D0-B9D1-66D7E657F0F8}" type="presParOf" srcId="{D9C47E73-0D37-427B-A1B4-7FBE8A44DCDF}" destId="{F307778B-1CB7-448C-8588-A28EE408A178}" srcOrd="0" destOrd="0" presId="urn:microsoft.com/office/officeart/2005/8/layout/hList1"/>
    <dgm:cxn modelId="{9AAF2F50-86C6-4B0D-ABDB-0D9C40472019}" type="presParOf" srcId="{F307778B-1CB7-448C-8588-A28EE408A178}" destId="{60A5025E-6A83-4F4F-AC5E-CA1442E97ABB}" srcOrd="0" destOrd="0" presId="urn:microsoft.com/office/officeart/2005/8/layout/hList1"/>
    <dgm:cxn modelId="{4F211FEF-E21A-4FA2-A06C-931E87F92F7E}" type="presParOf" srcId="{F307778B-1CB7-448C-8588-A28EE408A178}" destId="{67D8E7AC-CFAC-4C3B-8DEF-A251AD465531}" srcOrd="1" destOrd="0" presId="urn:microsoft.com/office/officeart/2005/8/layout/hList1"/>
    <dgm:cxn modelId="{C946B255-7EDB-4A04-829B-51D63BE04A1E}" type="presParOf" srcId="{D9C47E73-0D37-427B-A1B4-7FBE8A44DCDF}" destId="{493ECB23-E055-46E7-B182-24CE3455ADA2}" srcOrd="1" destOrd="0" presId="urn:microsoft.com/office/officeart/2005/8/layout/hList1"/>
    <dgm:cxn modelId="{28172764-E551-46AF-ACE5-D0608EF77D5E}" type="presParOf" srcId="{D9C47E73-0D37-427B-A1B4-7FBE8A44DCDF}" destId="{38276F2C-133A-486C-808D-085A4BEB91A9}" srcOrd="2" destOrd="0" presId="urn:microsoft.com/office/officeart/2005/8/layout/hList1"/>
    <dgm:cxn modelId="{90086EAE-CCD6-4B09-830A-5970E684F14A}" type="presParOf" srcId="{38276F2C-133A-486C-808D-085A4BEB91A9}" destId="{E382B99A-F0EB-4EF8-8A35-0E4880FDB1EA}" srcOrd="0" destOrd="0" presId="urn:microsoft.com/office/officeart/2005/8/layout/hList1"/>
    <dgm:cxn modelId="{4684E31F-C6F9-4E05-9845-DFB42A523BC1}" type="presParOf" srcId="{38276F2C-133A-486C-808D-085A4BEB91A9}" destId="{40BAB91A-4A78-4EB0-8F87-C7344BBD3F42}" srcOrd="1" destOrd="0" presId="urn:microsoft.com/office/officeart/2005/8/layout/hList1"/>
    <dgm:cxn modelId="{DACE807A-A1FD-4AF4-8C05-FB856841DFF9}" type="presParOf" srcId="{D9C47E73-0D37-427B-A1B4-7FBE8A44DCDF}" destId="{BB03E47D-5948-44C0-9169-AAE32BE42820}" srcOrd="3" destOrd="0" presId="urn:microsoft.com/office/officeart/2005/8/layout/hList1"/>
    <dgm:cxn modelId="{0A9D5A83-22A9-4D92-89C9-AD07483F0C8A}" type="presParOf" srcId="{D9C47E73-0D37-427B-A1B4-7FBE8A44DCDF}" destId="{53F2DCA0-8AF6-4FBE-A8D9-CC0BC210FE8A}" srcOrd="4" destOrd="0" presId="urn:microsoft.com/office/officeart/2005/8/layout/hList1"/>
    <dgm:cxn modelId="{560CDF11-B949-4CA6-A394-7C39E02FC116}" type="presParOf" srcId="{53F2DCA0-8AF6-4FBE-A8D9-CC0BC210FE8A}" destId="{121415D8-5BB4-4EC0-AB57-634D248C904B}" srcOrd="0" destOrd="0" presId="urn:microsoft.com/office/officeart/2005/8/layout/hList1"/>
    <dgm:cxn modelId="{DAE3FD63-0E4C-475F-9EF3-0C14D78DAD92}" type="presParOf" srcId="{53F2DCA0-8AF6-4FBE-A8D9-CC0BC210FE8A}" destId="{5D9699B9-0F50-41E0-9905-34BE3B6E22A2}" srcOrd="1" destOrd="0" presId="urn:microsoft.com/office/officeart/2005/8/layout/hList1"/>
    <dgm:cxn modelId="{44156C38-C3E8-4B23-B835-03DCE4292767}" type="presParOf" srcId="{D9C47E73-0D37-427B-A1B4-7FBE8A44DCDF}" destId="{F0756E03-F94C-44C3-92E4-2D850E3E84E9}" srcOrd="5" destOrd="0" presId="urn:microsoft.com/office/officeart/2005/8/layout/hList1"/>
    <dgm:cxn modelId="{0A96C7BB-1EC4-4F23-8412-8024B752A572}" type="presParOf" srcId="{D9C47E73-0D37-427B-A1B4-7FBE8A44DCDF}" destId="{5ECFE25E-AB65-406B-8505-9EDE0E0FCF57}" srcOrd="6" destOrd="0" presId="urn:microsoft.com/office/officeart/2005/8/layout/hList1"/>
    <dgm:cxn modelId="{CB44072F-603E-454B-AF5F-34097815984B}" type="presParOf" srcId="{5ECFE25E-AB65-406B-8505-9EDE0E0FCF57}" destId="{565AD266-4639-429B-A550-70F6AED15BBB}" srcOrd="0" destOrd="0" presId="urn:microsoft.com/office/officeart/2005/8/layout/hList1"/>
    <dgm:cxn modelId="{DBF6DEEB-3BBC-4146-82B1-0E8685C8DBF7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3A17C31-A89B-48F5-9792-3B8572F2D0DF}" type="presOf" srcId="{D7B9EFC8-54CB-4F8B-B82B-F803F537CFE7}" destId="{D9C47E73-0D37-427B-A1B4-7FBE8A44DCDF}" srcOrd="0" destOrd="0" presId="urn:microsoft.com/office/officeart/2005/8/layout/hList1"/>
    <dgm:cxn modelId="{FFC72FE1-1D53-4E47-8A9C-1E9EBABA4815}" type="presOf" srcId="{ECDD7E1D-00CC-458F-AA77-CDB73E2119F4}" destId="{67D8E7AC-CFAC-4C3B-8DEF-A251AD465531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D55AD940-FBE8-45A4-BB77-3E10B9EE7BF3}" type="presOf" srcId="{D2945247-E97C-4631-8A73-C9E0322E9C24}" destId="{565AD266-4639-429B-A550-70F6AED15BBB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7804D079-0FDC-4F12-8BDA-24014CBECB26}" type="presOf" srcId="{27C24D87-4513-4F27-9FFB-9D60F4AB03E2}" destId="{5D9699B9-0F50-41E0-9905-34BE3B6E22A2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AEFD50D8-50B3-4A02-B9E6-A77B696663F4}" type="presOf" srcId="{5184AA36-9942-4908-8B44-90E2525304EA}" destId="{E382B99A-F0EB-4EF8-8A35-0E4880FDB1EA}" srcOrd="0" destOrd="0" presId="urn:microsoft.com/office/officeart/2005/8/layout/hList1"/>
    <dgm:cxn modelId="{A26AE00C-8BDE-4B69-982B-E1615E4ABC84}" type="presOf" srcId="{DF1ACDFE-6711-4713-841F-E8C45CFBF377}" destId="{40BAB91A-4A78-4EB0-8F87-C7344BBD3F42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EA4021D7-B704-4608-8E88-F4524275020F}" type="presOf" srcId="{AF90A6F2-C7FB-4669-9622-43120BFB4C57}" destId="{121415D8-5BB4-4EC0-AB57-634D248C904B}" srcOrd="0" destOrd="0" presId="urn:microsoft.com/office/officeart/2005/8/layout/hList1"/>
    <dgm:cxn modelId="{314439BA-849E-43B9-B3C5-BF4387CDE15C}" type="presOf" srcId="{2ABB4D52-7F0C-4A1F-BBCB-BB23A13608D6}" destId="{C1C8DB0D-0D90-49AC-AD9C-9BCC1F1721D9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79DAFA22-90A4-4BF5-B792-36D1AC72D500}" type="presOf" srcId="{3EA7E5F1-6B55-430A-BAA0-938E33DE881D}" destId="{60A5025E-6A83-4F4F-AC5E-CA1442E97ABB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F2D92600-40F5-49D3-91A0-E2E29F062281}" type="presParOf" srcId="{D9C47E73-0D37-427B-A1B4-7FBE8A44DCDF}" destId="{F307778B-1CB7-448C-8588-A28EE408A178}" srcOrd="0" destOrd="0" presId="urn:microsoft.com/office/officeart/2005/8/layout/hList1"/>
    <dgm:cxn modelId="{AE77DD23-871A-4876-A140-E2AE7B276CFB}" type="presParOf" srcId="{F307778B-1CB7-448C-8588-A28EE408A178}" destId="{60A5025E-6A83-4F4F-AC5E-CA1442E97ABB}" srcOrd="0" destOrd="0" presId="urn:microsoft.com/office/officeart/2005/8/layout/hList1"/>
    <dgm:cxn modelId="{BC7ED778-16E4-45C7-B020-BA2F3C9D108B}" type="presParOf" srcId="{F307778B-1CB7-448C-8588-A28EE408A178}" destId="{67D8E7AC-CFAC-4C3B-8DEF-A251AD465531}" srcOrd="1" destOrd="0" presId="urn:microsoft.com/office/officeart/2005/8/layout/hList1"/>
    <dgm:cxn modelId="{1E63DD83-CB2C-4555-BFA4-D9137069E020}" type="presParOf" srcId="{D9C47E73-0D37-427B-A1B4-7FBE8A44DCDF}" destId="{493ECB23-E055-46E7-B182-24CE3455ADA2}" srcOrd="1" destOrd="0" presId="urn:microsoft.com/office/officeart/2005/8/layout/hList1"/>
    <dgm:cxn modelId="{EE4A073F-31D6-4E5D-B40C-4800A7412B89}" type="presParOf" srcId="{D9C47E73-0D37-427B-A1B4-7FBE8A44DCDF}" destId="{38276F2C-133A-486C-808D-085A4BEB91A9}" srcOrd="2" destOrd="0" presId="urn:microsoft.com/office/officeart/2005/8/layout/hList1"/>
    <dgm:cxn modelId="{3DEB9152-9E17-441A-A131-CAAA90B92E14}" type="presParOf" srcId="{38276F2C-133A-486C-808D-085A4BEB91A9}" destId="{E382B99A-F0EB-4EF8-8A35-0E4880FDB1EA}" srcOrd="0" destOrd="0" presId="urn:microsoft.com/office/officeart/2005/8/layout/hList1"/>
    <dgm:cxn modelId="{D25BA76E-A768-41B0-8F0A-4E74FD45F199}" type="presParOf" srcId="{38276F2C-133A-486C-808D-085A4BEB91A9}" destId="{40BAB91A-4A78-4EB0-8F87-C7344BBD3F42}" srcOrd="1" destOrd="0" presId="urn:microsoft.com/office/officeart/2005/8/layout/hList1"/>
    <dgm:cxn modelId="{D6CFA1DB-8EC5-4DE9-B7F6-4FC753D4EDEF}" type="presParOf" srcId="{D9C47E73-0D37-427B-A1B4-7FBE8A44DCDF}" destId="{BB03E47D-5948-44C0-9169-AAE32BE42820}" srcOrd="3" destOrd="0" presId="urn:microsoft.com/office/officeart/2005/8/layout/hList1"/>
    <dgm:cxn modelId="{484C4B6F-9F0A-4866-9BA2-A20D8951BA46}" type="presParOf" srcId="{D9C47E73-0D37-427B-A1B4-7FBE8A44DCDF}" destId="{53F2DCA0-8AF6-4FBE-A8D9-CC0BC210FE8A}" srcOrd="4" destOrd="0" presId="urn:microsoft.com/office/officeart/2005/8/layout/hList1"/>
    <dgm:cxn modelId="{1705176A-083E-44CB-BC0E-C3B52E9DC0E4}" type="presParOf" srcId="{53F2DCA0-8AF6-4FBE-A8D9-CC0BC210FE8A}" destId="{121415D8-5BB4-4EC0-AB57-634D248C904B}" srcOrd="0" destOrd="0" presId="urn:microsoft.com/office/officeart/2005/8/layout/hList1"/>
    <dgm:cxn modelId="{EE03E5B6-B2D9-4F6A-BC50-6BB5808980F1}" type="presParOf" srcId="{53F2DCA0-8AF6-4FBE-A8D9-CC0BC210FE8A}" destId="{5D9699B9-0F50-41E0-9905-34BE3B6E22A2}" srcOrd="1" destOrd="0" presId="urn:microsoft.com/office/officeart/2005/8/layout/hList1"/>
    <dgm:cxn modelId="{97CA45FF-4EE9-454B-BF6D-6341C7C0DC0F}" type="presParOf" srcId="{D9C47E73-0D37-427B-A1B4-7FBE8A44DCDF}" destId="{F0756E03-F94C-44C3-92E4-2D850E3E84E9}" srcOrd="5" destOrd="0" presId="urn:microsoft.com/office/officeart/2005/8/layout/hList1"/>
    <dgm:cxn modelId="{CBC8F115-0C6A-4F10-982F-626CA539F234}" type="presParOf" srcId="{D9C47E73-0D37-427B-A1B4-7FBE8A44DCDF}" destId="{5ECFE25E-AB65-406B-8505-9EDE0E0FCF57}" srcOrd="6" destOrd="0" presId="urn:microsoft.com/office/officeart/2005/8/layout/hList1"/>
    <dgm:cxn modelId="{FD6D2707-7B09-4D21-AC0A-9BF7666B2BEB}" type="presParOf" srcId="{5ECFE25E-AB65-406B-8505-9EDE0E0FCF57}" destId="{565AD266-4639-429B-A550-70F6AED15BBB}" srcOrd="0" destOrd="0" presId="urn:microsoft.com/office/officeart/2005/8/layout/hList1"/>
    <dgm:cxn modelId="{A28F4F58-38CD-45E1-AFCF-8973CD430ABF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C1B234-05BE-4BEB-ACD5-9EA427402A29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4E0AAC-60BB-4A5A-A289-DB0C11FF2418}">
      <dgm:prSet phldrT="[Szöveg]"/>
      <dgm:spPr/>
      <dgm:t>
        <a:bodyPr/>
        <a:lstStyle/>
        <a:p>
          <a:r>
            <a:rPr lang="hu-HU" dirty="0" smtClean="0"/>
            <a:t>Ügyféligény</a:t>
          </a:r>
          <a:endParaRPr lang="hu-HU" dirty="0"/>
        </a:p>
      </dgm:t>
    </dgm:pt>
    <dgm:pt modelId="{B041DCBD-DDB1-47CB-8663-68A23FCDD7FA}" type="parTrans" cxnId="{02A277B3-3B1A-471F-B7CE-E6216701D9C2}">
      <dgm:prSet/>
      <dgm:spPr/>
      <dgm:t>
        <a:bodyPr/>
        <a:lstStyle/>
        <a:p>
          <a:endParaRPr lang="hu-HU"/>
        </a:p>
      </dgm:t>
    </dgm:pt>
    <dgm:pt modelId="{CD19C9BE-ACD5-41B9-8278-BC505CB46B40}" type="sibTrans" cxnId="{02A277B3-3B1A-471F-B7CE-E6216701D9C2}">
      <dgm:prSet/>
      <dgm:spPr/>
      <dgm:t>
        <a:bodyPr/>
        <a:lstStyle/>
        <a:p>
          <a:endParaRPr lang="hu-HU"/>
        </a:p>
      </dgm:t>
    </dgm:pt>
    <dgm:pt modelId="{A03CB351-773A-47A2-A487-FFACB56F8685}">
      <dgm:prSet phldrT="[Szöveg]" custT="1"/>
      <dgm:spPr/>
      <dgm:t>
        <a:bodyPr/>
        <a:lstStyle/>
        <a:p>
          <a:r>
            <a:rPr lang="hu-HU" sz="2000" dirty="0" smtClean="0"/>
            <a:t>tervezhető és akut eset</a:t>
          </a:r>
          <a:endParaRPr lang="hu-HU" sz="2000" dirty="0"/>
        </a:p>
      </dgm:t>
    </dgm:pt>
    <dgm:pt modelId="{FC24F46A-17CD-4C07-AD33-0C7A4D75B882}" type="parTrans" cxnId="{E208DBCD-F345-4ADD-BDDC-D66ADFD20604}">
      <dgm:prSet/>
      <dgm:spPr/>
      <dgm:t>
        <a:bodyPr/>
        <a:lstStyle/>
        <a:p>
          <a:endParaRPr lang="hu-HU"/>
        </a:p>
      </dgm:t>
    </dgm:pt>
    <dgm:pt modelId="{367C9526-5117-4F4B-9B32-BE5ECCEBCE73}" type="sibTrans" cxnId="{E208DBCD-F345-4ADD-BDDC-D66ADFD20604}">
      <dgm:prSet/>
      <dgm:spPr/>
      <dgm:t>
        <a:bodyPr/>
        <a:lstStyle/>
        <a:p>
          <a:endParaRPr lang="hu-HU"/>
        </a:p>
      </dgm:t>
    </dgm:pt>
    <dgm:pt modelId="{D18C56E9-53CD-4941-813B-E211F3AE8DFF}">
      <dgm:prSet phldrT="[Szöveg]"/>
      <dgm:spPr/>
      <dgm:t>
        <a:bodyPr/>
        <a:lstStyle/>
        <a:p>
          <a:r>
            <a:rPr lang="hu-HU" dirty="0" smtClean="0"/>
            <a:t>Szolgáltatás</a:t>
          </a:r>
          <a:endParaRPr lang="hu-HU" dirty="0"/>
        </a:p>
      </dgm:t>
    </dgm:pt>
    <dgm:pt modelId="{8D5EA8E0-0CAF-4F87-A6C0-3E768B98BA44}" type="parTrans" cxnId="{674A4C14-79E6-42B3-A6E3-CA42FF3289F0}">
      <dgm:prSet/>
      <dgm:spPr/>
      <dgm:t>
        <a:bodyPr/>
        <a:lstStyle/>
        <a:p>
          <a:endParaRPr lang="hu-HU"/>
        </a:p>
      </dgm:t>
    </dgm:pt>
    <dgm:pt modelId="{4E5159BF-7EDA-4BCE-8FA6-59A517E540A7}" type="sibTrans" cxnId="{674A4C14-79E6-42B3-A6E3-CA42FF3289F0}">
      <dgm:prSet/>
      <dgm:spPr/>
      <dgm:t>
        <a:bodyPr/>
        <a:lstStyle/>
        <a:p>
          <a:endParaRPr lang="hu-HU"/>
        </a:p>
      </dgm:t>
    </dgm:pt>
    <dgm:pt modelId="{8D3036EA-35B0-4917-A643-02C89AADA046}">
      <dgm:prSet phldrT="[Szöveg]" custT="1"/>
      <dgm:spPr/>
      <dgm:t>
        <a:bodyPr/>
        <a:lstStyle/>
        <a:p>
          <a:r>
            <a:rPr lang="hu-HU" sz="2000" dirty="0" smtClean="0"/>
            <a:t>egyeztetett időpontban, helyszínen, választott szolgáltatóval</a:t>
          </a:r>
          <a:endParaRPr lang="hu-HU" sz="2000" dirty="0"/>
        </a:p>
      </dgm:t>
    </dgm:pt>
    <dgm:pt modelId="{D63B88FB-1D98-4539-933E-E856AD161E34}" type="parTrans" cxnId="{460F8959-37B3-44B1-B04D-553FF4BE5183}">
      <dgm:prSet/>
      <dgm:spPr/>
      <dgm:t>
        <a:bodyPr/>
        <a:lstStyle/>
        <a:p>
          <a:endParaRPr lang="hu-HU"/>
        </a:p>
      </dgm:t>
    </dgm:pt>
    <dgm:pt modelId="{AFBBB787-D490-4207-8C63-339395164A1F}" type="sibTrans" cxnId="{460F8959-37B3-44B1-B04D-553FF4BE5183}">
      <dgm:prSet/>
      <dgm:spPr/>
      <dgm:t>
        <a:bodyPr/>
        <a:lstStyle/>
        <a:p>
          <a:endParaRPr lang="hu-HU"/>
        </a:p>
      </dgm:t>
    </dgm:pt>
    <dgm:pt modelId="{90A7D1FB-B3F3-46C0-A8FA-376662B38883}">
      <dgm:prSet phldrT="[Szöveg]"/>
      <dgm:spPr/>
      <dgm:t>
        <a:bodyPr/>
        <a:lstStyle/>
        <a:p>
          <a:r>
            <a:rPr lang="hu-HU" dirty="0" smtClean="0"/>
            <a:t>Elszámolás</a:t>
          </a:r>
          <a:endParaRPr lang="hu-HU" dirty="0"/>
        </a:p>
      </dgm:t>
    </dgm:pt>
    <dgm:pt modelId="{15ED44DD-6060-4781-8BD0-F6A01FA4E901}" type="parTrans" cxnId="{09B99468-CD81-491D-8FA4-866F3690F7EE}">
      <dgm:prSet/>
      <dgm:spPr/>
      <dgm:t>
        <a:bodyPr/>
        <a:lstStyle/>
        <a:p>
          <a:endParaRPr lang="hu-HU"/>
        </a:p>
      </dgm:t>
    </dgm:pt>
    <dgm:pt modelId="{41BD3679-99A3-45D6-ABD7-EF0F804C8BC9}" type="sibTrans" cxnId="{09B99468-CD81-491D-8FA4-866F3690F7EE}">
      <dgm:prSet/>
      <dgm:spPr/>
      <dgm:t>
        <a:bodyPr/>
        <a:lstStyle/>
        <a:p>
          <a:endParaRPr lang="hu-HU"/>
        </a:p>
      </dgm:t>
    </dgm:pt>
    <dgm:pt modelId="{DB83BD2F-73A6-4036-80B2-26773F46B02C}">
      <dgm:prSet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745EF0A1-D227-4543-AFF2-FC916F970A6F}" type="parTrans" cxnId="{3769E564-772C-49E5-BC5E-8A6EEF56F3B1}">
      <dgm:prSet/>
      <dgm:spPr/>
      <dgm:t>
        <a:bodyPr/>
        <a:lstStyle/>
        <a:p>
          <a:endParaRPr lang="hu-HU"/>
        </a:p>
      </dgm:t>
    </dgm:pt>
    <dgm:pt modelId="{07CEEFC2-D2FB-4581-910C-E05FB5A4CB48}" type="sibTrans" cxnId="{3769E564-772C-49E5-BC5E-8A6EEF56F3B1}">
      <dgm:prSet/>
      <dgm:spPr/>
      <dgm:t>
        <a:bodyPr/>
        <a:lstStyle/>
        <a:p>
          <a:endParaRPr lang="hu-HU"/>
        </a:p>
      </dgm:t>
    </dgm:pt>
    <dgm:pt modelId="{05264935-D365-4F46-A05D-D22AB8D4402F}">
      <dgm:prSet custT="1"/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EB3FEAAE-4DDE-4A95-BE5F-44E2F2CD4975}" type="parTrans" cxnId="{F64489AC-B870-4D81-BD3E-BB77BD7A7DE4}">
      <dgm:prSet/>
      <dgm:spPr/>
      <dgm:t>
        <a:bodyPr/>
        <a:lstStyle/>
        <a:p>
          <a:endParaRPr lang="hu-HU"/>
        </a:p>
      </dgm:t>
    </dgm:pt>
    <dgm:pt modelId="{BD616A3E-B82F-46F8-B632-99B08530E773}" type="sibTrans" cxnId="{F64489AC-B870-4D81-BD3E-BB77BD7A7DE4}">
      <dgm:prSet/>
      <dgm:spPr/>
      <dgm:t>
        <a:bodyPr/>
        <a:lstStyle/>
        <a:p>
          <a:endParaRPr lang="hu-HU"/>
        </a:p>
      </dgm:t>
    </dgm:pt>
    <dgm:pt modelId="{7522E5CC-1B05-469A-852A-BF103B8238AB}">
      <dgm:prSet phldrT="[Szöveg]" custT="1"/>
      <dgm:spPr/>
      <dgm:t>
        <a:bodyPr/>
        <a:lstStyle/>
        <a:p>
          <a:r>
            <a:rPr lang="hu-HU" sz="2000" dirty="0" smtClean="0"/>
            <a:t>az EA és a Generali elszámol</a:t>
          </a:r>
          <a:endParaRPr lang="hu-HU" sz="2000" dirty="0"/>
        </a:p>
      </dgm:t>
    </dgm:pt>
    <dgm:pt modelId="{4B458722-7392-4768-A936-99DAF08BBDAD}" type="sibTrans" cxnId="{A9498CAA-8E5A-4FD0-9391-97A29A8285C2}">
      <dgm:prSet/>
      <dgm:spPr/>
      <dgm:t>
        <a:bodyPr/>
        <a:lstStyle/>
        <a:p>
          <a:endParaRPr lang="hu-HU"/>
        </a:p>
      </dgm:t>
    </dgm:pt>
    <dgm:pt modelId="{BB5CCCBA-E812-42F6-81EE-58756F4E2ABD}" type="parTrans" cxnId="{A9498CAA-8E5A-4FD0-9391-97A29A8285C2}">
      <dgm:prSet/>
      <dgm:spPr/>
      <dgm:t>
        <a:bodyPr/>
        <a:lstStyle/>
        <a:p>
          <a:endParaRPr lang="hu-HU"/>
        </a:p>
      </dgm:t>
    </dgm:pt>
    <dgm:pt modelId="{1ABF81B2-C907-4417-9081-0228A9D526A0}" type="pres">
      <dgm:prSet presAssocID="{57C1B234-05BE-4BEB-ACD5-9EA427402A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BE344B-6DB3-46D9-9424-CC3A3FBEA8E0}" type="pres">
      <dgm:prSet presAssocID="{374E0AAC-60BB-4A5A-A289-DB0C11FF2418}" presName="composite" presStyleCnt="0"/>
      <dgm:spPr/>
    </dgm:pt>
    <dgm:pt modelId="{7E50F7B8-654C-4C17-990C-1B424436BA52}" type="pres">
      <dgm:prSet presAssocID="{374E0AAC-60BB-4A5A-A289-DB0C11FF241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2AC2EE-431E-4982-88BF-2DD18BFE59AD}" type="pres">
      <dgm:prSet presAssocID="{374E0AAC-60BB-4A5A-A289-DB0C11FF241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CEF845-5621-4846-BC0B-0C2785AF0686}" type="pres">
      <dgm:prSet presAssocID="{CD19C9BE-ACD5-41B9-8278-BC505CB46B40}" presName="sp" presStyleCnt="0"/>
      <dgm:spPr/>
    </dgm:pt>
    <dgm:pt modelId="{6E6EBF1C-8817-4E56-AED8-52645DE8D4AB}" type="pres">
      <dgm:prSet presAssocID="{DB83BD2F-73A6-4036-80B2-26773F46B02C}" presName="composite" presStyleCnt="0"/>
      <dgm:spPr/>
    </dgm:pt>
    <dgm:pt modelId="{C275AB75-1A84-4805-8F8B-EFA9F77A104B}" type="pres">
      <dgm:prSet presAssocID="{DB83BD2F-73A6-4036-80B2-26773F46B0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8DB3BB-44CD-47FB-915A-8AF217FECA39}" type="pres">
      <dgm:prSet presAssocID="{DB83BD2F-73A6-4036-80B2-26773F46B0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067148-5D47-412D-85E2-DFC054F08AC0}" type="pres">
      <dgm:prSet presAssocID="{07CEEFC2-D2FB-4581-910C-E05FB5A4CB48}" presName="sp" presStyleCnt="0"/>
      <dgm:spPr/>
    </dgm:pt>
    <dgm:pt modelId="{21322110-4CFA-4D71-B338-C26C01181067}" type="pres">
      <dgm:prSet presAssocID="{D18C56E9-53CD-4941-813B-E211F3AE8DFF}" presName="composite" presStyleCnt="0"/>
      <dgm:spPr/>
    </dgm:pt>
    <dgm:pt modelId="{1A166DD4-B87B-4DAB-8748-FD0A5E5B69BB}" type="pres">
      <dgm:prSet presAssocID="{D18C56E9-53CD-4941-813B-E211F3AE8DF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E2B57C-7FB9-429B-A719-1E49E9BFF0FE}" type="pres">
      <dgm:prSet presAssocID="{D18C56E9-53CD-4941-813B-E211F3AE8DF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CE21C-24C7-4C69-BB34-26B4DC7AD0C9}" type="pres">
      <dgm:prSet presAssocID="{4E5159BF-7EDA-4BCE-8FA6-59A517E540A7}" presName="sp" presStyleCnt="0"/>
      <dgm:spPr/>
    </dgm:pt>
    <dgm:pt modelId="{1E936415-CCB0-4A73-9E83-ED8FD4A22113}" type="pres">
      <dgm:prSet presAssocID="{90A7D1FB-B3F3-46C0-A8FA-376662B38883}" presName="composite" presStyleCnt="0"/>
      <dgm:spPr/>
    </dgm:pt>
    <dgm:pt modelId="{A0D8BDCD-5C7F-4B12-90C1-AC14F6A8B18F}" type="pres">
      <dgm:prSet presAssocID="{90A7D1FB-B3F3-46C0-A8FA-376662B3888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B70FFA-7593-4DAA-8C8F-2806BA3C4F09}" type="pres">
      <dgm:prSet presAssocID="{90A7D1FB-B3F3-46C0-A8FA-376662B3888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5B30C2-7A7A-404E-BAF1-DCE2D547C348}" type="presOf" srcId="{8D3036EA-35B0-4917-A643-02C89AADA046}" destId="{1FE2B57C-7FB9-429B-A719-1E49E9BFF0FE}" srcOrd="0" destOrd="0" presId="urn:microsoft.com/office/officeart/2005/8/layout/chevron2"/>
    <dgm:cxn modelId="{C373ADF5-435C-4B1B-82C6-690C337448BC}" type="presOf" srcId="{374E0AAC-60BB-4A5A-A289-DB0C11FF2418}" destId="{7E50F7B8-654C-4C17-990C-1B424436BA52}" srcOrd="0" destOrd="0" presId="urn:microsoft.com/office/officeart/2005/8/layout/chevron2"/>
    <dgm:cxn modelId="{09B99468-CD81-491D-8FA4-866F3690F7EE}" srcId="{57C1B234-05BE-4BEB-ACD5-9EA427402A29}" destId="{90A7D1FB-B3F3-46C0-A8FA-376662B38883}" srcOrd="3" destOrd="0" parTransId="{15ED44DD-6060-4781-8BD0-F6A01FA4E901}" sibTransId="{41BD3679-99A3-45D6-ABD7-EF0F804C8BC9}"/>
    <dgm:cxn modelId="{460F8959-37B3-44B1-B04D-553FF4BE5183}" srcId="{D18C56E9-53CD-4941-813B-E211F3AE8DFF}" destId="{8D3036EA-35B0-4917-A643-02C89AADA046}" srcOrd="0" destOrd="0" parTransId="{D63B88FB-1D98-4539-933E-E856AD161E34}" sibTransId="{AFBBB787-D490-4207-8C63-339395164A1F}"/>
    <dgm:cxn modelId="{49AE9CF8-53AC-4977-8FA6-6114B56D8222}" type="presOf" srcId="{05264935-D365-4F46-A05D-D22AB8D4402F}" destId="{4D8DB3BB-44CD-47FB-915A-8AF217FECA39}" srcOrd="0" destOrd="0" presId="urn:microsoft.com/office/officeart/2005/8/layout/chevron2"/>
    <dgm:cxn modelId="{F64489AC-B870-4D81-BD3E-BB77BD7A7DE4}" srcId="{DB83BD2F-73A6-4036-80B2-26773F46B02C}" destId="{05264935-D365-4F46-A05D-D22AB8D4402F}" srcOrd="0" destOrd="0" parTransId="{EB3FEAAE-4DDE-4A95-BE5F-44E2F2CD4975}" sibTransId="{BD616A3E-B82F-46F8-B632-99B08530E773}"/>
    <dgm:cxn modelId="{3769E564-772C-49E5-BC5E-8A6EEF56F3B1}" srcId="{57C1B234-05BE-4BEB-ACD5-9EA427402A29}" destId="{DB83BD2F-73A6-4036-80B2-26773F46B02C}" srcOrd="1" destOrd="0" parTransId="{745EF0A1-D227-4543-AFF2-FC916F970A6F}" sibTransId="{07CEEFC2-D2FB-4581-910C-E05FB5A4CB48}"/>
    <dgm:cxn modelId="{A2892DF5-D3B3-4C21-85FB-AC6563DF182E}" type="presOf" srcId="{57C1B234-05BE-4BEB-ACD5-9EA427402A29}" destId="{1ABF81B2-C907-4417-9081-0228A9D526A0}" srcOrd="0" destOrd="0" presId="urn:microsoft.com/office/officeart/2005/8/layout/chevron2"/>
    <dgm:cxn modelId="{C291213B-164D-490A-B3B4-773E6A87A3AE}" type="presOf" srcId="{DB83BD2F-73A6-4036-80B2-26773F46B02C}" destId="{C275AB75-1A84-4805-8F8B-EFA9F77A104B}" srcOrd="0" destOrd="0" presId="urn:microsoft.com/office/officeart/2005/8/layout/chevron2"/>
    <dgm:cxn modelId="{E208DBCD-F345-4ADD-BDDC-D66ADFD20604}" srcId="{374E0AAC-60BB-4A5A-A289-DB0C11FF2418}" destId="{A03CB351-773A-47A2-A487-FFACB56F8685}" srcOrd="0" destOrd="0" parTransId="{FC24F46A-17CD-4C07-AD33-0C7A4D75B882}" sibTransId="{367C9526-5117-4F4B-9B32-BE5ECCEBCE73}"/>
    <dgm:cxn modelId="{02A277B3-3B1A-471F-B7CE-E6216701D9C2}" srcId="{57C1B234-05BE-4BEB-ACD5-9EA427402A29}" destId="{374E0AAC-60BB-4A5A-A289-DB0C11FF2418}" srcOrd="0" destOrd="0" parTransId="{B041DCBD-DDB1-47CB-8663-68A23FCDD7FA}" sibTransId="{CD19C9BE-ACD5-41B9-8278-BC505CB46B40}"/>
    <dgm:cxn modelId="{EF7F917C-C5FA-43BB-89D5-125EA4000880}" type="presOf" srcId="{D18C56E9-53CD-4941-813B-E211F3AE8DFF}" destId="{1A166DD4-B87B-4DAB-8748-FD0A5E5B69BB}" srcOrd="0" destOrd="0" presId="urn:microsoft.com/office/officeart/2005/8/layout/chevron2"/>
    <dgm:cxn modelId="{674A4C14-79E6-42B3-A6E3-CA42FF3289F0}" srcId="{57C1B234-05BE-4BEB-ACD5-9EA427402A29}" destId="{D18C56E9-53CD-4941-813B-E211F3AE8DFF}" srcOrd="2" destOrd="0" parTransId="{8D5EA8E0-0CAF-4F87-A6C0-3E768B98BA44}" sibTransId="{4E5159BF-7EDA-4BCE-8FA6-59A517E540A7}"/>
    <dgm:cxn modelId="{9D5BA9BD-32B6-4FCE-B672-5C5CA01D14A7}" type="presOf" srcId="{90A7D1FB-B3F3-46C0-A8FA-376662B38883}" destId="{A0D8BDCD-5C7F-4B12-90C1-AC14F6A8B18F}" srcOrd="0" destOrd="0" presId="urn:microsoft.com/office/officeart/2005/8/layout/chevron2"/>
    <dgm:cxn modelId="{A9498CAA-8E5A-4FD0-9391-97A29A8285C2}" srcId="{90A7D1FB-B3F3-46C0-A8FA-376662B38883}" destId="{7522E5CC-1B05-469A-852A-BF103B8238AB}" srcOrd="0" destOrd="0" parTransId="{BB5CCCBA-E812-42F6-81EE-58756F4E2ABD}" sibTransId="{4B458722-7392-4768-A936-99DAF08BBDAD}"/>
    <dgm:cxn modelId="{A9EE0E23-3355-4D2F-B64A-FBC9BC810320}" type="presOf" srcId="{7522E5CC-1B05-469A-852A-BF103B8238AB}" destId="{F7B70FFA-7593-4DAA-8C8F-2806BA3C4F09}" srcOrd="0" destOrd="0" presId="urn:microsoft.com/office/officeart/2005/8/layout/chevron2"/>
    <dgm:cxn modelId="{550C0B5D-0ADB-40A7-BF40-E04CF5C91F3A}" type="presOf" srcId="{A03CB351-773A-47A2-A487-FFACB56F8685}" destId="{252AC2EE-431E-4982-88BF-2DD18BFE59AD}" srcOrd="0" destOrd="0" presId="urn:microsoft.com/office/officeart/2005/8/layout/chevron2"/>
    <dgm:cxn modelId="{3BB68485-D9BA-49E7-AF25-1431DCF3FC15}" type="presParOf" srcId="{1ABF81B2-C907-4417-9081-0228A9D526A0}" destId="{A4BE344B-6DB3-46D9-9424-CC3A3FBEA8E0}" srcOrd="0" destOrd="0" presId="urn:microsoft.com/office/officeart/2005/8/layout/chevron2"/>
    <dgm:cxn modelId="{C7977B65-887C-466D-AAA1-61BB06BB8AC5}" type="presParOf" srcId="{A4BE344B-6DB3-46D9-9424-CC3A3FBEA8E0}" destId="{7E50F7B8-654C-4C17-990C-1B424436BA52}" srcOrd="0" destOrd="0" presId="urn:microsoft.com/office/officeart/2005/8/layout/chevron2"/>
    <dgm:cxn modelId="{4CB20892-9D56-4456-B1E7-67CF5E33CF90}" type="presParOf" srcId="{A4BE344B-6DB3-46D9-9424-CC3A3FBEA8E0}" destId="{252AC2EE-431E-4982-88BF-2DD18BFE59AD}" srcOrd="1" destOrd="0" presId="urn:microsoft.com/office/officeart/2005/8/layout/chevron2"/>
    <dgm:cxn modelId="{423C476E-7FD4-4842-8A48-60652BC9A9AC}" type="presParOf" srcId="{1ABF81B2-C907-4417-9081-0228A9D526A0}" destId="{FECEF845-5621-4846-BC0B-0C2785AF0686}" srcOrd="1" destOrd="0" presId="urn:microsoft.com/office/officeart/2005/8/layout/chevron2"/>
    <dgm:cxn modelId="{DD08256E-D811-41FC-AB83-643A14A6EBE4}" type="presParOf" srcId="{1ABF81B2-C907-4417-9081-0228A9D526A0}" destId="{6E6EBF1C-8817-4E56-AED8-52645DE8D4AB}" srcOrd="2" destOrd="0" presId="urn:microsoft.com/office/officeart/2005/8/layout/chevron2"/>
    <dgm:cxn modelId="{A2760AB2-15C8-4FCD-B7DA-55650E2D7C0A}" type="presParOf" srcId="{6E6EBF1C-8817-4E56-AED8-52645DE8D4AB}" destId="{C275AB75-1A84-4805-8F8B-EFA9F77A104B}" srcOrd="0" destOrd="0" presId="urn:microsoft.com/office/officeart/2005/8/layout/chevron2"/>
    <dgm:cxn modelId="{B8164199-1E53-46AC-8A69-64D7456BDB4D}" type="presParOf" srcId="{6E6EBF1C-8817-4E56-AED8-52645DE8D4AB}" destId="{4D8DB3BB-44CD-47FB-915A-8AF217FECA39}" srcOrd="1" destOrd="0" presId="urn:microsoft.com/office/officeart/2005/8/layout/chevron2"/>
    <dgm:cxn modelId="{48E0CA1E-75E5-4A66-96EE-342D4AAA1166}" type="presParOf" srcId="{1ABF81B2-C907-4417-9081-0228A9D526A0}" destId="{5D067148-5D47-412D-85E2-DFC054F08AC0}" srcOrd="3" destOrd="0" presId="urn:microsoft.com/office/officeart/2005/8/layout/chevron2"/>
    <dgm:cxn modelId="{0779BBD4-AB1E-4FD7-BEE3-DA5682518098}" type="presParOf" srcId="{1ABF81B2-C907-4417-9081-0228A9D526A0}" destId="{21322110-4CFA-4D71-B338-C26C01181067}" srcOrd="4" destOrd="0" presId="urn:microsoft.com/office/officeart/2005/8/layout/chevron2"/>
    <dgm:cxn modelId="{75E215DB-DAC9-4CA8-9D70-FFF0948D2B12}" type="presParOf" srcId="{21322110-4CFA-4D71-B338-C26C01181067}" destId="{1A166DD4-B87B-4DAB-8748-FD0A5E5B69BB}" srcOrd="0" destOrd="0" presId="urn:microsoft.com/office/officeart/2005/8/layout/chevron2"/>
    <dgm:cxn modelId="{16BBC5B5-9F01-4BCA-9EBA-7F6193B90528}" type="presParOf" srcId="{21322110-4CFA-4D71-B338-C26C01181067}" destId="{1FE2B57C-7FB9-429B-A719-1E49E9BFF0FE}" srcOrd="1" destOrd="0" presId="urn:microsoft.com/office/officeart/2005/8/layout/chevron2"/>
    <dgm:cxn modelId="{F1F5B2B3-2A51-4B33-8990-6639E156BC7E}" type="presParOf" srcId="{1ABF81B2-C907-4417-9081-0228A9D526A0}" destId="{A27CE21C-24C7-4C69-BB34-26B4DC7AD0C9}" srcOrd="5" destOrd="0" presId="urn:microsoft.com/office/officeart/2005/8/layout/chevron2"/>
    <dgm:cxn modelId="{40A9F687-8DE2-4478-9427-E154EE41EC89}" type="presParOf" srcId="{1ABF81B2-C907-4417-9081-0228A9D526A0}" destId="{1E936415-CCB0-4A73-9E83-ED8FD4A22113}" srcOrd="6" destOrd="0" presId="urn:microsoft.com/office/officeart/2005/8/layout/chevron2"/>
    <dgm:cxn modelId="{32050BB5-36E2-4784-8904-599B9B9003BB}" type="presParOf" srcId="{1E936415-CCB0-4A73-9E83-ED8FD4A22113}" destId="{A0D8BDCD-5C7F-4B12-90C1-AC14F6A8B18F}" srcOrd="0" destOrd="0" presId="urn:microsoft.com/office/officeart/2005/8/layout/chevron2"/>
    <dgm:cxn modelId="{542CBCD1-9D8D-4B7E-B7DD-32C337F0FCFF}" type="presParOf" srcId="{1E936415-CCB0-4A73-9E83-ED8FD4A22113}" destId="{F7B70FFA-7593-4DAA-8C8F-2806BA3C4F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C1B234-05BE-4BEB-ACD5-9EA427402A29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4E0AAC-60BB-4A5A-A289-DB0C11FF2418}">
      <dgm:prSet phldrT="[Szöveg]"/>
      <dgm:spPr/>
      <dgm:t>
        <a:bodyPr/>
        <a:lstStyle/>
        <a:p>
          <a:r>
            <a:rPr lang="hu-HU" dirty="0" smtClean="0"/>
            <a:t>Ügyféligény</a:t>
          </a:r>
          <a:endParaRPr lang="hu-HU" dirty="0"/>
        </a:p>
      </dgm:t>
    </dgm:pt>
    <dgm:pt modelId="{B041DCBD-DDB1-47CB-8663-68A23FCDD7FA}" type="parTrans" cxnId="{02A277B3-3B1A-471F-B7CE-E6216701D9C2}">
      <dgm:prSet/>
      <dgm:spPr/>
      <dgm:t>
        <a:bodyPr/>
        <a:lstStyle/>
        <a:p>
          <a:endParaRPr lang="hu-HU"/>
        </a:p>
      </dgm:t>
    </dgm:pt>
    <dgm:pt modelId="{CD19C9BE-ACD5-41B9-8278-BC505CB46B40}" type="sibTrans" cxnId="{02A277B3-3B1A-471F-B7CE-E6216701D9C2}">
      <dgm:prSet/>
      <dgm:spPr/>
      <dgm:t>
        <a:bodyPr/>
        <a:lstStyle/>
        <a:p>
          <a:endParaRPr lang="hu-HU"/>
        </a:p>
      </dgm:t>
    </dgm:pt>
    <dgm:pt modelId="{A03CB351-773A-47A2-A487-FFACB56F8685}">
      <dgm:prSet phldrT="[Szöveg]" custT="1"/>
      <dgm:spPr/>
      <dgm:t>
        <a:bodyPr/>
        <a:lstStyle/>
        <a:p>
          <a:r>
            <a:rPr lang="hu-HU" sz="2000" dirty="0" smtClean="0"/>
            <a:t>azonnali ellátást igénylő eset (amikor </a:t>
          </a:r>
          <a:r>
            <a:rPr lang="hu-HU" sz="2000" b="1" dirty="0" smtClean="0">
              <a:solidFill>
                <a:srgbClr val="C00000"/>
              </a:solidFill>
            </a:rPr>
            <a:t>nem kell </a:t>
          </a:r>
          <a:r>
            <a:rPr lang="hu-HU" sz="2000" dirty="0" smtClean="0"/>
            <a:t>előfinanszírozni)</a:t>
          </a:r>
          <a:endParaRPr lang="hu-HU" sz="2000" dirty="0"/>
        </a:p>
      </dgm:t>
    </dgm:pt>
    <dgm:pt modelId="{FC24F46A-17CD-4C07-AD33-0C7A4D75B882}" type="parTrans" cxnId="{E208DBCD-F345-4ADD-BDDC-D66ADFD20604}">
      <dgm:prSet/>
      <dgm:spPr/>
      <dgm:t>
        <a:bodyPr/>
        <a:lstStyle/>
        <a:p>
          <a:endParaRPr lang="hu-HU"/>
        </a:p>
      </dgm:t>
    </dgm:pt>
    <dgm:pt modelId="{367C9526-5117-4F4B-9B32-BE5ECCEBCE73}" type="sibTrans" cxnId="{E208DBCD-F345-4ADD-BDDC-D66ADFD20604}">
      <dgm:prSet/>
      <dgm:spPr/>
      <dgm:t>
        <a:bodyPr/>
        <a:lstStyle/>
        <a:p>
          <a:endParaRPr lang="hu-HU"/>
        </a:p>
      </dgm:t>
    </dgm:pt>
    <dgm:pt modelId="{D18C56E9-53CD-4941-813B-E211F3AE8DFF}">
      <dgm:prSet phldrT="[Szöveg]"/>
      <dgm:spPr/>
      <dgm:t>
        <a:bodyPr/>
        <a:lstStyle/>
        <a:p>
          <a:r>
            <a:rPr lang="hu-HU" dirty="0" smtClean="0"/>
            <a:t>Ellátás</a:t>
          </a:r>
          <a:endParaRPr lang="hu-HU" dirty="0"/>
        </a:p>
      </dgm:t>
    </dgm:pt>
    <dgm:pt modelId="{8D5EA8E0-0CAF-4F87-A6C0-3E768B98BA44}" type="parTrans" cxnId="{674A4C14-79E6-42B3-A6E3-CA42FF3289F0}">
      <dgm:prSet/>
      <dgm:spPr/>
      <dgm:t>
        <a:bodyPr/>
        <a:lstStyle/>
        <a:p>
          <a:endParaRPr lang="hu-HU"/>
        </a:p>
      </dgm:t>
    </dgm:pt>
    <dgm:pt modelId="{4E5159BF-7EDA-4BCE-8FA6-59A517E540A7}" type="sibTrans" cxnId="{674A4C14-79E6-42B3-A6E3-CA42FF3289F0}">
      <dgm:prSet/>
      <dgm:spPr/>
      <dgm:t>
        <a:bodyPr/>
        <a:lstStyle/>
        <a:p>
          <a:endParaRPr lang="hu-HU"/>
        </a:p>
      </dgm:t>
    </dgm:pt>
    <dgm:pt modelId="{8D3036EA-35B0-4917-A643-02C89AADA046}">
      <dgm:prSet phldrT="[Szöveg]" custT="1"/>
      <dgm:spPr/>
      <dgm:t>
        <a:bodyPr/>
        <a:lstStyle/>
        <a:p>
          <a:r>
            <a:rPr lang="hu-HU" sz="2000" dirty="0" smtClean="0"/>
            <a:t>a szükséges ellátás igénybevétele</a:t>
          </a:r>
          <a:endParaRPr lang="hu-HU" sz="2000" dirty="0"/>
        </a:p>
      </dgm:t>
    </dgm:pt>
    <dgm:pt modelId="{D63B88FB-1D98-4539-933E-E856AD161E34}" type="parTrans" cxnId="{460F8959-37B3-44B1-B04D-553FF4BE5183}">
      <dgm:prSet/>
      <dgm:spPr/>
      <dgm:t>
        <a:bodyPr/>
        <a:lstStyle/>
        <a:p>
          <a:endParaRPr lang="hu-HU"/>
        </a:p>
      </dgm:t>
    </dgm:pt>
    <dgm:pt modelId="{AFBBB787-D490-4207-8C63-339395164A1F}" type="sibTrans" cxnId="{460F8959-37B3-44B1-B04D-553FF4BE5183}">
      <dgm:prSet/>
      <dgm:spPr/>
      <dgm:t>
        <a:bodyPr/>
        <a:lstStyle/>
        <a:p>
          <a:endParaRPr lang="hu-HU"/>
        </a:p>
      </dgm:t>
    </dgm:pt>
    <dgm:pt modelId="{90A7D1FB-B3F3-46C0-A8FA-376662B38883}">
      <dgm:prSet phldrT="[Szöveg]"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15ED44DD-6060-4781-8BD0-F6A01FA4E901}" type="parTrans" cxnId="{09B99468-CD81-491D-8FA4-866F3690F7EE}">
      <dgm:prSet/>
      <dgm:spPr/>
      <dgm:t>
        <a:bodyPr/>
        <a:lstStyle/>
        <a:p>
          <a:endParaRPr lang="hu-HU"/>
        </a:p>
      </dgm:t>
    </dgm:pt>
    <dgm:pt modelId="{41BD3679-99A3-45D6-ABD7-EF0F804C8BC9}" type="sibTrans" cxnId="{09B99468-CD81-491D-8FA4-866F3690F7EE}">
      <dgm:prSet/>
      <dgm:spPr/>
      <dgm:t>
        <a:bodyPr/>
        <a:lstStyle/>
        <a:p>
          <a:endParaRPr lang="hu-HU"/>
        </a:p>
      </dgm:t>
    </dgm:pt>
    <dgm:pt modelId="{DB83BD2F-73A6-4036-80B2-26773F46B02C}">
      <dgm:prSet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745EF0A1-D227-4543-AFF2-FC916F970A6F}" type="parTrans" cxnId="{3769E564-772C-49E5-BC5E-8A6EEF56F3B1}">
      <dgm:prSet/>
      <dgm:spPr/>
      <dgm:t>
        <a:bodyPr/>
        <a:lstStyle/>
        <a:p>
          <a:endParaRPr lang="hu-HU"/>
        </a:p>
      </dgm:t>
    </dgm:pt>
    <dgm:pt modelId="{07CEEFC2-D2FB-4581-910C-E05FB5A4CB48}" type="sibTrans" cxnId="{3769E564-772C-49E5-BC5E-8A6EEF56F3B1}">
      <dgm:prSet/>
      <dgm:spPr/>
      <dgm:t>
        <a:bodyPr/>
        <a:lstStyle/>
        <a:p>
          <a:endParaRPr lang="hu-HU"/>
        </a:p>
      </dgm:t>
    </dgm:pt>
    <dgm:pt modelId="{05264935-D365-4F46-A05D-D22AB8D4402F}">
      <dgm:prSet custT="1"/>
      <dgm:spPr/>
      <dgm:t>
        <a:bodyPr/>
        <a:lstStyle/>
        <a:p>
          <a:r>
            <a:rPr lang="hu-HU" sz="2000" dirty="0" smtClean="0"/>
            <a:t>104/ügyelet</a:t>
          </a:r>
          <a:endParaRPr lang="hu-HU" sz="2000" dirty="0"/>
        </a:p>
      </dgm:t>
    </dgm:pt>
    <dgm:pt modelId="{EB3FEAAE-4DDE-4A95-BE5F-44E2F2CD4975}" type="parTrans" cxnId="{F64489AC-B870-4D81-BD3E-BB77BD7A7DE4}">
      <dgm:prSet/>
      <dgm:spPr/>
      <dgm:t>
        <a:bodyPr/>
        <a:lstStyle/>
        <a:p>
          <a:endParaRPr lang="hu-HU"/>
        </a:p>
      </dgm:t>
    </dgm:pt>
    <dgm:pt modelId="{BD616A3E-B82F-46F8-B632-99B08530E773}" type="sibTrans" cxnId="{F64489AC-B870-4D81-BD3E-BB77BD7A7DE4}">
      <dgm:prSet/>
      <dgm:spPr/>
      <dgm:t>
        <a:bodyPr/>
        <a:lstStyle/>
        <a:p>
          <a:endParaRPr lang="hu-HU"/>
        </a:p>
      </dgm:t>
    </dgm:pt>
    <dgm:pt modelId="{7522E5CC-1B05-469A-852A-BF103B8238AB}">
      <dgm:prSet phldrT="[Szöveg]" custT="1"/>
      <dgm:spPr/>
      <dgm:t>
        <a:bodyPr/>
        <a:lstStyle/>
        <a:p>
          <a:r>
            <a:rPr lang="hu-HU" sz="2000" dirty="0" smtClean="0"/>
            <a:t>Generali Medi24</a:t>
          </a:r>
          <a:endParaRPr lang="hu-HU" sz="2000" dirty="0"/>
        </a:p>
      </dgm:t>
    </dgm:pt>
    <dgm:pt modelId="{4B458722-7392-4768-A936-99DAF08BBDAD}" type="sibTrans" cxnId="{A9498CAA-8E5A-4FD0-9391-97A29A8285C2}">
      <dgm:prSet/>
      <dgm:spPr/>
      <dgm:t>
        <a:bodyPr/>
        <a:lstStyle/>
        <a:p>
          <a:endParaRPr lang="hu-HU"/>
        </a:p>
      </dgm:t>
    </dgm:pt>
    <dgm:pt modelId="{BB5CCCBA-E812-42F6-81EE-58756F4E2ABD}" type="parTrans" cxnId="{A9498CAA-8E5A-4FD0-9391-97A29A8285C2}">
      <dgm:prSet/>
      <dgm:spPr/>
      <dgm:t>
        <a:bodyPr/>
        <a:lstStyle/>
        <a:p>
          <a:endParaRPr lang="hu-HU"/>
        </a:p>
      </dgm:t>
    </dgm:pt>
    <dgm:pt modelId="{64BF41E7-7A9C-4031-AA18-C598E152277C}">
      <dgm:prSet phldrT="[Szöveg]" custT="1"/>
      <dgm:spPr/>
      <dgm:t>
        <a:bodyPr/>
        <a:lstStyle/>
        <a:p>
          <a:r>
            <a:rPr lang="hu-HU" sz="1200" dirty="0" smtClean="0"/>
            <a:t>Elszámolás</a:t>
          </a:r>
          <a:endParaRPr lang="hu-HU" sz="1200" dirty="0"/>
        </a:p>
      </dgm:t>
    </dgm:pt>
    <dgm:pt modelId="{BCA2D972-EEC3-401C-B8DD-9F33C9381218}" type="parTrans" cxnId="{BC9B0721-7216-49EA-AB82-3650DFB2A916}">
      <dgm:prSet/>
      <dgm:spPr/>
      <dgm:t>
        <a:bodyPr/>
        <a:lstStyle/>
        <a:p>
          <a:endParaRPr lang="hu-HU"/>
        </a:p>
      </dgm:t>
    </dgm:pt>
    <dgm:pt modelId="{84E4B08A-BF7E-4E97-9DFF-8387C7CFA27C}" type="sibTrans" cxnId="{BC9B0721-7216-49EA-AB82-3650DFB2A916}">
      <dgm:prSet/>
      <dgm:spPr/>
      <dgm:t>
        <a:bodyPr/>
        <a:lstStyle/>
        <a:p>
          <a:endParaRPr lang="hu-HU"/>
        </a:p>
      </dgm:t>
    </dgm:pt>
    <dgm:pt modelId="{C2B9D296-E7DB-492F-8C9A-51C99BA28E6A}">
      <dgm:prSet custT="1"/>
      <dgm:spPr/>
      <dgm:t>
        <a:bodyPr/>
        <a:lstStyle/>
        <a:p>
          <a:r>
            <a:rPr lang="hu-HU" sz="2000" dirty="0" smtClean="0"/>
            <a:t>az EA fizeti a kórházi számlát, majd a Generalival utólag elszámol</a:t>
          </a:r>
          <a:endParaRPr lang="hu-HU" sz="2000" dirty="0"/>
        </a:p>
      </dgm:t>
    </dgm:pt>
    <dgm:pt modelId="{9F376C7F-8464-473B-B271-C539A4F8E5F9}" type="parTrans" cxnId="{6F19EC03-C245-4B98-AC4E-41AAB210DF3D}">
      <dgm:prSet/>
      <dgm:spPr/>
      <dgm:t>
        <a:bodyPr/>
        <a:lstStyle/>
        <a:p>
          <a:endParaRPr lang="hu-HU"/>
        </a:p>
      </dgm:t>
    </dgm:pt>
    <dgm:pt modelId="{314524CA-200B-439A-958F-3D1AE10F8920}" type="sibTrans" cxnId="{6F19EC03-C245-4B98-AC4E-41AAB210DF3D}">
      <dgm:prSet/>
      <dgm:spPr/>
      <dgm:t>
        <a:bodyPr/>
        <a:lstStyle/>
        <a:p>
          <a:endParaRPr lang="hu-HU"/>
        </a:p>
      </dgm:t>
    </dgm:pt>
    <dgm:pt modelId="{1ABF81B2-C907-4417-9081-0228A9D526A0}" type="pres">
      <dgm:prSet presAssocID="{57C1B234-05BE-4BEB-ACD5-9EA427402A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BE344B-6DB3-46D9-9424-CC3A3FBEA8E0}" type="pres">
      <dgm:prSet presAssocID="{374E0AAC-60BB-4A5A-A289-DB0C11FF2418}" presName="composite" presStyleCnt="0"/>
      <dgm:spPr/>
    </dgm:pt>
    <dgm:pt modelId="{7E50F7B8-654C-4C17-990C-1B424436BA52}" type="pres">
      <dgm:prSet presAssocID="{374E0AAC-60BB-4A5A-A289-DB0C11FF241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2AC2EE-431E-4982-88BF-2DD18BFE59AD}" type="pres">
      <dgm:prSet presAssocID="{374E0AAC-60BB-4A5A-A289-DB0C11FF241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CEF845-5621-4846-BC0B-0C2785AF0686}" type="pres">
      <dgm:prSet presAssocID="{CD19C9BE-ACD5-41B9-8278-BC505CB46B40}" presName="sp" presStyleCnt="0"/>
      <dgm:spPr/>
    </dgm:pt>
    <dgm:pt modelId="{6E6EBF1C-8817-4E56-AED8-52645DE8D4AB}" type="pres">
      <dgm:prSet presAssocID="{DB83BD2F-73A6-4036-80B2-26773F46B02C}" presName="composite" presStyleCnt="0"/>
      <dgm:spPr/>
    </dgm:pt>
    <dgm:pt modelId="{C275AB75-1A84-4805-8F8B-EFA9F77A104B}" type="pres">
      <dgm:prSet presAssocID="{DB83BD2F-73A6-4036-80B2-26773F46B0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8DB3BB-44CD-47FB-915A-8AF217FECA39}" type="pres">
      <dgm:prSet presAssocID="{DB83BD2F-73A6-4036-80B2-26773F46B0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067148-5D47-412D-85E2-DFC054F08AC0}" type="pres">
      <dgm:prSet presAssocID="{07CEEFC2-D2FB-4581-910C-E05FB5A4CB48}" presName="sp" presStyleCnt="0"/>
      <dgm:spPr/>
    </dgm:pt>
    <dgm:pt modelId="{21322110-4CFA-4D71-B338-C26C01181067}" type="pres">
      <dgm:prSet presAssocID="{D18C56E9-53CD-4941-813B-E211F3AE8DFF}" presName="composite" presStyleCnt="0"/>
      <dgm:spPr/>
    </dgm:pt>
    <dgm:pt modelId="{1A166DD4-B87B-4DAB-8748-FD0A5E5B69BB}" type="pres">
      <dgm:prSet presAssocID="{D18C56E9-53CD-4941-813B-E211F3AE8D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E2B57C-7FB9-429B-A719-1E49E9BFF0FE}" type="pres">
      <dgm:prSet presAssocID="{D18C56E9-53CD-4941-813B-E211F3AE8D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CE21C-24C7-4C69-BB34-26B4DC7AD0C9}" type="pres">
      <dgm:prSet presAssocID="{4E5159BF-7EDA-4BCE-8FA6-59A517E540A7}" presName="sp" presStyleCnt="0"/>
      <dgm:spPr/>
    </dgm:pt>
    <dgm:pt modelId="{1E936415-CCB0-4A73-9E83-ED8FD4A22113}" type="pres">
      <dgm:prSet presAssocID="{90A7D1FB-B3F3-46C0-A8FA-376662B38883}" presName="composite" presStyleCnt="0"/>
      <dgm:spPr/>
    </dgm:pt>
    <dgm:pt modelId="{A0D8BDCD-5C7F-4B12-90C1-AC14F6A8B18F}" type="pres">
      <dgm:prSet presAssocID="{90A7D1FB-B3F3-46C0-A8FA-376662B388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B70FFA-7593-4DAA-8C8F-2806BA3C4F09}" type="pres">
      <dgm:prSet presAssocID="{90A7D1FB-B3F3-46C0-A8FA-376662B388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BF837F-03F4-4131-91F0-77525EE44F4B}" type="pres">
      <dgm:prSet presAssocID="{41BD3679-99A3-45D6-ABD7-EF0F804C8BC9}" presName="sp" presStyleCnt="0"/>
      <dgm:spPr/>
    </dgm:pt>
    <dgm:pt modelId="{AB805A3E-C9A4-4FB4-847C-8CF9EA7CF6C6}" type="pres">
      <dgm:prSet presAssocID="{64BF41E7-7A9C-4031-AA18-C598E152277C}" presName="composite" presStyleCnt="0"/>
      <dgm:spPr/>
    </dgm:pt>
    <dgm:pt modelId="{D09B3AF4-E70B-48AD-A888-A8270EF26784}" type="pres">
      <dgm:prSet presAssocID="{64BF41E7-7A9C-4031-AA18-C598E152277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6CBE63-C6A4-4F44-A5A5-F82032EAE413}" type="pres">
      <dgm:prSet presAssocID="{64BF41E7-7A9C-4031-AA18-C598E152277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116DB84-01BC-4443-8906-2AFCF2179650}" type="presOf" srcId="{DB83BD2F-73A6-4036-80B2-26773F46B02C}" destId="{C275AB75-1A84-4805-8F8B-EFA9F77A104B}" srcOrd="0" destOrd="0" presId="urn:microsoft.com/office/officeart/2005/8/layout/chevron2"/>
    <dgm:cxn modelId="{460F8959-37B3-44B1-B04D-553FF4BE5183}" srcId="{D18C56E9-53CD-4941-813B-E211F3AE8DFF}" destId="{8D3036EA-35B0-4917-A643-02C89AADA046}" srcOrd="0" destOrd="0" parTransId="{D63B88FB-1D98-4539-933E-E856AD161E34}" sibTransId="{AFBBB787-D490-4207-8C63-339395164A1F}"/>
    <dgm:cxn modelId="{23C59089-B3BC-4BCF-A525-4226D6E317B0}" type="presOf" srcId="{374E0AAC-60BB-4A5A-A289-DB0C11FF2418}" destId="{7E50F7B8-654C-4C17-990C-1B424436BA52}" srcOrd="0" destOrd="0" presId="urn:microsoft.com/office/officeart/2005/8/layout/chevron2"/>
    <dgm:cxn modelId="{02A277B3-3B1A-471F-B7CE-E6216701D9C2}" srcId="{57C1B234-05BE-4BEB-ACD5-9EA427402A29}" destId="{374E0AAC-60BB-4A5A-A289-DB0C11FF2418}" srcOrd="0" destOrd="0" parTransId="{B041DCBD-DDB1-47CB-8663-68A23FCDD7FA}" sibTransId="{CD19C9BE-ACD5-41B9-8278-BC505CB46B40}"/>
    <dgm:cxn modelId="{95601E11-61A9-45C4-BBB3-6454FC20ED30}" type="presOf" srcId="{C2B9D296-E7DB-492F-8C9A-51C99BA28E6A}" destId="{4A6CBE63-C6A4-4F44-A5A5-F82032EAE413}" srcOrd="0" destOrd="0" presId="urn:microsoft.com/office/officeart/2005/8/layout/chevron2"/>
    <dgm:cxn modelId="{28B2CE9F-0B55-4CB3-BDC9-886589B7DDD0}" type="presOf" srcId="{57C1B234-05BE-4BEB-ACD5-9EA427402A29}" destId="{1ABF81B2-C907-4417-9081-0228A9D526A0}" srcOrd="0" destOrd="0" presId="urn:microsoft.com/office/officeart/2005/8/layout/chevron2"/>
    <dgm:cxn modelId="{F64489AC-B870-4D81-BD3E-BB77BD7A7DE4}" srcId="{DB83BD2F-73A6-4036-80B2-26773F46B02C}" destId="{05264935-D365-4F46-A05D-D22AB8D4402F}" srcOrd="0" destOrd="0" parTransId="{EB3FEAAE-4DDE-4A95-BE5F-44E2F2CD4975}" sibTransId="{BD616A3E-B82F-46F8-B632-99B08530E773}"/>
    <dgm:cxn modelId="{09B99468-CD81-491D-8FA4-866F3690F7EE}" srcId="{57C1B234-05BE-4BEB-ACD5-9EA427402A29}" destId="{90A7D1FB-B3F3-46C0-A8FA-376662B38883}" srcOrd="3" destOrd="0" parTransId="{15ED44DD-6060-4781-8BD0-F6A01FA4E901}" sibTransId="{41BD3679-99A3-45D6-ABD7-EF0F804C8BC9}"/>
    <dgm:cxn modelId="{A9498CAA-8E5A-4FD0-9391-97A29A8285C2}" srcId="{90A7D1FB-B3F3-46C0-A8FA-376662B38883}" destId="{7522E5CC-1B05-469A-852A-BF103B8238AB}" srcOrd="0" destOrd="0" parTransId="{BB5CCCBA-E812-42F6-81EE-58756F4E2ABD}" sibTransId="{4B458722-7392-4768-A936-99DAF08BBDAD}"/>
    <dgm:cxn modelId="{ADD7A3E9-1392-425C-86BD-FF0406201E61}" type="presOf" srcId="{90A7D1FB-B3F3-46C0-A8FA-376662B38883}" destId="{A0D8BDCD-5C7F-4B12-90C1-AC14F6A8B18F}" srcOrd="0" destOrd="0" presId="urn:microsoft.com/office/officeart/2005/8/layout/chevron2"/>
    <dgm:cxn modelId="{3769E564-772C-49E5-BC5E-8A6EEF56F3B1}" srcId="{57C1B234-05BE-4BEB-ACD5-9EA427402A29}" destId="{DB83BD2F-73A6-4036-80B2-26773F46B02C}" srcOrd="1" destOrd="0" parTransId="{745EF0A1-D227-4543-AFF2-FC916F970A6F}" sibTransId="{07CEEFC2-D2FB-4581-910C-E05FB5A4CB48}"/>
    <dgm:cxn modelId="{E208DBCD-F345-4ADD-BDDC-D66ADFD20604}" srcId="{374E0AAC-60BB-4A5A-A289-DB0C11FF2418}" destId="{A03CB351-773A-47A2-A487-FFACB56F8685}" srcOrd="0" destOrd="0" parTransId="{FC24F46A-17CD-4C07-AD33-0C7A4D75B882}" sibTransId="{367C9526-5117-4F4B-9B32-BE5ECCEBCE73}"/>
    <dgm:cxn modelId="{76C06F39-2516-4719-9B5A-B5DF3CF1853F}" type="presOf" srcId="{D18C56E9-53CD-4941-813B-E211F3AE8DFF}" destId="{1A166DD4-B87B-4DAB-8748-FD0A5E5B69BB}" srcOrd="0" destOrd="0" presId="urn:microsoft.com/office/officeart/2005/8/layout/chevron2"/>
    <dgm:cxn modelId="{769E4FBC-5C48-4C04-A7E7-C7E7CCC29EA1}" type="presOf" srcId="{64BF41E7-7A9C-4031-AA18-C598E152277C}" destId="{D09B3AF4-E70B-48AD-A888-A8270EF26784}" srcOrd="0" destOrd="0" presId="urn:microsoft.com/office/officeart/2005/8/layout/chevron2"/>
    <dgm:cxn modelId="{674A4C14-79E6-42B3-A6E3-CA42FF3289F0}" srcId="{57C1B234-05BE-4BEB-ACD5-9EA427402A29}" destId="{D18C56E9-53CD-4941-813B-E211F3AE8DFF}" srcOrd="2" destOrd="0" parTransId="{8D5EA8E0-0CAF-4F87-A6C0-3E768B98BA44}" sibTransId="{4E5159BF-7EDA-4BCE-8FA6-59A517E540A7}"/>
    <dgm:cxn modelId="{87CF7CF9-2C16-451C-B90C-A0324A6A95BD}" type="presOf" srcId="{A03CB351-773A-47A2-A487-FFACB56F8685}" destId="{252AC2EE-431E-4982-88BF-2DD18BFE59AD}" srcOrd="0" destOrd="0" presId="urn:microsoft.com/office/officeart/2005/8/layout/chevron2"/>
    <dgm:cxn modelId="{6F19EC03-C245-4B98-AC4E-41AAB210DF3D}" srcId="{64BF41E7-7A9C-4031-AA18-C598E152277C}" destId="{C2B9D296-E7DB-492F-8C9A-51C99BA28E6A}" srcOrd="0" destOrd="0" parTransId="{9F376C7F-8464-473B-B271-C539A4F8E5F9}" sibTransId="{314524CA-200B-439A-958F-3D1AE10F8920}"/>
    <dgm:cxn modelId="{C2E4E30A-AF83-4E1A-BD06-95F5CD8B4295}" type="presOf" srcId="{7522E5CC-1B05-469A-852A-BF103B8238AB}" destId="{F7B70FFA-7593-4DAA-8C8F-2806BA3C4F09}" srcOrd="0" destOrd="0" presId="urn:microsoft.com/office/officeart/2005/8/layout/chevron2"/>
    <dgm:cxn modelId="{BC9B0721-7216-49EA-AB82-3650DFB2A916}" srcId="{57C1B234-05BE-4BEB-ACD5-9EA427402A29}" destId="{64BF41E7-7A9C-4031-AA18-C598E152277C}" srcOrd="4" destOrd="0" parTransId="{BCA2D972-EEC3-401C-B8DD-9F33C9381218}" sibTransId="{84E4B08A-BF7E-4E97-9DFF-8387C7CFA27C}"/>
    <dgm:cxn modelId="{B59271AA-B6E3-49BC-A20F-C4BC00AC5B8F}" type="presOf" srcId="{8D3036EA-35B0-4917-A643-02C89AADA046}" destId="{1FE2B57C-7FB9-429B-A719-1E49E9BFF0FE}" srcOrd="0" destOrd="0" presId="urn:microsoft.com/office/officeart/2005/8/layout/chevron2"/>
    <dgm:cxn modelId="{70942846-646D-4CF3-AF48-CD8C1D4C3880}" type="presOf" srcId="{05264935-D365-4F46-A05D-D22AB8D4402F}" destId="{4D8DB3BB-44CD-47FB-915A-8AF217FECA39}" srcOrd="0" destOrd="0" presId="urn:microsoft.com/office/officeart/2005/8/layout/chevron2"/>
    <dgm:cxn modelId="{E214C7E1-8689-4648-9B5C-EED4FFE58A57}" type="presParOf" srcId="{1ABF81B2-C907-4417-9081-0228A9D526A0}" destId="{A4BE344B-6DB3-46D9-9424-CC3A3FBEA8E0}" srcOrd="0" destOrd="0" presId="urn:microsoft.com/office/officeart/2005/8/layout/chevron2"/>
    <dgm:cxn modelId="{EBF09C18-C85B-4DB5-A963-F718297465DD}" type="presParOf" srcId="{A4BE344B-6DB3-46D9-9424-CC3A3FBEA8E0}" destId="{7E50F7B8-654C-4C17-990C-1B424436BA52}" srcOrd="0" destOrd="0" presId="urn:microsoft.com/office/officeart/2005/8/layout/chevron2"/>
    <dgm:cxn modelId="{11B81CD5-B914-423C-BC05-D1ED54A3C0ED}" type="presParOf" srcId="{A4BE344B-6DB3-46D9-9424-CC3A3FBEA8E0}" destId="{252AC2EE-431E-4982-88BF-2DD18BFE59AD}" srcOrd="1" destOrd="0" presId="urn:microsoft.com/office/officeart/2005/8/layout/chevron2"/>
    <dgm:cxn modelId="{7B23E81B-C510-45A0-A8A4-D1BD11559FE4}" type="presParOf" srcId="{1ABF81B2-C907-4417-9081-0228A9D526A0}" destId="{FECEF845-5621-4846-BC0B-0C2785AF0686}" srcOrd="1" destOrd="0" presId="urn:microsoft.com/office/officeart/2005/8/layout/chevron2"/>
    <dgm:cxn modelId="{30744006-60CF-4BA9-AB0E-1BDC5994A4D7}" type="presParOf" srcId="{1ABF81B2-C907-4417-9081-0228A9D526A0}" destId="{6E6EBF1C-8817-4E56-AED8-52645DE8D4AB}" srcOrd="2" destOrd="0" presId="urn:microsoft.com/office/officeart/2005/8/layout/chevron2"/>
    <dgm:cxn modelId="{FC37CE00-DF12-4C0D-AD9C-65B01A2FD9BE}" type="presParOf" srcId="{6E6EBF1C-8817-4E56-AED8-52645DE8D4AB}" destId="{C275AB75-1A84-4805-8F8B-EFA9F77A104B}" srcOrd="0" destOrd="0" presId="urn:microsoft.com/office/officeart/2005/8/layout/chevron2"/>
    <dgm:cxn modelId="{714FB89B-2CDC-41D2-A3A9-116A86513664}" type="presParOf" srcId="{6E6EBF1C-8817-4E56-AED8-52645DE8D4AB}" destId="{4D8DB3BB-44CD-47FB-915A-8AF217FECA39}" srcOrd="1" destOrd="0" presId="urn:microsoft.com/office/officeart/2005/8/layout/chevron2"/>
    <dgm:cxn modelId="{5047A277-F8EB-4C1F-9B16-9C0AB24F4E01}" type="presParOf" srcId="{1ABF81B2-C907-4417-9081-0228A9D526A0}" destId="{5D067148-5D47-412D-85E2-DFC054F08AC0}" srcOrd="3" destOrd="0" presId="urn:microsoft.com/office/officeart/2005/8/layout/chevron2"/>
    <dgm:cxn modelId="{3CDE2212-263E-47EF-9844-5303756504E7}" type="presParOf" srcId="{1ABF81B2-C907-4417-9081-0228A9D526A0}" destId="{21322110-4CFA-4D71-B338-C26C01181067}" srcOrd="4" destOrd="0" presId="urn:microsoft.com/office/officeart/2005/8/layout/chevron2"/>
    <dgm:cxn modelId="{24CE948B-8961-44B5-9EED-BEFCB8DA228B}" type="presParOf" srcId="{21322110-4CFA-4D71-B338-C26C01181067}" destId="{1A166DD4-B87B-4DAB-8748-FD0A5E5B69BB}" srcOrd="0" destOrd="0" presId="urn:microsoft.com/office/officeart/2005/8/layout/chevron2"/>
    <dgm:cxn modelId="{62C51A5B-19E4-4E10-9749-4FBD29809B30}" type="presParOf" srcId="{21322110-4CFA-4D71-B338-C26C01181067}" destId="{1FE2B57C-7FB9-429B-A719-1E49E9BFF0FE}" srcOrd="1" destOrd="0" presId="urn:microsoft.com/office/officeart/2005/8/layout/chevron2"/>
    <dgm:cxn modelId="{6F9CAF04-D97C-4D1C-B638-B08701FF2489}" type="presParOf" srcId="{1ABF81B2-C907-4417-9081-0228A9D526A0}" destId="{A27CE21C-24C7-4C69-BB34-26B4DC7AD0C9}" srcOrd="5" destOrd="0" presId="urn:microsoft.com/office/officeart/2005/8/layout/chevron2"/>
    <dgm:cxn modelId="{5ECF2D14-99F9-4DFB-AF3F-C5FE7764164F}" type="presParOf" srcId="{1ABF81B2-C907-4417-9081-0228A9D526A0}" destId="{1E936415-CCB0-4A73-9E83-ED8FD4A22113}" srcOrd="6" destOrd="0" presId="urn:microsoft.com/office/officeart/2005/8/layout/chevron2"/>
    <dgm:cxn modelId="{1DD331C1-0E04-40BB-A8A9-A435CC946B35}" type="presParOf" srcId="{1E936415-CCB0-4A73-9E83-ED8FD4A22113}" destId="{A0D8BDCD-5C7F-4B12-90C1-AC14F6A8B18F}" srcOrd="0" destOrd="0" presId="urn:microsoft.com/office/officeart/2005/8/layout/chevron2"/>
    <dgm:cxn modelId="{1B5E7806-B8A4-4F32-9A0F-E48E6565D399}" type="presParOf" srcId="{1E936415-CCB0-4A73-9E83-ED8FD4A22113}" destId="{F7B70FFA-7593-4DAA-8C8F-2806BA3C4F09}" srcOrd="1" destOrd="0" presId="urn:microsoft.com/office/officeart/2005/8/layout/chevron2"/>
    <dgm:cxn modelId="{A8B67CFE-38AB-4812-8D2D-65902B620F15}" type="presParOf" srcId="{1ABF81B2-C907-4417-9081-0228A9D526A0}" destId="{D8BF837F-03F4-4131-91F0-77525EE44F4B}" srcOrd="7" destOrd="0" presId="urn:microsoft.com/office/officeart/2005/8/layout/chevron2"/>
    <dgm:cxn modelId="{77EB0212-FEC1-4A64-996A-E8FC4CEC0DCD}" type="presParOf" srcId="{1ABF81B2-C907-4417-9081-0228A9D526A0}" destId="{AB805A3E-C9A4-4FB4-847C-8CF9EA7CF6C6}" srcOrd="8" destOrd="0" presId="urn:microsoft.com/office/officeart/2005/8/layout/chevron2"/>
    <dgm:cxn modelId="{0864EC10-1426-4043-B10A-68C5881F1EB3}" type="presParOf" srcId="{AB805A3E-C9A4-4FB4-847C-8CF9EA7CF6C6}" destId="{D09B3AF4-E70B-48AD-A888-A8270EF26784}" srcOrd="0" destOrd="0" presId="urn:microsoft.com/office/officeart/2005/8/layout/chevron2"/>
    <dgm:cxn modelId="{90712A60-6F08-4959-92C5-612232DF3C36}" type="presParOf" srcId="{AB805A3E-C9A4-4FB4-847C-8CF9EA7CF6C6}" destId="{4A6CBE63-C6A4-4F44-A5A5-F82032EAE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C1B234-05BE-4BEB-ACD5-9EA427402A29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4E0AAC-60BB-4A5A-A289-DB0C11FF2418}">
      <dgm:prSet phldrT="[Szöveg]"/>
      <dgm:spPr/>
      <dgm:t>
        <a:bodyPr/>
        <a:lstStyle/>
        <a:p>
          <a:r>
            <a:rPr lang="hu-HU" dirty="0" smtClean="0"/>
            <a:t>Ügyféligény</a:t>
          </a:r>
          <a:endParaRPr lang="hu-HU" dirty="0"/>
        </a:p>
      </dgm:t>
    </dgm:pt>
    <dgm:pt modelId="{B041DCBD-DDB1-47CB-8663-68A23FCDD7FA}" type="parTrans" cxnId="{02A277B3-3B1A-471F-B7CE-E6216701D9C2}">
      <dgm:prSet/>
      <dgm:spPr/>
      <dgm:t>
        <a:bodyPr/>
        <a:lstStyle/>
        <a:p>
          <a:endParaRPr lang="hu-HU"/>
        </a:p>
      </dgm:t>
    </dgm:pt>
    <dgm:pt modelId="{CD19C9BE-ACD5-41B9-8278-BC505CB46B40}" type="sibTrans" cxnId="{02A277B3-3B1A-471F-B7CE-E6216701D9C2}">
      <dgm:prSet/>
      <dgm:spPr/>
      <dgm:t>
        <a:bodyPr/>
        <a:lstStyle/>
        <a:p>
          <a:endParaRPr lang="hu-HU"/>
        </a:p>
      </dgm:t>
    </dgm:pt>
    <dgm:pt modelId="{A03CB351-773A-47A2-A487-FFACB56F8685}">
      <dgm:prSet phldrT="[Szöveg]" custT="1"/>
      <dgm:spPr/>
      <dgm:t>
        <a:bodyPr/>
        <a:lstStyle/>
        <a:p>
          <a:r>
            <a:rPr lang="hu-HU" sz="2000" dirty="0" smtClean="0"/>
            <a:t>azonnali ellátást igénylő eset (amikor </a:t>
          </a:r>
          <a:r>
            <a:rPr lang="hu-HU" sz="2000" b="1" dirty="0" smtClean="0">
              <a:solidFill>
                <a:srgbClr val="C00000"/>
              </a:solidFill>
            </a:rPr>
            <a:t>kell</a:t>
          </a:r>
          <a:r>
            <a:rPr lang="hu-HU" sz="2000" dirty="0" smtClean="0"/>
            <a:t> előfinanszírozni)</a:t>
          </a:r>
          <a:endParaRPr lang="hu-HU" sz="2000" dirty="0"/>
        </a:p>
      </dgm:t>
    </dgm:pt>
    <dgm:pt modelId="{FC24F46A-17CD-4C07-AD33-0C7A4D75B882}" type="parTrans" cxnId="{E208DBCD-F345-4ADD-BDDC-D66ADFD20604}">
      <dgm:prSet/>
      <dgm:spPr/>
      <dgm:t>
        <a:bodyPr/>
        <a:lstStyle/>
        <a:p>
          <a:endParaRPr lang="hu-HU"/>
        </a:p>
      </dgm:t>
    </dgm:pt>
    <dgm:pt modelId="{367C9526-5117-4F4B-9B32-BE5ECCEBCE73}" type="sibTrans" cxnId="{E208DBCD-F345-4ADD-BDDC-D66ADFD20604}">
      <dgm:prSet/>
      <dgm:spPr/>
      <dgm:t>
        <a:bodyPr/>
        <a:lstStyle/>
        <a:p>
          <a:endParaRPr lang="hu-HU"/>
        </a:p>
      </dgm:t>
    </dgm:pt>
    <dgm:pt modelId="{D18C56E9-53CD-4941-813B-E211F3AE8DFF}">
      <dgm:prSet phldrT="[Szöveg]"/>
      <dgm:spPr/>
      <dgm:t>
        <a:bodyPr/>
        <a:lstStyle/>
        <a:p>
          <a:r>
            <a:rPr lang="hu-HU" dirty="0" smtClean="0"/>
            <a:t>Ellátás</a:t>
          </a:r>
          <a:endParaRPr lang="hu-HU" dirty="0"/>
        </a:p>
      </dgm:t>
    </dgm:pt>
    <dgm:pt modelId="{8D5EA8E0-0CAF-4F87-A6C0-3E768B98BA44}" type="parTrans" cxnId="{674A4C14-79E6-42B3-A6E3-CA42FF3289F0}">
      <dgm:prSet/>
      <dgm:spPr/>
      <dgm:t>
        <a:bodyPr/>
        <a:lstStyle/>
        <a:p>
          <a:endParaRPr lang="hu-HU"/>
        </a:p>
      </dgm:t>
    </dgm:pt>
    <dgm:pt modelId="{4E5159BF-7EDA-4BCE-8FA6-59A517E540A7}" type="sibTrans" cxnId="{674A4C14-79E6-42B3-A6E3-CA42FF3289F0}">
      <dgm:prSet/>
      <dgm:spPr/>
      <dgm:t>
        <a:bodyPr/>
        <a:lstStyle/>
        <a:p>
          <a:endParaRPr lang="hu-HU"/>
        </a:p>
      </dgm:t>
    </dgm:pt>
    <dgm:pt modelId="{8D3036EA-35B0-4917-A643-02C89AADA046}">
      <dgm:prSet phldrT="[Szöveg]" custT="1"/>
      <dgm:spPr/>
      <dgm:t>
        <a:bodyPr/>
        <a:lstStyle/>
        <a:p>
          <a:r>
            <a:rPr lang="hu-HU" sz="2000" dirty="0" smtClean="0"/>
            <a:t>a szükséges ellátás igénybevétele (pl. VIP ellátás)</a:t>
          </a:r>
          <a:endParaRPr lang="hu-HU" sz="2000" dirty="0"/>
        </a:p>
      </dgm:t>
    </dgm:pt>
    <dgm:pt modelId="{D63B88FB-1D98-4539-933E-E856AD161E34}" type="parTrans" cxnId="{460F8959-37B3-44B1-B04D-553FF4BE5183}">
      <dgm:prSet/>
      <dgm:spPr/>
      <dgm:t>
        <a:bodyPr/>
        <a:lstStyle/>
        <a:p>
          <a:endParaRPr lang="hu-HU"/>
        </a:p>
      </dgm:t>
    </dgm:pt>
    <dgm:pt modelId="{AFBBB787-D490-4207-8C63-339395164A1F}" type="sibTrans" cxnId="{460F8959-37B3-44B1-B04D-553FF4BE5183}">
      <dgm:prSet/>
      <dgm:spPr/>
      <dgm:t>
        <a:bodyPr/>
        <a:lstStyle/>
        <a:p>
          <a:endParaRPr lang="hu-HU"/>
        </a:p>
      </dgm:t>
    </dgm:pt>
    <dgm:pt modelId="{90A7D1FB-B3F3-46C0-A8FA-376662B38883}">
      <dgm:prSet phldrT="[Szöveg]"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15ED44DD-6060-4781-8BD0-F6A01FA4E901}" type="parTrans" cxnId="{09B99468-CD81-491D-8FA4-866F3690F7EE}">
      <dgm:prSet/>
      <dgm:spPr/>
      <dgm:t>
        <a:bodyPr/>
        <a:lstStyle/>
        <a:p>
          <a:endParaRPr lang="hu-HU"/>
        </a:p>
      </dgm:t>
    </dgm:pt>
    <dgm:pt modelId="{41BD3679-99A3-45D6-ABD7-EF0F804C8BC9}" type="sibTrans" cxnId="{09B99468-CD81-491D-8FA4-866F3690F7EE}">
      <dgm:prSet/>
      <dgm:spPr/>
      <dgm:t>
        <a:bodyPr/>
        <a:lstStyle/>
        <a:p>
          <a:endParaRPr lang="hu-HU"/>
        </a:p>
      </dgm:t>
    </dgm:pt>
    <dgm:pt modelId="{DB83BD2F-73A6-4036-80B2-26773F46B02C}">
      <dgm:prSet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745EF0A1-D227-4543-AFF2-FC916F970A6F}" type="parTrans" cxnId="{3769E564-772C-49E5-BC5E-8A6EEF56F3B1}">
      <dgm:prSet/>
      <dgm:spPr/>
      <dgm:t>
        <a:bodyPr/>
        <a:lstStyle/>
        <a:p>
          <a:endParaRPr lang="hu-HU"/>
        </a:p>
      </dgm:t>
    </dgm:pt>
    <dgm:pt modelId="{07CEEFC2-D2FB-4581-910C-E05FB5A4CB48}" type="sibTrans" cxnId="{3769E564-772C-49E5-BC5E-8A6EEF56F3B1}">
      <dgm:prSet/>
      <dgm:spPr/>
      <dgm:t>
        <a:bodyPr/>
        <a:lstStyle/>
        <a:p>
          <a:endParaRPr lang="hu-HU"/>
        </a:p>
      </dgm:t>
    </dgm:pt>
    <dgm:pt modelId="{05264935-D365-4F46-A05D-D22AB8D4402F}">
      <dgm:prSet custT="1"/>
      <dgm:spPr/>
      <dgm:t>
        <a:bodyPr/>
        <a:lstStyle/>
        <a:p>
          <a:r>
            <a:rPr lang="hu-HU" sz="2000" dirty="0" smtClean="0"/>
            <a:t>104/ügyelet</a:t>
          </a:r>
          <a:endParaRPr lang="hu-HU" sz="2000" dirty="0"/>
        </a:p>
      </dgm:t>
    </dgm:pt>
    <dgm:pt modelId="{EB3FEAAE-4DDE-4A95-BE5F-44E2F2CD4975}" type="parTrans" cxnId="{F64489AC-B870-4D81-BD3E-BB77BD7A7DE4}">
      <dgm:prSet/>
      <dgm:spPr/>
      <dgm:t>
        <a:bodyPr/>
        <a:lstStyle/>
        <a:p>
          <a:endParaRPr lang="hu-HU"/>
        </a:p>
      </dgm:t>
    </dgm:pt>
    <dgm:pt modelId="{BD616A3E-B82F-46F8-B632-99B08530E773}" type="sibTrans" cxnId="{F64489AC-B870-4D81-BD3E-BB77BD7A7DE4}">
      <dgm:prSet/>
      <dgm:spPr/>
      <dgm:t>
        <a:bodyPr/>
        <a:lstStyle/>
        <a:p>
          <a:endParaRPr lang="hu-HU"/>
        </a:p>
      </dgm:t>
    </dgm:pt>
    <dgm:pt modelId="{7522E5CC-1B05-469A-852A-BF103B8238AB}">
      <dgm:prSet phldrT="[Szöveg]" custT="1"/>
      <dgm:spPr/>
      <dgm:t>
        <a:bodyPr/>
        <a:lstStyle/>
        <a:p>
          <a:r>
            <a:rPr lang="hu-HU" sz="2000" dirty="0" smtClean="0"/>
            <a:t>Szolgáltatási igény bejelentése a Generalinak papíron</a:t>
          </a:r>
          <a:endParaRPr lang="hu-HU" sz="2000" dirty="0"/>
        </a:p>
      </dgm:t>
    </dgm:pt>
    <dgm:pt modelId="{4B458722-7392-4768-A936-99DAF08BBDAD}" type="sibTrans" cxnId="{A9498CAA-8E5A-4FD0-9391-97A29A8285C2}">
      <dgm:prSet/>
      <dgm:spPr/>
      <dgm:t>
        <a:bodyPr/>
        <a:lstStyle/>
        <a:p>
          <a:endParaRPr lang="hu-HU"/>
        </a:p>
      </dgm:t>
    </dgm:pt>
    <dgm:pt modelId="{BB5CCCBA-E812-42F6-81EE-58756F4E2ABD}" type="parTrans" cxnId="{A9498CAA-8E5A-4FD0-9391-97A29A8285C2}">
      <dgm:prSet/>
      <dgm:spPr/>
      <dgm:t>
        <a:bodyPr/>
        <a:lstStyle/>
        <a:p>
          <a:endParaRPr lang="hu-HU"/>
        </a:p>
      </dgm:t>
    </dgm:pt>
    <dgm:pt modelId="{64BF41E7-7A9C-4031-AA18-C598E152277C}">
      <dgm:prSet phldrT="[Szöveg]" custT="1"/>
      <dgm:spPr/>
      <dgm:t>
        <a:bodyPr/>
        <a:lstStyle/>
        <a:p>
          <a:r>
            <a:rPr lang="hu-HU" sz="1200" dirty="0" smtClean="0"/>
            <a:t>Elszámolás</a:t>
          </a:r>
          <a:endParaRPr lang="hu-HU" sz="1200" dirty="0"/>
        </a:p>
      </dgm:t>
    </dgm:pt>
    <dgm:pt modelId="{BCA2D972-EEC3-401C-B8DD-9F33C9381218}" type="parTrans" cxnId="{BC9B0721-7216-49EA-AB82-3650DFB2A916}">
      <dgm:prSet/>
      <dgm:spPr/>
      <dgm:t>
        <a:bodyPr/>
        <a:lstStyle/>
        <a:p>
          <a:endParaRPr lang="hu-HU"/>
        </a:p>
      </dgm:t>
    </dgm:pt>
    <dgm:pt modelId="{84E4B08A-BF7E-4E97-9DFF-8387C7CFA27C}" type="sibTrans" cxnId="{BC9B0721-7216-49EA-AB82-3650DFB2A916}">
      <dgm:prSet/>
      <dgm:spPr/>
      <dgm:t>
        <a:bodyPr/>
        <a:lstStyle/>
        <a:p>
          <a:endParaRPr lang="hu-HU"/>
        </a:p>
      </dgm:t>
    </dgm:pt>
    <dgm:pt modelId="{C2B9D296-E7DB-492F-8C9A-51C99BA28E6A}">
      <dgm:prSet custT="1"/>
      <dgm:spPr/>
      <dgm:t>
        <a:bodyPr/>
        <a:lstStyle/>
        <a:p>
          <a:r>
            <a:rPr lang="hu-HU" sz="2000" dirty="0" smtClean="0"/>
            <a:t>a Generali az elbírálást követően fizet a biztosítottnak</a:t>
          </a:r>
          <a:endParaRPr lang="hu-HU" sz="2000" dirty="0"/>
        </a:p>
      </dgm:t>
    </dgm:pt>
    <dgm:pt modelId="{9F376C7F-8464-473B-B271-C539A4F8E5F9}" type="parTrans" cxnId="{6F19EC03-C245-4B98-AC4E-41AAB210DF3D}">
      <dgm:prSet/>
      <dgm:spPr/>
      <dgm:t>
        <a:bodyPr/>
        <a:lstStyle/>
        <a:p>
          <a:endParaRPr lang="hu-HU"/>
        </a:p>
      </dgm:t>
    </dgm:pt>
    <dgm:pt modelId="{314524CA-200B-439A-958F-3D1AE10F8920}" type="sibTrans" cxnId="{6F19EC03-C245-4B98-AC4E-41AAB210DF3D}">
      <dgm:prSet/>
      <dgm:spPr/>
      <dgm:t>
        <a:bodyPr/>
        <a:lstStyle/>
        <a:p>
          <a:endParaRPr lang="hu-HU"/>
        </a:p>
      </dgm:t>
    </dgm:pt>
    <dgm:pt modelId="{913D2C35-41F8-45FB-A07A-780313B969E2}">
      <dgm:prSet phldrT="[Szöveg]" custT="1"/>
      <dgm:spPr/>
      <dgm:t>
        <a:bodyPr/>
        <a:lstStyle/>
        <a:p>
          <a:r>
            <a:rPr lang="hu-HU" sz="2000" dirty="0" smtClean="0"/>
            <a:t>az ügyfél fizet az ellátásért</a:t>
          </a:r>
          <a:endParaRPr lang="hu-HU" sz="2000" dirty="0"/>
        </a:p>
      </dgm:t>
    </dgm:pt>
    <dgm:pt modelId="{504BCA35-DA0E-447C-9302-2381A4A5AE7B}" type="parTrans" cxnId="{C3F1D4B7-C407-4E33-BAD8-6DE103A2859D}">
      <dgm:prSet/>
      <dgm:spPr/>
      <dgm:t>
        <a:bodyPr/>
        <a:lstStyle/>
        <a:p>
          <a:endParaRPr lang="hu-HU"/>
        </a:p>
      </dgm:t>
    </dgm:pt>
    <dgm:pt modelId="{78BE0DE7-588A-402A-B02C-50BB73BEA293}" type="sibTrans" cxnId="{C3F1D4B7-C407-4E33-BAD8-6DE103A2859D}">
      <dgm:prSet/>
      <dgm:spPr/>
      <dgm:t>
        <a:bodyPr/>
        <a:lstStyle/>
        <a:p>
          <a:endParaRPr lang="hu-HU"/>
        </a:p>
      </dgm:t>
    </dgm:pt>
    <dgm:pt modelId="{1ABF81B2-C907-4417-9081-0228A9D526A0}" type="pres">
      <dgm:prSet presAssocID="{57C1B234-05BE-4BEB-ACD5-9EA427402A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BE344B-6DB3-46D9-9424-CC3A3FBEA8E0}" type="pres">
      <dgm:prSet presAssocID="{374E0AAC-60BB-4A5A-A289-DB0C11FF2418}" presName="composite" presStyleCnt="0"/>
      <dgm:spPr/>
    </dgm:pt>
    <dgm:pt modelId="{7E50F7B8-654C-4C17-990C-1B424436BA52}" type="pres">
      <dgm:prSet presAssocID="{374E0AAC-60BB-4A5A-A289-DB0C11FF241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2AC2EE-431E-4982-88BF-2DD18BFE59AD}" type="pres">
      <dgm:prSet presAssocID="{374E0AAC-60BB-4A5A-A289-DB0C11FF241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CEF845-5621-4846-BC0B-0C2785AF0686}" type="pres">
      <dgm:prSet presAssocID="{CD19C9BE-ACD5-41B9-8278-BC505CB46B40}" presName="sp" presStyleCnt="0"/>
      <dgm:spPr/>
    </dgm:pt>
    <dgm:pt modelId="{6E6EBF1C-8817-4E56-AED8-52645DE8D4AB}" type="pres">
      <dgm:prSet presAssocID="{DB83BD2F-73A6-4036-80B2-26773F46B02C}" presName="composite" presStyleCnt="0"/>
      <dgm:spPr/>
    </dgm:pt>
    <dgm:pt modelId="{C275AB75-1A84-4805-8F8B-EFA9F77A104B}" type="pres">
      <dgm:prSet presAssocID="{DB83BD2F-73A6-4036-80B2-26773F46B0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8DB3BB-44CD-47FB-915A-8AF217FECA39}" type="pres">
      <dgm:prSet presAssocID="{DB83BD2F-73A6-4036-80B2-26773F46B0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067148-5D47-412D-85E2-DFC054F08AC0}" type="pres">
      <dgm:prSet presAssocID="{07CEEFC2-D2FB-4581-910C-E05FB5A4CB48}" presName="sp" presStyleCnt="0"/>
      <dgm:spPr/>
    </dgm:pt>
    <dgm:pt modelId="{21322110-4CFA-4D71-B338-C26C01181067}" type="pres">
      <dgm:prSet presAssocID="{D18C56E9-53CD-4941-813B-E211F3AE8DFF}" presName="composite" presStyleCnt="0"/>
      <dgm:spPr/>
    </dgm:pt>
    <dgm:pt modelId="{1A166DD4-B87B-4DAB-8748-FD0A5E5B69BB}" type="pres">
      <dgm:prSet presAssocID="{D18C56E9-53CD-4941-813B-E211F3AE8D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E2B57C-7FB9-429B-A719-1E49E9BFF0FE}" type="pres">
      <dgm:prSet presAssocID="{D18C56E9-53CD-4941-813B-E211F3AE8D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CE21C-24C7-4C69-BB34-26B4DC7AD0C9}" type="pres">
      <dgm:prSet presAssocID="{4E5159BF-7EDA-4BCE-8FA6-59A517E540A7}" presName="sp" presStyleCnt="0"/>
      <dgm:spPr/>
    </dgm:pt>
    <dgm:pt modelId="{1E936415-CCB0-4A73-9E83-ED8FD4A22113}" type="pres">
      <dgm:prSet presAssocID="{90A7D1FB-B3F3-46C0-A8FA-376662B38883}" presName="composite" presStyleCnt="0"/>
      <dgm:spPr/>
    </dgm:pt>
    <dgm:pt modelId="{A0D8BDCD-5C7F-4B12-90C1-AC14F6A8B18F}" type="pres">
      <dgm:prSet presAssocID="{90A7D1FB-B3F3-46C0-A8FA-376662B388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B70FFA-7593-4DAA-8C8F-2806BA3C4F09}" type="pres">
      <dgm:prSet presAssocID="{90A7D1FB-B3F3-46C0-A8FA-376662B388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BF837F-03F4-4131-91F0-77525EE44F4B}" type="pres">
      <dgm:prSet presAssocID="{41BD3679-99A3-45D6-ABD7-EF0F804C8BC9}" presName="sp" presStyleCnt="0"/>
      <dgm:spPr/>
    </dgm:pt>
    <dgm:pt modelId="{AB805A3E-C9A4-4FB4-847C-8CF9EA7CF6C6}" type="pres">
      <dgm:prSet presAssocID="{64BF41E7-7A9C-4031-AA18-C598E152277C}" presName="composite" presStyleCnt="0"/>
      <dgm:spPr/>
    </dgm:pt>
    <dgm:pt modelId="{D09B3AF4-E70B-48AD-A888-A8270EF26784}" type="pres">
      <dgm:prSet presAssocID="{64BF41E7-7A9C-4031-AA18-C598E152277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6CBE63-C6A4-4F44-A5A5-F82032EAE413}" type="pres">
      <dgm:prSet presAssocID="{64BF41E7-7A9C-4031-AA18-C598E152277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0F8959-37B3-44B1-B04D-553FF4BE5183}" srcId="{D18C56E9-53CD-4941-813B-E211F3AE8DFF}" destId="{8D3036EA-35B0-4917-A643-02C89AADA046}" srcOrd="0" destOrd="0" parTransId="{D63B88FB-1D98-4539-933E-E856AD161E34}" sibTransId="{AFBBB787-D490-4207-8C63-339395164A1F}"/>
    <dgm:cxn modelId="{09B99468-CD81-491D-8FA4-866F3690F7EE}" srcId="{57C1B234-05BE-4BEB-ACD5-9EA427402A29}" destId="{90A7D1FB-B3F3-46C0-A8FA-376662B38883}" srcOrd="3" destOrd="0" parTransId="{15ED44DD-6060-4781-8BD0-F6A01FA4E901}" sibTransId="{41BD3679-99A3-45D6-ABD7-EF0F804C8BC9}"/>
    <dgm:cxn modelId="{8745BCC7-4E8D-42DA-8970-EA27C60C20A7}" type="presOf" srcId="{D18C56E9-53CD-4941-813B-E211F3AE8DFF}" destId="{1A166DD4-B87B-4DAB-8748-FD0A5E5B69BB}" srcOrd="0" destOrd="0" presId="urn:microsoft.com/office/officeart/2005/8/layout/chevron2"/>
    <dgm:cxn modelId="{78E34010-033C-4483-9241-253884BB0E15}" type="presOf" srcId="{05264935-D365-4F46-A05D-D22AB8D4402F}" destId="{4D8DB3BB-44CD-47FB-915A-8AF217FECA39}" srcOrd="0" destOrd="0" presId="urn:microsoft.com/office/officeart/2005/8/layout/chevron2"/>
    <dgm:cxn modelId="{F64489AC-B870-4D81-BD3E-BB77BD7A7DE4}" srcId="{DB83BD2F-73A6-4036-80B2-26773F46B02C}" destId="{05264935-D365-4F46-A05D-D22AB8D4402F}" srcOrd="0" destOrd="0" parTransId="{EB3FEAAE-4DDE-4A95-BE5F-44E2F2CD4975}" sibTransId="{BD616A3E-B82F-46F8-B632-99B08530E773}"/>
    <dgm:cxn modelId="{3769E564-772C-49E5-BC5E-8A6EEF56F3B1}" srcId="{57C1B234-05BE-4BEB-ACD5-9EA427402A29}" destId="{DB83BD2F-73A6-4036-80B2-26773F46B02C}" srcOrd="1" destOrd="0" parTransId="{745EF0A1-D227-4543-AFF2-FC916F970A6F}" sibTransId="{07CEEFC2-D2FB-4581-910C-E05FB5A4CB48}"/>
    <dgm:cxn modelId="{C986122B-DA4F-42FC-9C72-A83B9C2A7E6B}" type="presOf" srcId="{64BF41E7-7A9C-4031-AA18-C598E152277C}" destId="{D09B3AF4-E70B-48AD-A888-A8270EF26784}" srcOrd="0" destOrd="0" presId="urn:microsoft.com/office/officeart/2005/8/layout/chevron2"/>
    <dgm:cxn modelId="{E208DBCD-F345-4ADD-BDDC-D66ADFD20604}" srcId="{374E0AAC-60BB-4A5A-A289-DB0C11FF2418}" destId="{A03CB351-773A-47A2-A487-FFACB56F8685}" srcOrd="0" destOrd="0" parTransId="{FC24F46A-17CD-4C07-AD33-0C7A4D75B882}" sibTransId="{367C9526-5117-4F4B-9B32-BE5ECCEBCE73}"/>
    <dgm:cxn modelId="{C8A8269D-B609-45A3-BA7D-7CB00D2DF033}" type="presOf" srcId="{DB83BD2F-73A6-4036-80B2-26773F46B02C}" destId="{C275AB75-1A84-4805-8F8B-EFA9F77A104B}" srcOrd="0" destOrd="0" presId="urn:microsoft.com/office/officeart/2005/8/layout/chevron2"/>
    <dgm:cxn modelId="{02A277B3-3B1A-471F-B7CE-E6216701D9C2}" srcId="{57C1B234-05BE-4BEB-ACD5-9EA427402A29}" destId="{374E0AAC-60BB-4A5A-A289-DB0C11FF2418}" srcOrd="0" destOrd="0" parTransId="{B041DCBD-DDB1-47CB-8663-68A23FCDD7FA}" sibTransId="{CD19C9BE-ACD5-41B9-8278-BC505CB46B40}"/>
    <dgm:cxn modelId="{7CA6EC02-28CF-4490-9A40-D73A6AC4E4AC}" type="presOf" srcId="{7522E5CC-1B05-469A-852A-BF103B8238AB}" destId="{F7B70FFA-7593-4DAA-8C8F-2806BA3C4F09}" srcOrd="0" destOrd="0" presId="urn:microsoft.com/office/officeart/2005/8/layout/chevron2"/>
    <dgm:cxn modelId="{3A967A01-D66E-4DAF-8F0B-5F059F6831FC}" type="presOf" srcId="{8D3036EA-35B0-4917-A643-02C89AADA046}" destId="{1FE2B57C-7FB9-429B-A719-1E49E9BFF0FE}" srcOrd="0" destOrd="0" presId="urn:microsoft.com/office/officeart/2005/8/layout/chevron2"/>
    <dgm:cxn modelId="{C3F1D4B7-C407-4E33-BAD8-6DE103A2859D}" srcId="{D18C56E9-53CD-4941-813B-E211F3AE8DFF}" destId="{913D2C35-41F8-45FB-A07A-780313B969E2}" srcOrd="1" destOrd="0" parTransId="{504BCA35-DA0E-447C-9302-2381A4A5AE7B}" sibTransId="{78BE0DE7-588A-402A-B02C-50BB73BEA293}"/>
    <dgm:cxn modelId="{674A4C14-79E6-42B3-A6E3-CA42FF3289F0}" srcId="{57C1B234-05BE-4BEB-ACD5-9EA427402A29}" destId="{D18C56E9-53CD-4941-813B-E211F3AE8DFF}" srcOrd="2" destOrd="0" parTransId="{8D5EA8E0-0CAF-4F87-A6C0-3E768B98BA44}" sibTransId="{4E5159BF-7EDA-4BCE-8FA6-59A517E540A7}"/>
    <dgm:cxn modelId="{FFB515B8-EB9C-4A1C-894B-8DAA46D0E8B3}" type="presOf" srcId="{90A7D1FB-B3F3-46C0-A8FA-376662B38883}" destId="{A0D8BDCD-5C7F-4B12-90C1-AC14F6A8B18F}" srcOrd="0" destOrd="0" presId="urn:microsoft.com/office/officeart/2005/8/layout/chevron2"/>
    <dgm:cxn modelId="{C85AAC43-BB46-461C-9D35-8ADACB47BDFB}" type="presOf" srcId="{374E0AAC-60BB-4A5A-A289-DB0C11FF2418}" destId="{7E50F7B8-654C-4C17-990C-1B424436BA52}" srcOrd="0" destOrd="0" presId="urn:microsoft.com/office/officeart/2005/8/layout/chevron2"/>
    <dgm:cxn modelId="{6F19EC03-C245-4B98-AC4E-41AAB210DF3D}" srcId="{64BF41E7-7A9C-4031-AA18-C598E152277C}" destId="{C2B9D296-E7DB-492F-8C9A-51C99BA28E6A}" srcOrd="0" destOrd="0" parTransId="{9F376C7F-8464-473B-B271-C539A4F8E5F9}" sibTransId="{314524CA-200B-439A-958F-3D1AE10F8920}"/>
    <dgm:cxn modelId="{A9498CAA-8E5A-4FD0-9391-97A29A8285C2}" srcId="{90A7D1FB-B3F3-46C0-A8FA-376662B38883}" destId="{7522E5CC-1B05-469A-852A-BF103B8238AB}" srcOrd="0" destOrd="0" parTransId="{BB5CCCBA-E812-42F6-81EE-58756F4E2ABD}" sibTransId="{4B458722-7392-4768-A936-99DAF08BBDAD}"/>
    <dgm:cxn modelId="{75225132-5383-43F5-9D5F-447345DDBE24}" type="presOf" srcId="{C2B9D296-E7DB-492F-8C9A-51C99BA28E6A}" destId="{4A6CBE63-C6A4-4F44-A5A5-F82032EAE413}" srcOrd="0" destOrd="0" presId="urn:microsoft.com/office/officeart/2005/8/layout/chevron2"/>
    <dgm:cxn modelId="{DCA7B36E-2CD0-4288-9241-A28933AC4AA6}" type="presOf" srcId="{57C1B234-05BE-4BEB-ACD5-9EA427402A29}" destId="{1ABF81B2-C907-4417-9081-0228A9D526A0}" srcOrd="0" destOrd="0" presId="urn:microsoft.com/office/officeart/2005/8/layout/chevron2"/>
    <dgm:cxn modelId="{23D1EDD5-94D9-47F6-9507-229891918B43}" type="presOf" srcId="{A03CB351-773A-47A2-A487-FFACB56F8685}" destId="{252AC2EE-431E-4982-88BF-2DD18BFE59AD}" srcOrd="0" destOrd="0" presId="urn:microsoft.com/office/officeart/2005/8/layout/chevron2"/>
    <dgm:cxn modelId="{BC9B0721-7216-49EA-AB82-3650DFB2A916}" srcId="{57C1B234-05BE-4BEB-ACD5-9EA427402A29}" destId="{64BF41E7-7A9C-4031-AA18-C598E152277C}" srcOrd="4" destOrd="0" parTransId="{BCA2D972-EEC3-401C-B8DD-9F33C9381218}" sibTransId="{84E4B08A-BF7E-4E97-9DFF-8387C7CFA27C}"/>
    <dgm:cxn modelId="{9AFD229A-2C54-472B-9C20-BCA695DF1AE1}" type="presOf" srcId="{913D2C35-41F8-45FB-A07A-780313B969E2}" destId="{1FE2B57C-7FB9-429B-A719-1E49E9BFF0FE}" srcOrd="0" destOrd="1" presId="urn:microsoft.com/office/officeart/2005/8/layout/chevron2"/>
    <dgm:cxn modelId="{506B4B82-F8A0-4EAC-A580-791D89BEC364}" type="presParOf" srcId="{1ABF81B2-C907-4417-9081-0228A9D526A0}" destId="{A4BE344B-6DB3-46D9-9424-CC3A3FBEA8E0}" srcOrd="0" destOrd="0" presId="urn:microsoft.com/office/officeart/2005/8/layout/chevron2"/>
    <dgm:cxn modelId="{585B472D-C315-4990-A101-7B0E61F07C03}" type="presParOf" srcId="{A4BE344B-6DB3-46D9-9424-CC3A3FBEA8E0}" destId="{7E50F7B8-654C-4C17-990C-1B424436BA52}" srcOrd="0" destOrd="0" presId="urn:microsoft.com/office/officeart/2005/8/layout/chevron2"/>
    <dgm:cxn modelId="{B07C67B6-F2E2-4BC1-A6D3-65FD7F733C8A}" type="presParOf" srcId="{A4BE344B-6DB3-46D9-9424-CC3A3FBEA8E0}" destId="{252AC2EE-431E-4982-88BF-2DD18BFE59AD}" srcOrd="1" destOrd="0" presId="urn:microsoft.com/office/officeart/2005/8/layout/chevron2"/>
    <dgm:cxn modelId="{097BEC9E-C89C-4A6B-9B2E-0DC2F3357C0B}" type="presParOf" srcId="{1ABF81B2-C907-4417-9081-0228A9D526A0}" destId="{FECEF845-5621-4846-BC0B-0C2785AF0686}" srcOrd="1" destOrd="0" presId="urn:microsoft.com/office/officeart/2005/8/layout/chevron2"/>
    <dgm:cxn modelId="{DC4BD53C-04C2-4250-A5AF-2BC3123276FE}" type="presParOf" srcId="{1ABF81B2-C907-4417-9081-0228A9D526A0}" destId="{6E6EBF1C-8817-4E56-AED8-52645DE8D4AB}" srcOrd="2" destOrd="0" presId="urn:microsoft.com/office/officeart/2005/8/layout/chevron2"/>
    <dgm:cxn modelId="{D7F320D1-6A23-43B2-9571-AFC02398D165}" type="presParOf" srcId="{6E6EBF1C-8817-4E56-AED8-52645DE8D4AB}" destId="{C275AB75-1A84-4805-8F8B-EFA9F77A104B}" srcOrd="0" destOrd="0" presId="urn:microsoft.com/office/officeart/2005/8/layout/chevron2"/>
    <dgm:cxn modelId="{BC3A1038-6CCF-4AC6-9A65-3C89BA0A1211}" type="presParOf" srcId="{6E6EBF1C-8817-4E56-AED8-52645DE8D4AB}" destId="{4D8DB3BB-44CD-47FB-915A-8AF217FECA39}" srcOrd="1" destOrd="0" presId="urn:microsoft.com/office/officeart/2005/8/layout/chevron2"/>
    <dgm:cxn modelId="{6A30CCB5-34AB-448E-9506-DCE2DDF142EA}" type="presParOf" srcId="{1ABF81B2-C907-4417-9081-0228A9D526A0}" destId="{5D067148-5D47-412D-85E2-DFC054F08AC0}" srcOrd="3" destOrd="0" presId="urn:microsoft.com/office/officeart/2005/8/layout/chevron2"/>
    <dgm:cxn modelId="{8AB1C9B9-E4A3-4081-B627-4B10C8BB8FFD}" type="presParOf" srcId="{1ABF81B2-C907-4417-9081-0228A9D526A0}" destId="{21322110-4CFA-4D71-B338-C26C01181067}" srcOrd="4" destOrd="0" presId="urn:microsoft.com/office/officeart/2005/8/layout/chevron2"/>
    <dgm:cxn modelId="{09D3B325-0125-4F20-99BA-BD74DC00E9E4}" type="presParOf" srcId="{21322110-4CFA-4D71-B338-C26C01181067}" destId="{1A166DD4-B87B-4DAB-8748-FD0A5E5B69BB}" srcOrd="0" destOrd="0" presId="urn:microsoft.com/office/officeart/2005/8/layout/chevron2"/>
    <dgm:cxn modelId="{8F14D985-971B-446D-8B0F-9100EE8B3493}" type="presParOf" srcId="{21322110-4CFA-4D71-B338-C26C01181067}" destId="{1FE2B57C-7FB9-429B-A719-1E49E9BFF0FE}" srcOrd="1" destOrd="0" presId="urn:microsoft.com/office/officeart/2005/8/layout/chevron2"/>
    <dgm:cxn modelId="{2AEEA353-5EFC-469C-8037-86B75E137220}" type="presParOf" srcId="{1ABF81B2-C907-4417-9081-0228A9D526A0}" destId="{A27CE21C-24C7-4C69-BB34-26B4DC7AD0C9}" srcOrd="5" destOrd="0" presId="urn:microsoft.com/office/officeart/2005/8/layout/chevron2"/>
    <dgm:cxn modelId="{EA9B6B69-E112-4A47-9B29-B26F69D8B1E0}" type="presParOf" srcId="{1ABF81B2-C907-4417-9081-0228A9D526A0}" destId="{1E936415-CCB0-4A73-9E83-ED8FD4A22113}" srcOrd="6" destOrd="0" presId="urn:microsoft.com/office/officeart/2005/8/layout/chevron2"/>
    <dgm:cxn modelId="{9147D16E-B817-47FD-81B3-3D2DCF1B646A}" type="presParOf" srcId="{1E936415-CCB0-4A73-9E83-ED8FD4A22113}" destId="{A0D8BDCD-5C7F-4B12-90C1-AC14F6A8B18F}" srcOrd="0" destOrd="0" presId="urn:microsoft.com/office/officeart/2005/8/layout/chevron2"/>
    <dgm:cxn modelId="{13273CBF-D9F3-4241-837B-1900069837AF}" type="presParOf" srcId="{1E936415-CCB0-4A73-9E83-ED8FD4A22113}" destId="{F7B70FFA-7593-4DAA-8C8F-2806BA3C4F09}" srcOrd="1" destOrd="0" presId="urn:microsoft.com/office/officeart/2005/8/layout/chevron2"/>
    <dgm:cxn modelId="{979CC507-E0F6-4E17-9CB7-1D2F4B1E780E}" type="presParOf" srcId="{1ABF81B2-C907-4417-9081-0228A9D526A0}" destId="{D8BF837F-03F4-4131-91F0-77525EE44F4B}" srcOrd="7" destOrd="0" presId="urn:microsoft.com/office/officeart/2005/8/layout/chevron2"/>
    <dgm:cxn modelId="{325769B2-2BFA-4AD3-8247-9F2E237E01F0}" type="presParOf" srcId="{1ABF81B2-C907-4417-9081-0228A9D526A0}" destId="{AB805A3E-C9A4-4FB4-847C-8CF9EA7CF6C6}" srcOrd="8" destOrd="0" presId="urn:microsoft.com/office/officeart/2005/8/layout/chevron2"/>
    <dgm:cxn modelId="{FF0F48E4-D83F-45EE-93F3-680C018FF4D9}" type="presParOf" srcId="{AB805A3E-C9A4-4FB4-847C-8CF9EA7CF6C6}" destId="{D09B3AF4-E70B-48AD-A888-A8270EF26784}" srcOrd="0" destOrd="0" presId="urn:microsoft.com/office/officeart/2005/8/layout/chevron2"/>
    <dgm:cxn modelId="{248D9F05-A0CE-4A3F-9280-5B8081DDC26A}" type="presParOf" srcId="{AB805A3E-C9A4-4FB4-847C-8CF9EA7CF6C6}" destId="{4A6CBE63-C6A4-4F44-A5A5-F82032EAE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C1B234-05BE-4BEB-ACD5-9EA427402A29}" type="doc">
      <dgm:prSet loTypeId="urn:microsoft.com/office/officeart/2005/8/layout/chevron2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4E0AAC-60BB-4A5A-A289-DB0C11FF2418}">
      <dgm:prSet phldrT="[Szöveg]"/>
      <dgm:spPr/>
      <dgm:t>
        <a:bodyPr/>
        <a:lstStyle/>
        <a:p>
          <a:r>
            <a:rPr lang="hu-HU" dirty="0" smtClean="0"/>
            <a:t>Ügyféligény</a:t>
          </a:r>
          <a:endParaRPr lang="hu-HU" dirty="0"/>
        </a:p>
      </dgm:t>
    </dgm:pt>
    <dgm:pt modelId="{B041DCBD-DDB1-47CB-8663-68A23FCDD7FA}" type="parTrans" cxnId="{02A277B3-3B1A-471F-B7CE-E6216701D9C2}">
      <dgm:prSet/>
      <dgm:spPr/>
      <dgm:t>
        <a:bodyPr/>
        <a:lstStyle/>
        <a:p>
          <a:endParaRPr lang="hu-HU"/>
        </a:p>
      </dgm:t>
    </dgm:pt>
    <dgm:pt modelId="{CD19C9BE-ACD5-41B9-8278-BC505CB46B40}" type="sibTrans" cxnId="{02A277B3-3B1A-471F-B7CE-E6216701D9C2}">
      <dgm:prSet/>
      <dgm:spPr/>
      <dgm:t>
        <a:bodyPr/>
        <a:lstStyle/>
        <a:p>
          <a:endParaRPr lang="hu-HU"/>
        </a:p>
      </dgm:t>
    </dgm:pt>
    <dgm:pt modelId="{A03CB351-773A-47A2-A487-FFACB56F8685}">
      <dgm:prSet phldrT="[Szöveg]" custT="1"/>
      <dgm:spPr/>
      <dgm:t>
        <a:bodyPr/>
        <a:lstStyle/>
        <a:p>
          <a:r>
            <a:rPr lang="hu-HU" sz="2000" dirty="0" smtClean="0"/>
            <a:t>az ügyfél saját szervezésben megy és előfinanszíroz</a:t>
          </a:r>
          <a:endParaRPr lang="hu-HU" sz="2000" dirty="0"/>
        </a:p>
      </dgm:t>
    </dgm:pt>
    <dgm:pt modelId="{FC24F46A-17CD-4C07-AD33-0C7A4D75B882}" type="parTrans" cxnId="{E208DBCD-F345-4ADD-BDDC-D66ADFD20604}">
      <dgm:prSet/>
      <dgm:spPr/>
      <dgm:t>
        <a:bodyPr/>
        <a:lstStyle/>
        <a:p>
          <a:endParaRPr lang="hu-HU"/>
        </a:p>
      </dgm:t>
    </dgm:pt>
    <dgm:pt modelId="{367C9526-5117-4F4B-9B32-BE5ECCEBCE73}" type="sibTrans" cxnId="{E208DBCD-F345-4ADD-BDDC-D66ADFD20604}">
      <dgm:prSet/>
      <dgm:spPr/>
      <dgm:t>
        <a:bodyPr/>
        <a:lstStyle/>
        <a:p>
          <a:endParaRPr lang="hu-HU"/>
        </a:p>
      </dgm:t>
    </dgm:pt>
    <dgm:pt modelId="{D18C56E9-53CD-4941-813B-E211F3AE8DFF}">
      <dgm:prSet phldrT="[Szöveg]"/>
      <dgm:spPr/>
      <dgm:t>
        <a:bodyPr/>
        <a:lstStyle/>
        <a:p>
          <a:r>
            <a:rPr lang="hu-HU" dirty="0" smtClean="0"/>
            <a:t>Ellátás</a:t>
          </a:r>
          <a:endParaRPr lang="hu-HU" dirty="0"/>
        </a:p>
      </dgm:t>
    </dgm:pt>
    <dgm:pt modelId="{8D5EA8E0-0CAF-4F87-A6C0-3E768B98BA44}" type="parTrans" cxnId="{674A4C14-79E6-42B3-A6E3-CA42FF3289F0}">
      <dgm:prSet/>
      <dgm:spPr/>
      <dgm:t>
        <a:bodyPr/>
        <a:lstStyle/>
        <a:p>
          <a:endParaRPr lang="hu-HU"/>
        </a:p>
      </dgm:t>
    </dgm:pt>
    <dgm:pt modelId="{4E5159BF-7EDA-4BCE-8FA6-59A517E540A7}" type="sibTrans" cxnId="{674A4C14-79E6-42B3-A6E3-CA42FF3289F0}">
      <dgm:prSet/>
      <dgm:spPr/>
      <dgm:t>
        <a:bodyPr/>
        <a:lstStyle/>
        <a:p>
          <a:endParaRPr lang="hu-HU"/>
        </a:p>
      </dgm:t>
    </dgm:pt>
    <dgm:pt modelId="{8D3036EA-35B0-4917-A643-02C89AADA046}">
      <dgm:prSet phldrT="[Szöveg]" custT="1"/>
      <dgm:spPr/>
      <dgm:t>
        <a:bodyPr/>
        <a:lstStyle/>
        <a:p>
          <a:r>
            <a:rPr lang="hu-HU" sz="2000" dirty="0" smtClean="0"/>
            <a:t>az ellátást igénybe veszi</a:t>
          </a:r>
          <a:endParaRPr lang="hu-HU" sz="2000" dirty="0"/>
        </a:p>
      </dgm:t>
    </dgm:pt>
    <dgm:pt modelId="{D63B88FB-1D98-4539-933E-E856AD161E34}" type="parTrans" cxnId="{460F8959-37B3-44B1-B04D-553FF4BE5183}">
      <dgm:prSet/>
      <dgm:spPr/>
      <dgm:t>
        <a:bodyPr/>
        <a:lstStyle/>
        <a:p>
          <a:endParaRPr lang="hu-HU"/>
        </a:p>
      </dgm:t>
    </dgm:pt>
    <dgm:pt modelId="{AFBBB787-D490-4207-8C63-339395164A1F}" type="sibTrans" cxnId="{460F8959-37B3-44B1-B04D-553FF4BE5183}">
      <dgm:prSet/>
      <dgm:spPr/>
      <dgm:t>
        <a:bodyPr/>
        <a:lstStyle/>
        <a:p>
          <a:endParaRPr lang="hu-HU"/>
        </a:p>
      </dgm:t>
    </dgm:pt>
    <dgm:pt modelId="{90A7D1FB-B3F3-46C0-A8FA-376662B38883}">
      <dgm:prSet phldrT="[Szöveg]"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15ED44DD-6060-4781-8BD0-F6A01FA4E901}" type="parTrans" cxnId="{09B99468-CD81-491D-8FA4-866F3690F7EE}">
      <dgm:prSet/>
      <dgm:spPr/>
      <dgm:t>
        <a:bodyPr/>
        <a:lstStyle/>
        <a:p>
          <a:endParaRPr lang="hu-HU"/>
        </a:p>
      </dgm:t>
    </dgm:pt>
    <dgm:pt modelId="{41BD3679-99A3-45D6-ABD7-EF0F804C8BC9}" type="sibTrans" cxnId="{09B99468-CD81-491D-8FA4-866F3690F7EE}">
      <dgm:prSet/>
      <dgm:spPr/>
      <dgm:t>
        <a:bodyPr/>
        <a:lstStyle/>
        <a:p>
          <a:endParaRPr lang="hu-HU"/>
        </a:p>
      </dgm:t>
    </dgm:pt>
    <dgm:pt modelId="{DB83BD2F-73A6-4036-80B2-26773F46B02C}">
      <dgm:prSet/>
      <dgm:spPr/>
      <dgm:t>
        <a:bodyPr/>
        <a:lstStyle/>
        <a:p>
          <a:r>
            <a:rPr lang="hu-HU" dirty="0" smtClean="0"/>
            <a:t>Bejelentés</a:t>
          </a:r>
          <a:endParaRPr lang="hu-HU" dirty="0"/>
        </a:p>
      </dgm:t>
    </dgm:pt>
    <dgm:pt modelId="{745EF0A1-D227-4543-AFF2-FC916F970A6F}" type="parTrans" cxnId="{3769E564-772C-49E5-BC5E-8A6EEF56F3B1}">
      <dgm:prSet/>
      <dgm:spPr/>
      <dgm:t>
        <a:bodyPr/>
        <a:lstStyle/>
        <a:p>
          <a:endParaRPr lang="hu-HU"/>
        </a:p>
      </dgm:t>
    </dgm:pt>
    <dgm:pt modelId="{07CEEFC2-D2FB-4581-910C-E05FB5A4CB48}" type="sibTrans" cxnId="{3769E564-772C-49E5-BC5E-8A6EEF56F3B1}">
      <dgm:prSet/>
      <dgm:spPr/>
      <dgm:t>
        <a:bodyPr/>
        <a:lstStyle/>
        <a:p>
          <a:endParaRPr lang="hu-HU"/>
        </a:p>
      </dgm:t>
    </dgm:pt>
    <dgm:pt modelId="{05264935-D365-4F46-A05D-D22AB8D4402F}">
      <dgm:prSet custT="1"/>
      <dgm:spPr/>
      <dgm:t>
        <a:bodyPr/>
        <a:lstStyle/>
        <a:p>
          <a:r>
            <a:rPr lang="hu-HU" sz="2000" dirty="0" smtClean="0"/>
            <a:t>egyeztet a Generali Medi24-el</a:t>
          </a:r>
          <a:endParaRPr lang="hu-HU" sz="2000" dirty="0"/>
        </a:p>
      </dgm:t>
    </dgm:pt>
    <dgm:pt modelId="{EB3FEAAE-4DDE-4A95-BE5F-44E2F2CD4975}" type="parTrans" cxnId="{F64489AC-B870-4D81-BD3E-BB77BD7A7DE4}">
      <dgm:prSet/>
      <dgm:spPr/>
      <dgm:t>
        <a:bodyPr/>
        <a:lstStyle/>
        <a:p>
          <a:endParaRPr lang="hu-HU"/>
        </a:p>
      </dgm:t>
    </dgm:pt>
    <dgm:pt modelId="{BD616A3E-B82F-46F8-B632-99B08530E773}" type="sibTrans" cxnId="{F64489AC-B870-4D81-BD3E-BB77BD7A7DE4}">
      <dgm:prSet/>
      <dgm:spPr/>
      <dgm:t>
        <a:bodyPr/>
        <a:lstStyle/>
        <a:p>
          <a:endParaRPr lang="hu-HU"/>
        </a:p>
      </dgm:t>
    </dgm:pt>
    <dgm:pt modelId="{7522E5CC-1B05-469A-852A-BF103B8238AB}">
      <dgm:prSet phldrT="[Szöveg]" custT="1"/>
      <dgm:spPr/>
      <dgm:t>
        <a:bodyPr/>
        <a:lstStyle/>
        <a:p>
          <a:r>
            <a:rPr lang="hu-HU" sz="2000" dirty="0" smtClean="0"/>
            <a:t>Szolgáltatási igény bejelentése a Generalinak papíron</a:t>
          </a:r>
          <a:endParaRPr lang="hu-HU" sz="2000" dirty="0"/>
        </a:p>
      </dgm:t>
    </dgm:pt>
    <dgm:pt modelId="{4B458722-7392-4768-A936-99DAF08BBDAD}" type="sibTrans" cxnId="{A9498CAA-8E5A-4FD0-9391-97A29A8285C2}">
      <dgm:prSet/>
      <dgm:spPr/>
      <dgm:t>
        <a:bodyPr/>
        <a:lstStyle/>
        <a:p>
          <a:endParaRPr lang="hu-HU"/>
        </a:p>
      </dgm:t>
    </dgm:pt>
    <dgm:pt modelId="{BB5CCCBA-E812-42F6-81EE-58756F4E2ABD}" type="parTrans" cxnId="{A9498CAA-8E5A-4FD0-9391-97A29A8285C2}">
      <dgm:prSet/>
      <dgm:spPr/>
      <dgm:t>
        <a:bodyPr/>
        <a:lstStyle/>
        <a:p>
          <a:endParaRPr lang="hu-HU"/>
        </a:p>
      </dgm:t>
    </dgm:pt>
    <dgm:pt modelId="{64BF41E7-7A9C-4031-AA18-C598E152277C}">
      <dgm:prSet phldrT="[Szöveg]" custT="1"/>
      <dgm:spPr/>
      <dgm:t>
        <a:bodyPr/>
        <a:lstStyle/>
        <a:p>
          <a:r>
            <a:rPr lang="hu-HU" sz="1200" dirty="0" smtClean="0"/>
            <a:t>Elszámolás</a:t>
          </a:r>
          <a:endParaRPr lang="hu-HU" sz="1200" dirty="0"/>
        </a:p>
      </dgm:t>
    </dgm:pt>
    <dgm:pt modelId="{BCA2D972-EEC3-401C-B8DD-9F33C9381218}" type="parTrans" cxnId="{BC9B0721-7216-49EA-AB82-3650DFB2A916}">
      <dgm:prSet/>
      <dgm:spPr/>
      <dgm:t>
        <a:bodyPr/>
        <a:lstStyle/>
        <a:p>
          <a:endParaRPr lang="hu-HU"/>
        </a:p>
      </dgm:t>
    </dgm:pt>
    <dgm:pt modelId="{84E4B08A-BF7E-4E97-9DFF-8387C7CFA27C}" type="sibTrans" cxnId="{BC9B0721-7216-49EA-AB82-3650DFB2A916}">
      <dgm:prSet/>
      <dgm:spPr/>
      <dgm:t>
        <a:bodyPr/>
        <a:lstStyle/>
        <a:p>
          <a:endParaRPr lang="hu-HU"/>
        </a:p>
      </dgm:t>
    </dgm:pt>
    <dgm:pt modelId="{C2B9D296-E7DB-492F-8C9A-51C99BA28E6A}">
      <dgm:prSet custT="1"/>
      <dgm:spPr/>
      <dgm:t>
        <a:bodyPr/>
        <a:lstStyle/>
        <a:p>
          <a:r>
            <a:rPr lang="hu-HU" sz="2000" dirty="0" smtClean="0"/>
            <a:t>a Generali az elbírálást követően fizet a biztosítottnak</a:t>
          </a:r>
          <a:endParaRPr lang="hu-HU" sz="2000" dirty="0"/>
        </a:p>
      </dgm:t>
    </dgm:pt>
    <dgm:pt modelId="{9F376C7F-8464-473B-B271-C539A4F8E5F9}" type="parTrans" cxnId="{6F19EC03-C245-4B98-AC4E-41AAB210DF3D}">
      <dgm:prSet/>
      <dgm:spPr/>
      <dgm:t>
        <a:bodyPr/>
        <a:lstStyle/>
        <a:p>
          <a:endParaRPr lang="hu-HU"/>
        </a:p>
      </dgm:t>
    </dgm:pt>
    <dgm:pt modelId="{314524CA-200B-439A-958F-3D1AE10F8920}" type="sibTrans" cxnId="{6F19EC03-C245-4B98-AC4E-41AAB210DF3D}">
      <dgm:prSet/>
      <dgm:spPr/>
      <dgm:t>
        <a:bodyPr/>
        <a:lstStyle/>
        <a:p>
          <a:endParaRPr lang="hu-HU"/>
        </a:p>
      </dgm:t>
    </dgm:pt>
    <dgm:pt modelId="{913D2C35-41F8-45FB-A07A-780313B969E2}">
      <dgm:prSet phldrT="[Szöveg]" custT="1"/>
      <dgm:spPr/>
      <dgm:t>
        <a:bodyPr/>
        <a:lstStyle/>
        <a:p>
          <a:r>
            <a:rPr lang="hu-HU" sz="2000" dirty="0" smtClean="0"/>
            <a:t>az ügyfél fizet az ellátásért</a:t>
          </a:r>
          <a:endParaRPr lang="hu-HU" sz="2000" dirty="0"/>
        </a:p>
      </dgm:t>
    </dgm:pt>
    <dgm:pt modelId="{504BCA35-DA0E-447C-9302-2381A4A5AE7B}" type="parTrans" cxnId="{C3F1D4B7-C407-4E33-BAD8-6DE103A2859D}">
      <dgm:prSet/>
      <dgm:spPr/>
      <dgm:t>
        <a:bodyPr/>
        <a:lstStyle/>
        <a:p>
          <a:endParaRPr lang="hu-HU"/>
        </a:p>
      </dgm:t>
    </dgm:pt>
    <dgm:pt modelId="{78BE0DE7-588A-402A-B02C-50BB73BEA293}" type="sibTrans" cxnId="{C3F1D4B7-C407-4E33-BAD8-6DE103A2859D}">
      <dgm:prSet/>
      <dgm:spPr/>
      <dgm:t>
        <a:bodyPr/>
        <a:lstStyle/>
        <a:p>
          <a:endParaRPr lang="hu-HU"/>
        </a:p>
      </dgm:t>
    </dgm:pt>
    <dgm:pt modelId="{1ABF81B2-C907-4417-9081-0228A9D526A0}" type="pres">
      <dgm:prSet presAssocID="{57C1B234-05BE-4BEB-ACD5-9EA427402A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BE344B-6DB3-46D9-9424-CC3A3FBEA8E0}" type="pres">
      <dgm:prSet presAssocID="{374E0AAC-60BB-4A5A-A289-DB0C11FF2418}" presName="composite" presStyleCnt="0"/>
      <dgm:spPr/>
    </dgm:pt>
    <dgm:pt modelId="{7E50F7B8-654C-4C17-990C-1B424436BA52}" type="pres">
      <dgm:prSet presAssocID="{374E0AAC-60BB-4A5A-A289-DB0C11FF241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52AC2EE-431E-4982-88BF-2DD18BFE59AD}" type="pres">
      <dgm:prSet presAssocID="{374E0AAC-60BB-4A5A-A289-DB0C11FF241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CEF845-5621-4846-BC0B-0C2785AF0686}" type="pres">
      <dgm:prSet presAssocID="{CD19C9BE-ACD5-41B9-8278-BC505CB46B40}" presName="sp" presStyleCnt="0"/>
      <dgm:spPr/>
    </dgm:pt>
    <dgm:pt modelId="{6E6EBF1C-8817-4E56-AED8-52645DE8D4AB}" type="pres">
      <dgm:prSet presAssocID="{DB83BD2F-73A6-4036-80B2-26773F46B02C}" presName="composite" presStyleCnt="0"/>
      <dgm:spPr/>
    </dgm:pt>
    <dgm:pt modelId="{C275AB75-1A84-4805-8F8B-EFA9F77A104B}" type="pres">
      <dgm:prSet presAssocID="{DB83BD2F-73A6-4036-80B2-26773F46B02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8DB3BB-44CD-47FB-915A-8AF217FECA39}" type="pres">
      <dgm:prSet presAssocID="{DB83BD2F-73A6-4036-80B2-26773F46B02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067148-5D47-412D-85E2-DFC054F08AC0}" type="pres">
      <dgm:prSet presAssocID="{07CEEFC2-D2FB-4581-910C-E05FB5A4CB48}" presName="sp" presStyleCnt="0"/>
      <dgm:spPr/>
    </dgm:pt>
    <dgm:pt modelId="{21322110-4CFA-4D71-B338-C26C01181067}" type="pres">
      <dgm:prSet presAssocID="{D18C56E9-53CD-4941-813B-E211F3AE8DFF}" presName="composite" presStyleCnt="0"/>
      <dgm:spPr/>
    </dgm:pt>
    <dgm:pt modelId="{1A166DD4-B87B-4DAB-8748-FD0A5E5B69BB}" type="pres">
      <dgm:prSet presAssocID="{D18C56E9-53CD-4941-813B-E211F3AE8D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E2B57C-7FB9-429B-A719-1E49E9BFF0FE}" type="pres">
      <dgm:prSet presAssocID="{D18C56E9-53CD-4941-813B-E211F3AE8D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27CE21C-24C7-4C69-BB34-26B4DC7AD0C9}" type="pres">
      <dgm:prSet presAssocID="{4E5159BF-7EDA-4BCE-8FA6-59A517E540A7}" presName="sp" presStyleCnt="0"/>
      <dgm:spPr/>
    </dgm:pt>
    <dgm:pt modelId="{1E936415-CCB0-4A73-9E83-ED8FD4A22113}" type="pres">
      <dgm:prSet presAssocID="{90A7D1FB-B3F3-46C0-A8FA-376662B38883}" presName="composite" presStyleCnt="0"/>
      <dgm:spPr/>
    </dgm:pt>
    <dgm:pt modelId="{A0D8BDCD-5C7F-4B12-90C1-AC14F6A8B18F}" type="pres">
      <dgm:prSet presAssocID="{90A7D1FB-B3F3-46C0-A8FA-376662B3888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7B70FFA-7593-4DAA-8C8F-2806BA3C4F09}" type="pres">
      <dgm:prSet presAssocID="{90A7D1FB-B3F3-46C0-A8FA-376662B3888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8BF837F-03F4-4131-91F0-77525EE44F4B}" type="pres">
      <dgm:prSet presAssocID="{41BD3679-99A3-45D6-ABD7-EF0F804C8BC9}" presName="sp" presStyleCnt="0"/>
      <dgm:spPr/>
    </dgm:pt>
    <dgm:pt modelId="{AB805A3E-C9A4-4FB4-847C-8CF9EA7CF6C6}" type="pres">
      <dgm:prSet presAssocID="{64BF41E7-7A9C-4031-AA18-C598E152277C}" presName="composite" presStyleCnt="0"/>
      <dgm:spPr/>
    </dgm:pt>
    <dgm:pt modelId="{D09B3AF4-E70B-48AD-A888-A8270EF26784}" type="pres">
      <dgm:prSet presAssocID="{64BF41E7-7A9C-4031-AA18-C598E152277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6CBE63-C6A4-4F44-A5A5-F82032EAE413}" type="pres">
      <dgm:prSet presAssocID="{64BF41E7-7A9C-4031-AA18-C598E152277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0F8959-37B3-44B1-B04D-553FF4BE5183}" srcId="{D18C56E9-53CD-4941-813B-E211F3AE8DFF}" destId="{8D3036EA-35B0-4917-A643-02C89AADA046}" srcOrd="0" destOrd="0" parTransId="{D63B88FB-1D98-4539-933E-E856AD161E34}" sibTransId="{AFBBB787-D490-4207-8C63-339395164A1F}"/>
    <dgm:cxn modelId="{02A277B3-3B1A-471F-B7CE-E6216701D9C2}" srcId="{57C1B234-05BE-4BEB-ACD5-9EA427402A29}" destId="{374E0AAC-60BB-4A5A-A289-DB0C11FF2418}" srcOrd="0" destOrd="0" parTransId="{B041DCBD-DDB1-47CB-8663-68A23FCDD7FA}" sibTransId="{CD19C9BE-ACD5-41B9-8278-BC505CB46B40}"/>
    <dgm:cxn modelId="{5FE9B8E5-1D9A-4BF1-A6D7-5D8CF7A99624}" type="presOf" srcId="{D18C56E9-53CD-4941-813B-E211F3AE8DFF}" destId="{1A166DD4-B87B-4DAB-8748-FD0A5E5B69BB}" srcOrd="0" destOrd="0" presId="urn:microsoft.com/office/officeart/2005/8/layout/chevron2"/>
    <dgm:cxn modelId="{0BF9E08A-0265-4461-A03E-B68D9E74368B}" type="presOf" srcId="{913D2C35-41F8-45FB-A07A-780313B969E2}" destId="{1FE2B57C-7FB9-429B-A719-1E49E9BFF0FE}" srcOrd="0" destOrd="1" presId="urn:microsoft.com/office/officeart/2005/8/layout/chevron2"/>
    <dgm:cxn modelId="{528726B2-C2DD-4562-A409-5956DC8F384B}" type="presOf" srcId="{57C1B234-05BE-4BEB-ACD5-9EA427402A29}" destId="{1ABF81B2-C907-4417-9081-0228A9D526A0}" srcOrd="0" destOrd="0" presId="urn:microsoft.com/office/officeart/2005/8/layout/chevron2"/>
    <dgm:cxn modelId="{F64489AC-B870-4D81-BD3E-BB77BD7A7DE4}" srcId="{DB83BD2F-73A6-4036-80B2-26773F46B02C}" destId="{05264935-D365-4F46-A05D-D22AB8D4402F}" srcOrd="0" destOrd="0" parTransId="{EB3FEAAE-4DDE-4A95-BE5F-44E2F2CD4975}" sibTransId="{BD616A3E-B82F-46F8-B632-99B08530E773}"/>
    <dgm:cxn modelId="{09B99468-CD81-491D-8FA4-866F3690F7EE}" srcId="{57C1B234-05BE-4BEB-ACD5-9EA427402A29}" destId="{90A7D1FB-B3F3-46C0-A8FA-376662B38883}" srcOrd="3" destOrd="0" parTransId="{15ED44DD-6060-4781-8BD0-F6A01FA4E901}" sibTransId="{41BD3679-99A3-45D6-ABD7-EF0F804C8BC9}"/>
    <dgm:cxn modelId="{A9498CAA-8E5A-4FD0-9391-97A29A8285C2}" srcId="{90A7D1FB-B3F3-46C0-A8FA-376662B38883}" destId="{7522E5CC-1B05-469A-852A-BF103B8238AB}" srcOrd="0" destOrd="0" parTransId="{BB5CCCBA-E812-42F6-81EE-58756F4E2ABD}" sibTransId="{4B458722-7392-4768-A936-99DAF08BBDAD}"/>
    <dgm:cxn modelId="{F3B1AA1D-9D94-4AB7-81E7-546DC6A87F6A}" type="presOf" srcId="{C2B9D296-E7DB-492F-8C9A-51C99BA28E6A}" destId="{4A6CBE63-C6A4-4F44-A5A5-F82032EAE413}" srcOrd="0" destOrd="0" presId="urn:microsoft.com/office/officeart/2005/8/layout/chevron2"/>
    <dgm:cxn modelId="{0FE78D8A-DAD6-43BB-939F-2698541FBFA8}" type="presOf" srcId="{DB83BD2F-73A6-4036-80B2-26773F46B02C}" destId="{C275AB75-1A84-4805-8F8B-EFA9F77A104B}" srcOrd="0" destOrd="0" presId="urn:microsoft.com/office/officeart/2005/8/layout/chevron2"/>
    <dgm:cxn modelId="{FA5A086D-141C-4A97-9D9D-D53689632667}" type="presOf" srcId="{64BF41E7-7A9C-4031-AA18-C598E152277C}" destId="{D09B3AF4-E70B-48AD-A888-A8270EF26784}" srcOrd="0" destOrd="0" presId="urn:microsoft.com/office/officeart/2005/8/layout/chevron2"/>
    <dgm:cxn modelId="{C3F1D4B7-C407-4E33-BAD8-6DE103A2859D}" srcId="{D18C56E9-53CD-4941-813B-E211F3AE8DFF}" destId="{913D2C35-41F8-45FB-A07A-780313B969E2}" srcOrd="1" destOrd="0" parTransId="{504BCA35-DA0E-447C-9302-2381A4A5AE7B}" sibTransId="{78BE0DE7-588A-402A-B02C-50BB73BEA293}"/>
    <dgm:cxn modelId="{3769E564-772C-49E5-BC5E-8A6EEF56F3B1}" srcId="{57C1B234-05BE-4BEB-ACD5-9EA427402A29}" destId="{DB83BD2F-73A6-4036-80B2-26773F46B02C}" srcOrd="1" destOrd="0" parTransId="{745EF0A1-D227-4543-AFF2-FC916F970A6F}" sibTransId="{07CEEFC2-D2FB-4581-910C-E05FB5A4CB48}"/>
    <dgm:cxn modelId="{E208DBCD-F345-4ADD-BDDC-D66ADFD20604}" srcId="{374E0AAC-60BB-4A5A-A289-DB0C11FF2418}" destId="{A03CB351-773A-47A2-A487-FFACB56F8685}" srcOrd="0" destOrd="0" parTransId="{FC24F46A-17CD-4C07-AD33-0C7A4D75B882}" sibTransId="{367C9526-5117-4F4B-9B32-BE5ECCEBCE73}"/>
    <dgm:cxn modelId="{674A4C14-79E6-42B3-A6E3-CA42FF3289F0}" srcId="{57C1B234-05BE-4BEB-ACD5-9EA427402A29}" destId="{D18C56E9-53CD-4941-813B-E211F3AE8DFF}" srcOrd="2" destOrd="0" parTransId="{8D5EA8E0-0CAF-4F87-A6C0-3E768B98BA44}" sibTransId="{4E5159BF-7EDA-4BCE-8FA6-59A517E540A7}"/>
    <dgm:cxn modelId="{6F19EC03-C245-4B98-AC4E-41AAB210DF3D}" srcId="{64BF41E7-7A9C-4031-AA18-C598E152277C}" destId="{C2B9D296-E7DB-492F-8C9A-51C99BA28E6A}" srcOrd="0" destOrd="0" parTransId="{9F376C7F-8464-473B-B271-C539A4F8E5F9}" sibTransId="{314524CA-200B-439A-958F-3D1AE10F8920}"/>
    <dgm:cxn modelId="{796D75AB-EC40-410C-BF02-DCC10F4DB9B3}" type="presOf" srcId="{7522E5CC-1B05-469A-852A-BF103B8238AB}" destId="{F7B70FFA-7593-4DAA-8C8F-2806BA3C4F09}" srcOrd="0" destOrd="0" presId="urn:microsoft.com/office/officeart/2005/8/layout/chevron2"/>
    <dgm:cxn modelId="{8922A4DC-37C5-4179-B625-E97AF8BE073F}" type="presOf" srcId="{8D3036EA-35B0-4917-A643-02C89AADA046}" destId="{1FE2B57C-7FB9-429B-A719-1E49E9BFF0FE}" srcOrd="0" destOrd="0" presId="urn:microsoft.com/office/officeart/2005/8/layout/chevron2"/>
    <dgm:cxn modelId="{BC9B0721-7216-49EA-AB82-3650DFB2A916}" srcId="{57C1B234-05BE-4BEB-ACD5-9EA427402A29}" destId="{64BF41E7-7A9C-4031-AA18-C598E152277C}" srcOrd="4" destOrd="0" parTransId="{BCA2D972-EEC3-401C-B8DD-9F33C9381218}" sibTransId="{84E4B08A-BF7E-4E97-9DFF-8387C7CFA27C}"/>
    <dgm:cxn modelId="{349DDC6C-697D-4759-91C4-F43CAB41476A}" type="presOf" srcId="{374E0AAC-60BB-4A5A-A289-DB0C11FF2418}" destId="{7E50F7B8-654C-4C17-990C-1B424436BA52}" srcOrd="0" destOrd="0" presId="urn:microsoft.com/office/officeart/2005/8/layout/chevron2"/>
    <dgm:cxn modelId="{232768C3-90A8-4E57-BA58-340DC3758790}" type="presOf" srcId="{90A7D1FB-B3F3-46C0-A8FA-376662B38883}" destId="{A0D8BDCD-5C7F-4B12-90C1-AC14F6A8B18F}" srcOrd="0" destOrd="0" presId="urn:microsoft.com/office/officeart/2005/8/layout/chevron2"/>
    <dgm:cxn modelId="{6D67C1BF-09AC-4289-88AA-2C0662FC46DF}" type="presOf" srcId="{A03CB351-773A-47A2-A487-FFACB56F8685}" destId="{252AC2EE-431E-4982-88BF-2DD18BFE59AD}" srcOrd="0" destOrd="0" presId="urn:microsoft.com/office/officeart/2005/8/layout/chevron2"/>
    <dgm:cxn modelId="{1DF087F1-4C13-4083-AC6A-27A9C52FA929}" type="presOf" srcId="{05264935-D365-4F46-A05D-D22AB8D4402F}" destId="{4D8DB3BB-44CD-47FB-915A-8AF217FECA39}" srcOrd="0" destOrd="0" presId="urn:microsoft.com/office/officeart/2005/8/layout/chevron2"/>
    <dgm:cxn modelId="{5FB173D1-5E9B-428A-B2C0-D5C307E0B677}" type="presParOf" srcId="{1ABF81B2-C907-4417-9081-0228A9D526A0}" destId="{A4BE344B-6DB3-46D9-9424-CC3A3FBEA8E0}" srcOrd="0" destOrd="0" presId="urn:microsoft.com/office/officeart/2005/8/layout/chevron2"/>
    <dgm:cxn modelId="{E2E476D3-FAB7-4A03-AB19-6B6EB01D8981}" type="presParOf" srcId="{A4BE344B-6DB3-46D9-9424-CC3A3FBEA8E0}" destId="{7E50F7B8-654C-4C17-990C-1B424436BA52}" srcOrd="0" destOrd="0" presId="urn:microsoft.com/office/officeart/2005/8/layout/chevron2"/>
    <dgm:cxn modelId="{513B20DC-9F71-4F6A-ABCF-75B9887FFF48}" type="presParOf" srcId="{A4BE344B-6DB3-46D9-9424-CC3A3FBEA8E0}" destId="{252AC2EE-431E-4982-88BF-2DD18BFE59AD}" srcOrd="1" destOrd="0" presId="urn:microsoft.com/office/officeart/2005/8/layout/chevron2"/>
    <dgm:cxn modelId="{F3B642F2-22EA-4252-9C94-A5BA9BAA3964}" type="presParOf" srcId="{1ABF81B2-C907-4417-9081-0228A9D526A0}" destId="{FECEF845-5621-4846-BC0B-0C2785AF0686}" srcOrd="1" destOrd="0" presId="urn:microsoft.com/office/officeart/2005/8/layout/chevron2"/>
    <dgm:cxn modelId="{B3560322-4560-4758-AE39-CAB5F4F680B6}" type="presParOf" srcId="{1ABF81B2-C907-4417-9081-0228A9D526A0}" destId="{6E6EBF1C-8817-4E56-AED8-52645DE8D4AB}" srcOrd="2" destOrd="0" presId="urn:microsoft.com/office/officeart/2005/8/layout/chevron2"/>
    <dgm:cxn modelId="{7B1FE1B6-2C48-4B1E-AFA7-5C952472C720}" type="presParOf" srcId="{6E6EBF1C-8817-4E56-AED8-52645DE8D4AB}" destId="{C275AB75-1A84-4805-8F8B-EFA9F77A104B}" srcOrd="0" destOrd="0" presId="urn:microsoft.com/office/officeart/2005/8/layout/chevron2"/>
    <dgm:cxn modelId="{C856EC24-1D7B-40DE-83C8-A744DCB644DC}" type="presParOf" srcId="{6E6EBF1C-8817-4E56-AED8-52645DE8D4AB}" destId="{4D8DB3BB-44CD-47FB-915A-8AF217FECA39}" srcOrd="1" destOrd="0" presId="urn:microsoft.com/office/officeart/2005/8/layout/chevron2"/>
    <dgm:cxn modelId="{E986CD5F-484F-4881-8370-9E8260A5BDB1}" type="presParOf" srcId="{1ABF81B2-C907-4417-9081-0228A9D526A0}" destId="{5D067148-5D47-412D-85E2-DFC054F08AC0}" srcOrd="3" destOrd="0" presId="urn:microsoft.com/office/officeart/2005/8/layout/chevron2"/>
    <dgm:cxn modelId="{A0ABF38C-5D9D-4749-AE93-821A075EADFC}" type="presParOf" srcId="{1ABF81B2-C907-4417-9081-0228A9D526A0}" destId="{21322110-4CFA-4D71-B338-C26C01181067}" srcOrd="4" destOrd="0" presId="urn:microsoft.com/office/officeart/2005/8/layout/chevron2"/>
    <dgm:cxn modelId="{994A8B50-151C-4A8E-8FA5-54C6ED598501}" type="presParOf" srcId="{21322110-4CFA-4D71-B338-C26C01181067}" destId="{1A166DD4-B87B-4DAB-8748-FD0A5E5B69BB}" srcOrd="0" destOrd="0" presId="urn:microsoft.com/office/officeart/2005/8/layout/chevron2"/>
    <dgm:cxn modelId="{56A0685E-F4B6-4171-B780-D58926B831DE}" type="presParOf" srcId="{21322110-4CFA-4D71-B338-C26C01181067}" destId="{1FE2B57C-7FB9-429B-A719-1E49E9BFF0FE}" srcOrd="1" destOrd="0" presId="urn:microsoft.com/office/officeart/2005/8/layout/chevron2"/>
    <dgm:cxn modelId="{B53A2468-1F5D-4452-B65E-2F9E18ECB231}" type="presParOf" srcId="{1ABF81B2-C907-4417-9081-0228A9D526A0}" destId="{A27CE21C-24C7-4C69-BB34-26B4DC7AD0C9}" srcOrd="5" destOrd="0" presId="urn:microsoft.com/office/officeart/2005/8/layout/chevron2"/>
    <dgm:cxn modelId="{654F1319-A0E7-493B-B26E-BD9EEA77C6C8}" type="presParOf" srcId="{1ABF81B2-C907-4417-9081-0228A9D526A0}" destId="{1E936415-CCB0-4A73-9E83-ED8FD4A22113}" srcOrd="6" destOrd="0" presId="urn:microsoft.com/office/officeart/2005/8/layout/chevron2"/>
    <dgm:cxn modelId="{5E56A4A5-1FAB-4389-A69D-3DD865AD3262}" type="presParOf" srcId="{1E936415-CCB0-4A73-9E83-ED8FD4A22113}" destId="{A0D8BDCD-5C7F-4B12-90C1-AC14F6A8B18F}" srcOrd="0" destOrd="0" presId="urn:microsoft.com/office/officeart/2005/8/layout/chevron2"/>
    <dgm:cxn modelId="{4B7F6EC1-9F91-4056-9B5B-9AE2954DCA42}" type="presParOf" srcId="{1E936415-CCB0-4A73-9E83-ED8FD4A22113}" destId="{F7B70FFA-7593-4DAA-8C8F-2806BA3C4F09}" srcOrd="1" destOrd="0" presId="urn:microsoft.com/office/officeart/2005/8/layout/chevron2"/>
    <dgm:cxn modelId="{74ACC763-3429-457B-8516-129173AA28C7}" type="presParOf" srcId="{1ABF81B2-C907-4417-9081-0228A9D526A0}" destId="{D8BF837F-03F4-4131-91F0-77525EE44F4B}" srcOrd="7" destOrd="0" presId="urn:microsoft.com/office/officeart/2005/8/layout/chevron2"/>
    <dgm:cxn modelId="{CF416E5B-F02C-430F-B77C-B59D511F4AE4}" type="presParOf" srcId="{1ABF81B2-C907-4417-9081-0228A9D526A0}" destId="{AB805A3E-C9A4-4FB4-847C-8CF9EA7CF6C6}" srcOrd="8" destOrd="0" presId="urn:microsoft.com/office/officeart/2005/8/layout/chevron2"/>
    <dgm:cxn modelId="{968DCEDE-D089-4A9F-ADB9-66423EBEBFD4}" type="presParOf" srcId="{AB805A3E-C9A4-4FB4-847C-8CF9EA7CF6C6}" destId="{D09B3AF4-E70B-48AD-A888-A8270EF26784}" srcOrd="0" destOrd="0" presId="urn:microsoft.com/office/officeart/2005/8/layout/chevron2"/>
    <dgm:cxn modelId="{DA5BB3AB-ADD9-4EA3-8410-C72919C91E3E}" type="presParOf" srcId="{AB805A3E-C9A4-4FB4-847C-8CF9EA7CF6C6}" destId="{4A6CBE63-C6A4-4F44-A5A5-F82032EAE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20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dirty="0">
            <a:solidFill>
              <a:schemeClr val="bg1">
                <a:lumMod val="75000"/>
              </a:schemeClr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dirty="0" err="1" smtClean="0">
              <a:solidFill>
                <a:srgbClr val="BD1E20"/>
              </a:solidFill>
            </a:rPr>
            <a:t>Nemzetkö-zi</a:t>
          </a:r>
          <a:r>
            <a:rPr lang="hu-HU" sz="1600" dirty="0" smtClean="0">
              <a:solidFill>
                <a:srgbClr val="BD1E20"/>
              </a:solidFill>
            </a:rPr>
            <a:t> második orvosi vélemény</a:t>
          </a:r>
          <a:endParaRPr lang="hu-HU" sz="1600" dirty="0">
            <a:solidFill>
              <a:srgbClr val="BD1E20"/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62A9E68D-57F3-46AE-BC0D-5FE8B86AA1B5}" type="presOf" srcId="{5BC1F772-C758-4C71-BCAA-B1C8102F45E7}" destId="{9061F648-8EAC-4E9F-80B1-4A48974CC945}" srcOrd="0" destOrd="0" presId="urn:microsoft.com/office/officeart/2005/8/layout/radial6"/>
    <dgm:cxn modelId="{8299F872-412C-44A9-9F13-F0E052A94C83}" type="presOf" srcId="{4D673E69-5E63-4E28-98BA-A3748B6C3407}" destId="{9C03D35A-FB25-4C8D-864E-E465CB2B6BB4}" srcOrd="0" destOrd="0" presId="urn:microsoft.com/office/officeart/2005/8/layout/radial6"/>
    <dgm:cxn modelId="{F934630B-2DAC-49EA-94BB-6DA325751E49}" type="presOf" srcId="{B58BFF95-110F-49F0-884D-745D5FD29E32}" destId="{AA524812-432D-472D-85CA-4A17696D26C3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763EE381-3521-4A0E-A390-DFC020F6C5FC}" type="presOf" srcId="{F7C7697E-75A9-48B6-8EB6-3E2A62CA5AF9}" destId="{952685B7-AB70-41D8-8391-DFC1DE026823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1EBFEE3D-F827-4374-8702-75E48E9C911D}" type="presOf" srcId="{B5BDB7C0-97B2-47DF-B18E-8C65F7DC5E52}" destId="{A0095AE5-8C75-4B23-83E7-22D3CC734C44}" srcOrd="0" destOrd="0" presId="urn:microsoft.com/office/officeart/2005/8/layout/radial6"/>
    <dgm:cxn modelId="{4A4E3495-9133-47BE-BD6C-FC6870B79115}" type="presOf" srcId="{7C8EA3AC-37F5-41D6-8174-457BD0F4D68A}" destId="{267C77CF-50AB-414A-BD93-037D3C138C2B}" srcOrd="0" destOrd="0" presId="urn:microsoft.com/office/officeart/2005/8/layout/radial6"/>
    <dgm:cxn modelId="{E2368119-1C65-47EB-9401-2D08DB59ADEE}" type="presOf" srcId="{E92DE19A-1F0F-4656-8973-0BA1A7F66135}" destId="{A6D37FE8-E4E2-4B03-ABAA-7A58CF4B7C59}" srcOrd="0" destOrd="0" presId="urn:microsoft.com/office/officeart/2005/8/layout/radial6"/>
    <dgm:cxn modelId="{8F8394FC-B7ED-443D-BAAC-7DB8F4CB91FA}" type="presOf" srcId="{123BECF6-8EBE-4829-893F-DFF7B899BAC1}" destId="{304F2F24-0D06-4EC9-9AD0-7764501A0A04}" srcOrd="0" destOrd="0" presId="urn:microsoft.com/office/officeart/2005/8/layout/radial6"/>
    <dgm:cxn modelId="{F9CE552B-FB4A-4402-93DC-C7DEA8153C41}" type="presOf" srcId="{FA87AEAB-8A27-431B-8854-D2C182D33A29}" destId="{66D40457-51A0-41BB-9874-FCB37EF591A0}" srcOrd="0" destOrd="0" presId="urn:microsoft.com/office/officeart/2005/8/layout/radial6"/>
    <dgm:cxn modelId="{BF8B7B0C-19C6-4DFC-9167-E15FFA9AFA95}" type="presOf" srcId="{E5FC54F6-01EE-409B-BC3B-6EF2229C8B71}" destId="{FD897383-3B94-4471-B94C-53356943929A}" srcOrd="0" destOrd="0" presId="urn:microsoft.com/office/officeart/2005/8/layout/radial6"/>
    <dgm:cxn modelId="{F2FCB0A8-C670-44CB-9D8D-7A139DE06957}" type="presParOf" srcId="{304F2F24-0D06-4EC9-9AD0-7764501A0A04}" destId="{952685B7-AB70-41D8-8391-DFC1DE026823}" srcOrd="0" destOrd="0" presId="urn:microsoft.com/office/officeart/2005/8/layout/radial6"/>
    <dgm:cxn modelId="{43047927-3B91-46FE-81B0-C08EE8D492A5}" type="presParOf" srcId="{304F2F24-0D06-4EC9-9AD0-7764501A0A04}" destId="{A0095AE5-8C75-4B23-83E7-22D3CC734C44}" srcOrd="1" destOrd="0" presId="urn:microsoft.com/office/officeart/2005/8/layout/radial6"/>
    <dgm:cxn modelId="{9E7FADAB-E761-49AC-914B-31669FAEE857}" type="presParOf" srcId="{304F2F24-0D06-4EC9-9AD0-7764501A0A04}" destId="{71DFA514-1F67-4DC3-9401-1968A6C1DC5E}" srcOrd="2" destOrd="0" presId="urn:microsoft.com/office/officeart/2005/8/layout/radial6"/>
    <dgm:cxn modelId="{E15EF79F-D4EF-43BA-9F49-D1B606C4C22E}" type="presParOf" srcId="{304F2F24-0D06-4EC9-9AD0-7764501A0A04}" destId="{9C03D35A-FB25-4C8D-864E-E465CB2B6BB4}" srcOrd="3" destOrd="0" presId="urn:microsoft.com/office/officeart/2005/8/layout/radial6"/>
    <dgm:cxn modelId="{F3E8B222-7C80-459A-B9D5-DB38FD3FC43D}" type="presParOf" srcId="{304F2F24-0D06-4EC9-9AD0-7764501A0A04}" destId="{9061F648-8EAC-4E9F-80B1-4A48974CC945}" srcOrd="4" destOrd="0" presId="urn:microsoft.com/office/officeart/2005/8/layout/radial6"/>
    <dgm:cxn modelId="{329AB175-DEBB-44EC-8CC0-89977FF337AA}" type="presParOf" srcId="{304F2F24-0D06-4EC9-9AD0-7764501A0A04}" destId="{38995F67-3BBB-47DA-AA45-AA3026783AB2}" srcOrd="5" destOrd="0" presId="urn:microsoft.com/office/officeart/2005/8/layout/radial6"/>
    <dgm:cxn modelId="{059D0CE9-178B-4181-B1DA-DBA1B1030B9E}" type="presParOf" srcId="{304F2F24-0D06-4EC9-9AD0-7764501A0A04}" destId="{267C77CF-50AB-414A-BD93-037D3C138C2B}" srcOrd="6" destOrd="0" presId="urn:microsoft.com/office/officeart/2005/8/layout/radial6"/>
    <dgm:cxn modelId="{D8D0A550-615F-4528-A8B8-C23D7B7AF44F}" type="presParOf" srcId="{304F2F24-0D06-4EC9-9AD0-7764501A0A04}" destId="{AA524812-432D-472D-85CA-4A17696D26C3}" srcOrd="7" destOrd="0" presId="urn:microsoft.com/office/officeart/2005/8/layout/radial6"/>
    <dgm:cxn modelId="{3C8386D6-478F-4248-B290-DD2BC88F8A7C}" type="presParOf" srcId="{304F2F24-0D06-4EC9-9AD0-7764501A0A04}" destId="{69B323DA-953C-4C3C-8598-2DA2161F9B35}" srcOrd="8" destOrd="0" presId="urn:microsoft.com/office/officeart/2005/8/layout/radial6"/>
    <dgm:cxn modelId="{9F04E7DE-607B-4D08-81A8-0527FC61347A}" type="presParOf" srcId="{304F2F24-0D06-4EC9-9AD0-7764501A0A04}" destId="{FD897383-3B94-4471-B94C-53356943929A}" srcOrd="9" destOrd="0" presId="urn:microsoft.com/office/officeart/2005/8/layout/radial6"/>
    <dgm:cxn modelId="{B53C1A5F-8D09-4827-8341-206F560A75B6}" type="presParOf" srcId="{304F2F24-0D06-4EC9-9AD0-7764501A0A04}" destId="{A6D37FE8-E4E2-4B03-ABAA-7A58CF4B7C59}" srcOrd="10" destOrd="0" presId="urn:microsoft.com/office/officeart/2005/8/layout/radial6"/>
    <dgm:cxn modelId="{D5DA2557-676B-4B31-8A63-DEFB070C8F21}" type="presParOf" srcId="{304F2F24-0D06-4EC9-9AD0-7764501A0A04}" destId="{0D8FD7F8-CA2E-42BA-8426-BE9FC94C2D33}" srcOrd="11" destOrd="0" presId="urn:microsoft.com/office/officeart/2005/8/layout/radial6"/>
    <dgm:cxn modelId="{51FF36E9-DBDB-4996-B67D-C074167A699A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/>
      <dgm:t>
        <a:bodyPr/>
        <a:lstStyle/>
        <a:p>
          <a:r>
            <a:rPr lang="hu-HU" sz="20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dirty="0">
            <a:solidFill>
              <a:schemeClr val="bg1">
                <a:lumMod val="75000"/>
              </a:schemeClr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/>
      <dgm:t>
        <a:bodyPr/>
        <a:lstStyle/>
        <a:p>
          <a:r>
            <a:rPr lang="hu-HU" sz="1600" b="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b="0" dirty="0">
            <a:solidFill>
              <a:schemeClr val="bg1">
                <a:lumMod val="75000"/>
              </a:schemeClr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/>
      <dgm:t>
        <a:bodyPr/>
        <a:lstStyle/>
        <a:p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3EE10834-3850-4F8F-B650-5DDD09218D1C}" type="presOf" srcId="{7C8EA3AC-37F5-41D6-8174-457BD0F4D68A}" destId="{267C77CF-50AB-414A-BD93-037D3C138C2B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15855F12-DFA6-461A-AE68-9F92D7E002B0}" type="presOf" srcId="{F7C7697E-75A9-48B6-8EB6-3E2A62CA5AF9}" destId="{952685B7-AB70-41D8-8391-DFC1DE026823}" srcOrd="0" destOrd="0" presId="urn:microsoft.com/office/officeart/2005/8/layout/radial6"/>
    <dgm:cxn modelId="{C5AA6CF0-74B0-4DB1-A07E-752C87535873}" type="presOf" srcId="{5BC1F772-C758-4C71-BCAA-B1C8102F45E7}" destId="{9061F648-8EAC-4E9F-80B1-4A48974CC945}" srcOrd="0" destOrd="0" presId="urn:microsoft.com/office/officeart/2005/8/layout/radial6"/>
    <dgm:cxn modelId="{7F2E91A4-0E89-4F21-8E6E-0BF7E8B15D67}" type="presOf" srcId="{4D673E69-5E63-4E28-98BA-A3748B6C3407}" destId="{9C03D35A-FB25-4C8D-864E-E465CB2B6BB4}" srcOrd="0" destOrd="0" presId="urn:microsoft.com/office/officeart/2005/8/layout/radial6"/>
    <dgm:cxn modelId="{E973461B-B643-4E5B-B947-B8C487C27867}" type="presOf" srcId="{B5BDB7C0-97B2-47DF-B18E-8C65F7DC5E52}" destId="{A0095AE5-8C75-4B23-83E7-22D3CC734C44}" srcOrd="0" destOrd="0" presId="urn:microsoft.com/office/officeart/2005/8/layout/radial6"/>
    <dgm:cxn modelId="{CD08C2DF-FD98-4314-B6CB-75210CCDF6BD}" type="presOf" srcId="{123BECF6-8EBE-4829-893F-DFF7B899BAC1}" destId="{304F2F24-0D06-4EC9-9AD0-7764501A0A04}" srcOrd="0" destOrd="0" presId="urn:microsoft.com/office/officeart/2005/8/layout/radial6"/>
    <dgm:cxn modelId="{0128B9AA-70F5-40C2-AE94-C9969D352207}" type="presOf" srcId="{B58BFF95-110F-49F0-884D-745D5FD29E32}" destId="{AA524812-432D-472D-85CA-4A17696D26C3}" srcOrd="0" destOrd="0" presId="urn:microsoft.com/office/officeart/2005/8/layout/radial6"/>
    <dgm:cxn modelId="{BE9AF207-A42B-4DB4-9D89-11F4E5D090A2}" type="presOf" srcId="{E92DE19A-1F0F-4656-8973-0BA1A7F66135}" destId="{A6D37FE8-E4E2-4B03-ABAA-7A58CF4B7C59}" srcOrd="0" destOrd="0" presId="urn:microsoft.com/office/officeart/2005/8/layout/radial6"/>
    <dgm:cxn modelId="{029CD4F3-334A-4DAD-AA53-9E6A62F014EE}" type="presOf" srcId="{FA87AEAB-8A27-431B-8854-D2C182D33A29}" destId="{66D40457-51A0-41BB-9874-FCB37EF591A0}" srcOrd="0" destOrd="0" presId="urn:microsoft.com/office/officeart/2005/8/layout/radial6"/>
    <dgm:cxn modelId="{FAA37C85-B9C5-4FC9-9423-17EA8B916682}" type="presOf" srcId="{E5FC54F6-01EE-409B-BC3B-6EF2229C8B71}" destId="{FD897383-3B94-4471-B94C-53356943929A}" srcOrd="0" destOrd="0" presId="urn:microsoft.com/office/officeart/2005/8/layout/radial6"/>
    <dgm:cxn modelId="{4DD1B3ED-C20B-49ED-B966-0E59CFFD689E}" type="presParOf" srcId="{304F2F24-0D06-4EC9-9AD0-7764501A0A04}" destId="{952685B7-AB70-41D8-8391-DFC1DE026823}" srcOrd="0" destOrd="0" presId="urn:microsoft.com/office/officeart/2005/8/layout/radial6"/>
    <dgm:cxn modelId="{250E090F-49BA-47E2-82E4-154C422DEC6E}" type="presParOf" srcId="{304F2F24-0D06-4EC9-9AD0-7764501A0A04}" destId="{A0095AE5-8C75-4B23-83E7-22D3CC734C44}" srcOrd="1" destOrd="0" presId="urn:microsoft.com/office/officeart/2005/8/layout/radial6"/>
    <dgm:cxn modelId="{CB904EB4-D802-4AC9-8A7D-71A2C79DAE76}" type="presParOf" srcId="{304F2F24-0D06-4EC9-9AD0-7764501A0A04}" destId="{71DFA514-1F67-4DC3-9401-1968A6C1DC5E}" srcOrd="2" destOrd="0" presId="urn:microsoft.com/office/officeart/2005/8/layout/radial6"/>
    <dgm:cxn modelId="{B319AEF9-E262-483F-BF0B-7A37BD0FB7EF}" type="presParOf" srcId="{304F2F24-0D06-4EC9-9AD0-7764501A0A04}" destId="{9C03D35A-FB25-4C8D-864E-E465CB2B6BB4}" srcOrd="3" destOrd="0" presId="urn:microsoft.com/office/officeart/2005/8/layout/radial6"/>
    <dgm:cxn modelId="{16C5D7F3-77DB-4F16-ABEE-0CD9339FE1D9}" type="presParOf" srcId="{304F2F24-0D06-4EC9-9AD0-7764501A0A04}" destId="{9061F648-8EAC-4E9F-80B1-4A48974CC945}" srcOrd="4" destOrd="0" presId="urn:microsoft.com/office/officeart/2005/8/layout/radial6"/>
    <dgm:cxn modelId="{E6850386-6E04-402A-92DF-34122682C181}" type="presParOf" srcId="{304F2F24-0D06-4EC9-9AD0-7764501A0A04}" destId="{38995F67-3BBB-47DA-AA45-AA3026783AB2}" srcOrd="5" destOrd="0" presId="urn:microsoft.com/office/officeart/2005/8/layout/radial6"/>
    <dgm:cxn modelId="{8199281B-81E9-4A2D-B2A8-E2558BD0084A}" type="presParOf" srcId="{304F2F24-0D06-4EC9-9AD0-7764501A0A04}" destId="{267C77CF-50AB-414A-BD93-037D3C138C2B}" srcOrd="6" destOrd="0" presId="urn:microsoft.com/office/officeart/2005/8/layout/radial6"/>
    <dgm:cxn modelId="{63D621C2-3D9E-454E-8231-28918EF52864}" type="presParOf" srcId="{304F2F24-0D06-4EC9-9AD0-7764501A0A04}" destId="{AA524812-432D-472D-85CA-4A17696D26C3}" srcOrd="7" destOrd="0" presId="urn:microsoft.com/office/officeart/2005/8/layout/radial6"/>
    <dgm:cxn modelId="{EB939B49-7A03-47BA-A86D-E80475B60439}" type="presParOf" srcId="{304F2F24-0D06-4EC9-9AD0-7764501A0A04}" destId="{69B323DA-953C-4C3C-8598-2DA2161F9B35}" srcOrd="8" destOrd="0" presId="urn:microsoft.com/office/officeart/2005/8/layout/radial6"/>
    <dgm:cxn modelId="{2AF9AAA2-1B3A-42D1-A87A-168B89CAE3E3}" type="presParOf" srcId="{304F2F24-0D06-4EC9-9AD0-7764501A0A04}" destId="{FD897383-3B94-4471-B94C-53356943929A}" srcOrd="9" destOrd="0" presId="urn:microsoft.com/office/officeart/2005/8/layout/radial6"/>
    <dgm:cxn modelId="{4FB6EFA3-20D7-4663-B9A3-A467B57C73F0}" type="presParOf" srcId="{304F2F24-0D06-4EC9-9AD0-7764501A0A04}" destId="{A6D37FE8-E4E2-4B03-ABAA-7A58CF4B7C59}" srcOrd="10" destOrd="0" presId="urn:microsoft.com/office/officeart/2005/8/layout/radial6"/>
    <dgm:cxn modelId="{7893CBFC-DA96-41BA-BF2F-50F2DFDBE7EE}" type="presParOf" srcId="{304F2F24-0D06-4EC9-9AD0-7764501A0A04}" destId="{0D8FD7F8-CA2E-42BA-8426-BE9FC94C2D33}" srcOrd="11" destOrd="0" presId="urn:microsoft.com/office/officeart/2005/8/layout/radial6"/>
    <dgm:cxn modelId="{AE6C1F6E-1116-47BC-AF35-B1A28934DE32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0023F44-36B2-4FF8-9B52-C072FB163E90}" type="presOf" srcId="{2ABB4D52-7F0C-4A1F-BBCB-BB23A13608D6}" destId="{C1C8DB0D-0D90-49AC-AD9C-9BCC1F1721D9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33FF124B-A03D-43E4-B42C-525F1048B0F0}" type="presOf" srcId="{DF1ACDFE-6711-4713-841F-E8C45CFBF377}" destId="{40BAB91A-4A78-4EB0-8F87-C7344BBD3F42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0431B627-1924-4056-AECA-47E4D59ED743}" type="presOf" srcId="{5184AA36-9942-4908-8B44-90E2525304EA}" destId="{E382B99A-F0EB-4EF8-8A35-0E4880FDB1EA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7430077D-BC72-4E75-A0AF-14D0837BE2A5}" type="presOf" srcId="{27C24D87-4513-4F27-9FFB-9D60F4AB03E2}" destId="{5D9699B9-0F50-41E0-9905-34BE3B6E22A2}" srcOrd="0" destOrd="0" presId="urn:microsoft.com/office/officeart/2005/8/layout/hList1"/>
    <dgm:cxn modelId="{CDC9090F-B905-4696-BDD1-B2A1526733BA}" type="presOf" srcId="{ECDD7E1D-00CC-458F-AA77-CDB73E2119F4}" destId="{67D8E7AC-CFAC-4C3B-8DEF-A251AD465531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35C89CDC-4409-429F-BC14-080ED7160DA5}" type="presOf" srcId="{D2945247-E97C-4631-8A73-C9E0322E9C24}" destId="{565AD266-4639-429B-A550-70F6AED15BBB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6375B674-34C2-42CF-B2D2-2C235EC709C8}" type="presOf" srcId="{3EA7E5F1-6B55-430A-BAA0-938E33DE881D}" destId="{60A5025E-6A83-4F4F-AC5E-CA1442E97AB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B0B4D8D5-CCCD-4616-A6F0-ABEB7FBCF939}" type="presOf" srcId="{AF90A6F2-C7FB-4669-9622-43120BFB4C57}" destId="{121415D8-5BB4-4EC0-AB57-634D248C904B}" srcOrd="0" destOrd="0" presId="urn:microsoft.com/office/officeart/2005/8/layout/hList1"/>
    <dgm:cxn modelId="{B9BA0F75-545F-446C-B644-FBC780573DA5}" type="presOf" srcId="{D7B9EFC8-54CB-4F8B-B82B-F803F537CFE7}" destId="{D9C47E73-0D37-427B-A1B4-7FBE8A44DCDF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33ACB845-C199-40BF-83DD-C69FC748DBFD}" type="presParOf" srcId="{D9C47E73-0D37-427B-A1B4-7FBE8A44DCDF}" destId="{F307778B-1CB7-448C-8588-A28EE408A178}" srcOrd="0" destOrd="0" presId="urn:microsoft.com/office/officeart/2005/8/layout/hList1"/>
    <dgm:cxn modelId="{596E2A5D-BDAF-4974-B6EE-E1FB9942FA6E}" type="presParOf" srcId="{F307778B-1CB7-448C-8588-A28EE408A178}" destId="{60A5025E-6A83-4F4F-AC5E-CA1442E97ABB}" srcOrd="0" destOrd="0" presId="urn:microsoft.com/office/officeart/2005/8/layout/hList1"/>
    <dgm:cxn modelId="{AC5BC5EB-F697-4CFD-87A9-6159C2C5A1DB}" type="presParOf" srcId="{F307778B-1CB7-448C-8588-A28EE408A178}" destId="{67D8E7AC-CFAC-4C3B-8DEF-A251AD465531}" srcOrd="1" destOrd="0" presId="urn:microsoft.com/office/officeart/2005/8/layout/hList1"/>
    <dgm:cxn modelId="{8EAC135C-16C2-4379-BFC7-D16BB2CACA1E}" type="presParOf" srcId="{D9C47E73-0D37-427B-A1B4-7FBE8A44DCDF}" destId="{493ECB23-E055-46E7-B182-24CE3455ADA2}" srcOrd="1" destOrd="0" presId="urn:microsoft.com/office/officeart/2005/8/layout/hList1"/>
    <dgm:cxn modelId="{2B9A35FC-A56F-4D75-A75E-AFF541A32691}" type="presParOf" srcId="{D9C47E73-0D37-427B-A1B4-7FBE8A44DCDF}" destId="{38276F2C-133A-486C-808D-085A4BEB91A9}" srcOrd="2" destOrd="0" presId="urn:microsoft.com/office/officeart/2005/8/layout/hList1"/>
    <dgm:cxn modelId="{84296A61-92C7-4021-9701-41A8FE14F1FA}" type="presParOf" srcId="{38276F2C-133A-486C-808D-085A4BEB91A9}" destId="{E382B99A-F0EB-4EF8-8A35-0E4880FDB1EA}" srcOrd="0" destOrd="0" presId="urn:microsoft.com/office/officeart/2005/8/layout/hList1"/>
    <dgm:cxn modelId="{84A9ED5C-BAF4-4E42-B185-613A060296ED}" type="presParOf" srcId="{38276F2C-133A-486C-808D-085A4BEB91A9}" destId="{40BAB91A-4A78-4EB0-8F87-C7344BBD3F42}" srcOrd="1" destOrd="0" presId="urn:microsoft.com/office/officeart/2005/8/layout/hList1"/>
    <dgm:cxn modelId="{8CFFBBE4-39AE-4A4A-80D7-9B65A6899407}" type="presParOf" srcId="{D9C47E73-0D37-427B-A1B4-7FBE8A44DCDF}" destId="{BB03E47D-5948-44C0-9169-AAE32BE42820}" srcOrd="3" destOrd="0" presId="urn:microsoft.com/office/officeart/2005/8/layout/hList1"/>
    <dgm:cxn modelId="{6095A25C-AB0F-4BA1-A228-F5D0A5341888}" type="presParOf" srcId="{D9C47E73-0D37-427B-A1B4-7FBE8A44DCDF}" destId="{53F2DCA0-8AF6-4FBE-A8D9-CC0BC210FE8A}" srcOrd="4" destOrd="0" presId="urn:microsoft.com/office/officeart/2005/8/layout/hList1"/>
    <dgm:cxn modelId="{CB9C2646-0E65-463B-BE47-822B7F5E8769}" type="presParOf" srcId="{53F2DCA0-8AF6-4FBE-A8D9-CC0BC210FE8A}" destId="{121415D8-5BB4-4EC0-AB57-634D248C904B}" srcOrd="0" destOrd="0" presId="urn:microsoft.com/office/officeart/2005/8/layout/hList1"/>
    <dgm:cxn modelId="{604C2124-8789-429E-A6B2-5D4B014321FA}" type="presParOf" srcId="{53F2DCA0-8AF6-4FBE-A8D9-CC0BC210FE8A}" destId="{5D9699B9-0F50-41E0-9905-34BE3B6E22A2}" srcOrd="1" destOrd="0" presId="urn:microsoft.com/office/officeart/2005/8/layout/hList1"/>
    <dgm:cxn modelId="{90FE7B5B-BD68-4F51-9BB0-291D2C659B39}" type="presParOf" srcId="{D9C47E73-0D37-427B-A1B4-7FBE8A44DCDF}" destId="{F0756E03-F94C-44C3-92E4-2D850E3E84E9}" srcOrd="5" destOrd="0" presId="urn:microsoft.com/office/officeart/2005/8/layout/hList1"/>
    <dgm:cxn modelId="{67EE6119-6C1F-4F04-A084-37B1DA1705D7}" type="presParOf" srcId="{D9C47E73-0D37-427B-A1B4-7FBE8A44DCDF}" destId="{5ECFE25E-AB65-406B-8505-9EDE0E0FCF57}" srcOrd="6" destOrd="0" presId="urn:microsoft.com/office/officeart/2005/8/layout/hList1"/>
    <dgm:cxn modelId="{2191835C-9438-44AD-AFA3-F77B16D8A5BA}" type="presParOf" srcId="{5ECFE25E-AB65-406B-8505-9EDE0E0FCF57}" destId="{565AD266-4639-429B-A550-70F6AED15BBB}" srcOrd="0" destOrd="0" presId="urn:microsoft.com/office/officeart/2005/8/layout/hList1"/>
    <dgm:cxn modelId="{EF84E06F-E94B-4C0D-9B60-937AFEFAC6D5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70D423D2-8489-4B2E-AD9A-D94D5DB5215B}" type="presOf" srcId="{5184AA36-9942-4908-8B44-90E2525304EA}" destId="{E382B99A-F0EB-4EF8-8A35-0E4880FDB1EA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6E8BE7C0-293C-434B-8A17-6D65CD7EFDBC}" type="presOf" srcId="{AF90A6F2-C7FB-4669-9622-43120BFB4C57}" destId="{121415D8-5BB4-4EC0-AB57-634D248C904B}" srcOrd="0" destOrd="0" presId="urn:microsoft.com/office/officeart/2005/8/layout/hList1"/>
    <dgm:cxn modelId="{87C087A2-79DF-47A8-8A03-A144D56D7A33}" type="presOf" srcId="{27C24D87-4513-4F27-9FFB-9D60F4AB03E2}" destId="{5D9699B9-0F50-41E0-9905-34BE3B6E22A2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A55FC869-FBBE-407F-BB65-5C35D5D64282}" type="presOf" srcId="{2ABB4D52-7F0C-4A1F-BBCB-BB23A13608D6}" destId="{C1C8DB0D-0D90-49AC-AD9C-9BCC1F1721D9}" srcOrd="0" destOrd="0" presId="urn:microsoft.com/office/officeart/2005/8/layout/hList1"/>
    <dgm:cxn modelId="{34605FEC-EFD3-41B8-AF54-327A8E7249E4}" type="presOf" srcId="{D7B9EFC8-54CB-4F8B-B82B-F803F537CFE7}" destId="{D9C47E73-0D37-427B-A1B4-7FBE8A44DCDF}" srcOrd="0" destOrd="0" presId="urn:microsoft.com/office/officeart/2005/8/layout/hList1"/>
    <dgm:cxn modelId="{180A8E41-D335-45FD-BF4D-68D854201B1D}" type="presOf" srcId="{ECDD7E1D-00CC-458F-AA77-CDB73E2119F4}" destId="{67D8E7AC-CFAC-4C3B-8DEF-A251AD465531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DA3A8452-57AA-4057-8029-768DD35E7B1D}" type="presOf" srcId="{DF1ACDFE-6711-4713-841F-E8C45CFBF377}" destId="{40BAB91A-4A78-4EB0-8F87-C7344BBD3F42}" srcOrd="0" destOrd="0" presId="urn:microsoft.com/office/officeart/2005/8/layout/hList1"/>
    <dgm:cxn modelId="{9B590032-EA53-45B4-814D-19483BE390BD}" type="presOf" srcId="{3EA7E5F1-6B55-430A-BAA0-938E33DE881D}" destId="{60A5025E-6A83-4F4F-AC5E-CA1442E97ABB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759A6226-38D8-4FD6-9B72-C5CB79C6079E}" type="presOf" srcId="{D2945247-E97C-4631-8A73-C9E0322E9C24}" destId="{565AD266-4639-429B-A550-70F6AED15BB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ADB07865-6BF1-4BAE-87B1-9E6EA3722523}" type="presParOf" srcId="{D9C47E73-0D37-427B-A1B4-7FBE8A44DCDF}" destId="{F307778B-1CB7-448C-8588-A28EE408A178}" srcOrd="0" destOrd="0" presId="urn:microsoft.com/office/officeart/2005/8/layout/hList1"/>
    <dgm:cxn modelId="{57855941-DB55-48F4-AFE0-21334AE695F0}" type="presParOf" srcId="{F307778B-1CB7-448C-8588-A28EE408A178}" destId="{60A5025E-6A83-4F4F-AC5E-CA1442E97ABB}" srcOrd="0" destOrd="0" presId="urn:microsoft.com/office/officeart/2005/8/layout/hList1"/>
    <dgm:cxn modelId="{C8AD5EB4-CAA2-47D9-B590-0840DBE731CB}" type="presParOf" srcId="{F307778B-1CB7-448C-8588-A28EE408A178}" destId="{67D8E7AC-CFAC-4C3B-8DEF-A251AD465531}" srcOrd="1" destOrd="0" presId="urn:microsoft.com/office/officeart/2005/8/layout/hList1"/>
    <dgm:cxn modelId="{76E69BBF-9AF4-4DFE-B58D-CF62CAE56A78}" type="presParOf" srcId="{D9C47E73-0D37-427B-A1B4-7FBE8A44DCDF}" destId="{493ECB23-E055-46E7-B182-24CE3455ADA2}" srcOrd="1" destOrd="0" presId="urn:microsoft.com/office/officeart/2005/8/layout/hList1"/>
    <dgm:cxn modelId="{83E73D35-82E8-44DD-8B1E-70CB1C178432}" type="presParOf" srcId="{D9C47E73-0D37-427B-A1B4-7FBE8A44DCDF}" destId="{38276F2C-133A-486C-808D-085A4BEB91A9}" srcOrd="2" destOrd="0" presId="urn:microsoft.com/office/officeart/2005/8/layout/hList1"/>
    <dgm:cxn modelId="{11936321-AA3E-47DD-8739-3A9249DCE88E}" type="presParOf" srcId="{38276F2C-133A-486C-808D-085A4BEB91A9}" destId="{E382B99A-F0EB-4EF8-8A35-0E4880FDB1EA}" srcOrd="0" destOrd="0" presId="urn:microsoft.com/office/officeart/2005/8/layout/hList1"/>
    <dgm:cxn modelId="{131ADB6B-B057-4819-A98D-AC2150BFD238}" type="presParOf" srcId="{38276F2C-133A-486C-808D-085A4BEB91A9}" destId="{40BAB91A-4A78-4EB0-8F87-C7344BBD3F42}" srcOrd="1" destOrd="0" presId="urn:microsoft.com/office/officeart/2005/8/layout/hList1"/>
    <dgm:cxn modelId="{4F1E9A2C-20D4-4114-AE47-F31ED51E64D1}" type="presParOf" srcId="{D9C47E73-0D37-427B-A1B4-7FBE8A44DCDF}" destId="{BB03E47D-5948-44C0-9169-AAE32BE42820}" srcOrd="3" destOrd="0" presId="urn:microsoft.com/office/officeart/2005/8/layout/hList1"/>
    <dgm:cxn modelId="{0A0CF135-C71B-4CBD-AA89-AB8FC815CE6A}" type="presParOf" srcId="{D9C47E73-0D37-427B-A1B4-7FBE8A44DCDF}" destId="{53F2DCA0-8AF6-4FBE-A8D9-CC0BC210FE8A}" srcOrd="4" destOrd="0" presId="urn:microsoft.com/office/officeart/2005/8/layout/hList1"/>
    <dgm:cxn modelId="{12F5B291-DBD7-4A88-BCF8-BC10A4E246E6}" type="presParOf" srcId="{53F2DCA0-8AF6-4FBE-A8D9-CC0BC210FE8A}" destId="{121415D8-5BB4-4EC0-AB57-634D248C904B}" srcOrd="0" destOrd="0" presId="urn:microsoft.com/office/officeart/2005/8/layout/hList1"/>
    <dgm:cxn modelId="{732D26A7-B799-47CC-925A-062152BCD978}" type="presParOf" srcId="{53F2DCA0-8AF6-4FBE-A8D9-CC0BC210FE8A}" destId="{5D9699B9-0F50-41E0-9905-34BE3B6E22A2}" srcOrd="1" destOrd="0" presId="urn:microsoft.com/office/officeart/2005/8/layout/hList1"/>
    <dgm:cxn modelId="{DBB96671-7818-4F97-A26A-E78A0B381E45}" type="presParOf" srcId="{D9C47E73-0D37-427B-A1B4-7FBE8A44DCDF}" destId="{F0756E03-F94C-44C3-92E4-2D850E3E84E9}" srcOrd="5" destOrd="0" presId="urn:microsoft.com/office/officeart/2005/8/layout/hList1"/>
    <dgm:cxn modelId="{23A81E63-30F0-42BA-89E7-B91A49B7036B}" type="presParOf" srcId="{D9C47E73-0D37-427B-A1B4-7FBE8A44DCDF}" destId="{5ECFE25E-AB65-406B-8505-9EDE0E0FCF57}" srcOrd="6" destOrd="0" presId="urn:microsoft.com/office/officeart/2005/8/layout/hList1"/>
    <dgm:cxn modelId="{1282A2DD-839F-4157-8002-F31015ED81D3}" type="presParOf" srcId="{5ECFE25E-AB65-406B-8505-9EDE0E0FCF57}" destId="{565AD266-4639-429B-A550-70F6AED15BBB}" srcOrd="0" destOrd="0" presId="urn:microsoft.com/office/officeart/2005/8/layout/hList1"/>
    <dgm:cxn modelId="{F34ABF0B-B034-43E9-8099-9DC9AB1C46FA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1A814DF-8FE1-4CA7-A72B-3F81CA69A474}" type="presOf" srcId="{3EA7E5F1-6B55-430A-BAA0-938E33DE881D}" destId="{60A5025E-6A83-4F4F-AC5E-CA1442E97ABB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BF100AF8-93AD-46AD-BE20-C0AE9765DA97}" type="presOf" srcId="{D7B9EFC8-54CB-4F8B-B82B-F803F537CFE7}" destId="{D9C47E73-0D37-427B-A1B4-7FBE8A44DCDF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E112594A-E260-4D9A-BA1B-F86F19420655}" type="presOf" srcId="{DF1ACDFE-6711-4713-841F-E8C45CFBF377}" destId="{40BAB91A-4A78-4EB0-8F87-C7344BBD3F42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F57FDDEC-0F8D-41C9-82F5-FADA8B8B0100}" type="presOf" srcId="{ECDD7E1D-00CC-458F-AA77-CDB73E2119F4}" destId="{67D8E7AC-CFAC-4C3B-8DEF-A251AD465531}" srcOrd="0" destOrd="0" presId="urn:microsoft.com/office/officeart/2005/8/layout/hList1"/>
    <dgm:cxn modelId="{4A3BA0B6-0183-4575-B6C3-B777DF1261E4}" type="presOf" srcId="{5184AA36-9942-4908-8B44-90E2525304EA}" destId="{E382B99A-F0EB-4EF8-8A35-0E4880FDB1EA}" srcOrd="0" destOrd="0" presId="urn:microsoft.com/office/officeart/2005/8/layout/hList1"/>
    <dgm:cxn modelId="{47386DF2-026B-4D71-B1EF-1AA856E27464}" type="presOf" srcId="{AF90A6F2-C7FB-4669-9622-43120BFB4C57}" destId="{121415D8-5BB4-4EC0-AB57-634D248C904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40F6C251-6471-4F61-985E-A9823ADC07E0}" type="presOf" srcId="{27C24D87-4513-4F27-9FFB-9D60F4AB03E2}" destId="{5D9699B9-0F50-41E0-9905-34BE3B6E22A2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29EB83CE-3A5D-4293-8823-8D619DB49692}" type="presOf" srcId="{D2945247-E97C-4631-8A73-C9E0322E9C24}" destId="{565AD266-4639-429B-A550-70F6AED15BBB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5399E4CE-334D-41E9-90DA-830F35AF88CB}" type="presOf" srcId="{2ABB4D52-7F0C-4A1F-BBCB-BB23A13608D6}" destId="{C1C8DB0D-0D90-49AC-AD9C-9BCC1F1721D9}" srcOrd="0" destOrd="0" presId="urn:microsoft.com/office/officeart/2005/8/layout/hList1"/>
    <dgm:cxn modelId="{C8825D76-F4F5-4ED9-839F-FD4B62F4DAEF}" type="presParOf" srcId="{D9C47E73-0D37-427B-A1B4-7FBE8A44DCDF}" destId="{F307778B-1CB7-448C-8588-A28EE408A178}" srcOrd="0" destOrd="0" presId="urn:microsoft.com/office/officeart/2005/8/layout/hList1"/>
    <dgm:cxn modelId="{9FF980C5-5CEC-4C1A-91DB-ABCE0E4BD1C4}" type="presParOf" srcId="{F307778B-1CB7-448C-8588-A28EE408A178}" destId="{60A5025E-6A83-4F4F-AC5E-CA1442E97ABB}" srcOrd="0" destOrd="0" presId="urn:microsoft.com/office/officeart/2005/8/layout/hList1"/>
    <dgm:cxn modelId="{CE9103E0-F96B-40A0-8032-6C87CDBB24D1}" type="presParOf" srcId="{F307778B-1CB7-448C-8588-A28EE408A178}" destId="{67D8E7AC-CFAC-4C3B-8DEF-A251AD465531}" srcOrd="1" destOrd="0" presId="urn:microsoft.com/office/officeart/2005/8/layout/hList1"/>
    <dgm:cxn modelId="{E1FD7761-4D0B-40CC-88F1-0E556969CF1B}" type="presParOf" srcId="{D9C47E73-0D37-427B-A1B4-7FBE8A44DCDF}" destId="{493ECB23-E055-46E7-B182-24CE3455ADA2}" srcOrd="1" destOrd="0" presId="urn:microsoft.com/office/officeart/2005/8/layout/hList1"/>
    <dgm:cxn modelId="{5C350DDA-F5E1-40B7-882D-A66ED8C7598A}" type="presParOf" srcId="{D9C47E73-0D37-427B-A1B4-7FBE8A44DCDF}" destId="{38276F2C-133A-486C-808D-085A4BEB91A9}" srcOrd="2" destOrd="0" presId="urn:microsoft.com/office/officeart/2005/8/layout/hList1"/>
    <dgm:cxn modelId="{55CAC049-CEE4-4F6F-8F38-A44E88A0073A}" type="presParOf" srcId="{38276F2C-133A-486C-808D-085A4BEB91A9}" destId="{E382B99A-F0EB-4EF8-8A35-0E4880FDB1EA}" srcOrd="0" destOrd="0" presId="urn:microsoft.com/office/officeart/2005/8/layout/hList1"/>
    <dgm:cxn modelId="{A79C5427-FA31-43EB-9537-B0F9398AD684}" type="presParOf" srcId="{38276F2C-133A-486C-808D-085A4BEB91A9}" destId="{40BAB91A-4A78-4EB0-8F87-C7344BBD3F42}" srcOrd="1" destOrd="0" presId="urn:microsoft.com/office/officeart/2005/8/layout/hList1"/>
    <dgm:cxn modelId="{75CA6E76-22BD-4E7B-94BF-81BBD0113738}" type="presParOf" srcId="{D9C47E73-0D37-427B-A1B4-7FBE8A44DCDF}" destId="{BB03E47D-5948-44C0-9169-AAE32BE42820}" srcOrd="3" destOrd="0" presId="urn:microsoft.com/office/officeart/2005/8/layout/hList1"/>
    <dgm:cxn modelId="{79FCBB0A-5FA5-4F3D-92C4-EFB1B37997CE}" type="presParOf" srcId="{D9C47E73-0D37-427B-A1B4-7FBE8A44DCDF}" destId="{53F2DCA0-8AF6-4FBE-A8D9-CC0BC210FE8A}" srcOrd="4" destOrd="0" presId="urn:microsoft.com/office/officeart/2005/8/layout/hList1"/>
    <dgm:cxn modelId="{E2D718F2-8820-4F91-AAA8-2EC556D00545}" type="presParOf" srcId="{53F2DCA0-8AF6-4FBE-A8D9-CC0BC210FE8A}" destId="{121415D8-5BB4-4EC0-AB57-634D248C904B}" srcOrd="0" destOrd="0" presId="urn:microsoft.com/office/officeart/2005/8/layout/hList1"/>
    <dgm:cxn modelId="{C0914A2C-BDB0-41F9-BA18-0B83CFE9A6BD}" type="presParOf" srcId="{53F2DCA0-8AF6-4FBE-A8D9-CC0BC210FE8A}" destId="{5D9699B9-0F50-41E0-9905-34BE3B6E22A2}" srcOrd="1" destOrd="0" presId="urn:microsoft.com/office/officeart/2005/8/layout/hList1"/>
    <dgm:cxn modelId="{A76468D3-948D-4236-AF6D-11AA97D49EAA}" type="presParOf" srcId="{D9C47E73-0D37-427B-A1B4-7FBE8A44DCDF}" destId="{F0756E03-F94C-44C3-92E4-2D850E3E84E9}" srcOrd="5" destOrd="0" presId="urn:microsoft.com/office/officeart/2005/8/layout/hList1"/>
    <dgm:cxn modelId="{C6FFA431-BB24-41FF-AE9E-29C54488F98B}" type="presParOf" srcId="{D9C47E73-0D37-427B-A1B4-7FBE8A44DCDF}" destId="{5ECFE25E-AB65-406B-8505-9EDE0E0FCF57}" srcOrd="6" destOrd="0" presId="urn:microsoft.com/office/officeart/2005/8/layout/hList1"/>
    <dgm:cxn modelId="{A46F7859-2EF0-44B7-AD25-344F0624BE95}" type="presParOf" srcId="{5ECFE25E-AB65-406B-8505-9EDE0E0FCF57}" destId="{565AD266-4639-429B-A550-70F6AED15BBB}" srcOrd="0" destOrd="0" presId="urn:microsoft.com/office/officeart/2005/8/layout/hList1"/>
    <dgm:cxn modelId="{FACE65DF-F562-4C3E-9F03-1B587A47BDDF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20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dirty="0">
            <a:solidFill>
              <a:schemeClr val="bg1">
                <a:lumMod val="75000"/>
              </a:schemeClr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dirty="0" smtClean="0">
              <a:solidFill>
                <a:srgbClr val="C00000"/>
              </a:solidFill>
            </a:rPr>
            <a:t>Onkológiai </a:t>
          </a:r>
          <a:r>
            <a:rPr lang="hu-HU" sz="1600" dirty="0" err="1" smtClean="0">
              <a:solidFill>
                <a:srgbClr val="C00000"/>
              </a:solidFill>
            </a:rPr>
            <a:t>diagnoszti-ka</a:t>
          </a:r>
          <a:endParaRPr lang="hu-HU" sz="1600" dirty="0">
            <a:solidFill>
              <a:srgbClr val="C00000"/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>
        <a:solidFill>
          <a:srgbClr val="C00000"/>
        </a:solidFill>
      </dgm:spPr>
      <dgm:t>
        <a:bodyPr/>
        <a:lstStyle/>
        <a:p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060AD152-0438-4106-8676-53A3AB230773}" type="presOf" srcId="{E92DE19A-1F0F-4656-8973-0BA1A7F66135}" destId="{A6D37FE8-E4E2-4B03-ABAA-7A58CF4B7C59}" srcOrd="0" destOrd="0" presId="urn:microsoft.com/office/officeart/2005/8/layout/radial6"/>
    <dgm:cxn modelId="{7F89BFFD-6A30-4EAE-8280-99BE0E491C68}" type="presOf" srcId="{FA87AEAB-8A27-431B-8854-D2C182D33A29}" destId="{66D40457-51A0-41BB-9874-FCB37EF591A0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B0F0686A-5CC1-4C64-AF6D-FB50F910C25E}" type="presOf" srcId="{123BECF6-8EBE-4829-893F-DFF7B899BAC1}" destId="{304F2F24-0D06-4EC9-9AD0-7764501A0A04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D654AC13-11F2-4C07-AA90-F0187C97E9CC}" type="presOf" srcId="{5BC1F772-C758-4C71-BCAA-B1C8102F45E7}" destId="{9061F648-8EAC-4E9F-80B1-4A48974CC945}" srcOrd="0" destOrd="0" presId="urn:microsoft.com/office/officeart/2005/8/layout/radial6"/>
    <dgm:cxn modelId="{052579F0-8567-485B-A8C6-22C0ACEDFC33}" type="presOf" srcId="{4D673E69-5E63-4E28-98BA-A3748B6C3407}" destId="{9C03D35A-FB25-4C8D-864E-E465CB2B6BB4}" srcOrd="0" destOrd="0" presId="urn:microsoft.com/office/officeart/2005/8/layout/radial6"/>
    <dgm:cxn modelId="{0711FF2F-1590-438F-BC55-B62EF4C9E235}" type="presOf" srcId="{B58BFF95-110F-49F0-884D-745D5FD29E32}" destId="{AA524812-432D-472D-85CA-4A17696D26C3}" srcOrd="0" destOrd="0" presId="urn:microsoft.com/office/officeart/2005/8/layout/radial6"/>
    <dgm:cxn modelId="{326DC4D0-0B5A-46FB-943C-C01BC5B92CAC}" type="presOf" srcId="{F7C7697E-75A9-48B6-8EB6-3E2A62CA5AF9}" destId="{952685B7-AB70-41D8-8391-DFC1DE026823}" srcOrd="0" destOrd="0" presId="urn:microsoft.com/office/officeart/2005/8/layout/radial6"/>
    <dgm:cxn modelId="{70EF8771-B978-4B7C-B98B-B8E3CC4A4CD1}" type="presOf" srcId="{7C8EA3AC-37F5-41D6-8174-457BD0F4D68A}" destId="{267C77CF-50AB-414A-BD93-037D3C138C2B}" srcOrd="0" destOrd="0" presId="urn:microsoft.com/office/officeart/2005/8/layout/radial6"/>
    <dgm:cxn modelId="{2721AAAE-BF33-464D-865C-1AC29311DEE0}" type="presOf" srcId="{B5BDB7C0-97B2-47DF-B18E-8C65F7DC5E52}" destId="{A0095AE5-8C75-4B23-83E7-22D3CC734C44}" srcOrd="0" destOrd="0" presId="urn:microsoft.com/office/officeart/2005/8/layout/radial6"/>
    <dgm:cxn modelId="{B0C51841-20A9-470B-B5D5-CC809B25A838}" type="presOf" srcId="{E5FC54F6-01EE-409B-BC3B-6EF2229C8B71}" destId="{FD897383-3B94-4471-B94C-53356943929A}" srcOrd="0" destOrd="0" presId="urn:microsoft.com/office/officeart/2005/8/layout/radial6"/>
    <dgm:cxn modelId="{B999A780-BF2A-4CB0-B111-4BF727656D86}" type="presParOf" srcId="{304F2F24-0D06-4EC9-9AD0-7764501A0A04}" destId="{952685B7-AB70-41D8-8391-DFC1DE026823}" srcOrd="0" destOrd="0" presId="urn:microsoft.com/office/officeart/2005/8/layout/radial6"/>
    <dgm:cxn modelId="{B059CD0B-AFE2-4279-BB1D-6F49D3A1C0BF}" type="presParOf" srcId="{304F2F24-0D06-4EC9-9AD0-7764501A0A04}" destId="{A0095AE5-8C75-4B23-83E7-22D3CC734C44}" srcOrd="1" destOrd="0" presId="urn:microsoft.com/office/officeart/2005/8/layout/radial6"/>
    <dgm:cxn modelId="{27ED3C95-D03B-440A-907B-68481BA5FDB1}" type="presParOf" srcId="{304F2F24-0D06-4EC9-9AD0-7764501A0A04}" destId="{71DFA514-1F67-4DC3-9401-1968A6C1DC5E}" srcOrd="2" destOrd="0" presId="urn:microsoft.com/office/officeart/2005/8/layout/radial6"/>
    <dgm:cxn modelId="{451F8615-02C7-46ED-862F-19B1CC574C84}" type="presParOf" srcId="{304F2F24-0D06-4EC9-9AD0-7764501A0A04}" destId="{9C03D35A-FB25-4C8D-864E-E465CB2B6BB4}" srcOrd="3" destOrd="0" presId="urn:microsoft.com/office/officeart/2005/8/layout/radial6"/>
    <dgm:cxn modelId="{6BDC5AF4-6012-4FF6-BA6D-137E8418CD92}" type="presParOf" srcId="{304F2F24-0D06-4EC9-9AD0-7764501A0A04}" destId="{9061F648-8EAC-4E9F-80B1-4A48974CC945}" srcOrd="4" destOrd="0" presId="urn:microsoft.com/office/officeart/2005/8/layout/radial6"/>
    <dgm:cxn modelId="{51AFBEEC-BF46-40F8-83B1-9658B47FDCED}" type="presParOf" srcId="{304F2F24-0D06-4EC9-9AD0-7764501A0A04}" destId="{38995F67-3BBB-47DA-AA45-AA3026783AB2}" srcOrd="5" destOrd="0" presId="urn:microsoft.com/office/officeart/2005/8/layout/radial6"/>
    <dgm:cxn modelId="{D0607303-37AE-4969-821A-65F230B4508E}" type="presParOf" srcId="{304F2F24-0D06-4EC9-9AD0-7764501A0A04}" destId="{267C77CF-50AB-414A-BD93-037D3C138C2B}" srcOrd="6" destOrd="0" presId="urn:microsoft.com/office/officeart/2005/8/layout/radial6"/>
    <dgm:cxn modelId="{F20514CA-A319-43A9-A4FF-1CF6A1829E6D}" type="presParOf" srcId="{304F2F24-0D06-4EC9-9AD0-7764501A0A04}" destId="{AA524812-432D-472D-85CA-4A17696D26C3}" srcOrd="7" destOrd="0" presId="urn:microsoft.com/office/officeart/2005/8/layout/radial6"/>
    <dgm:cxn modelId="{939D5148-0F5C-4549-B7EF-D2693CE9735A}" type="presParOf" srcId="{304F2F24-0D06-4EC9-9AD0-7764501A0A04}" destId="{69B323DA-953C-4C3C-8598-2DA2161F9B35}" srcOrd="8" destOrd="0" presId="urn:microsoft.com/office/officeart/2005/8/layout/radial6"/>
    <dgm:cxn modelId="{1BD61EEF-3183-4245-A3A1-BD169B8C318B}" type="presParOf" srcId="{304F2F24-0D06-4EC9-9AD0-7764501A0A04}" destId="{FD897383-3B94-4471-B94C-53356943929A}" srcOrd="9" destOrd="0" presId="urn:microsoft.com/office/officeart/2005/8/layout/radial6"/>
    <dgm:cxn modelId="{FB57B070-E0F5-4AF7-810E-F99A2B8C6775}" type="presParOf" srcId="{304F2F24-0D06-4EC9-9AD0-7764501A0A04}" destId="{A6D37FE8-E4E2-4B03-ABAA-7A58CF4B7C59}" srcOrd="10" destOrd="0" presId="urn:microsoft.com/office/officeart/2005/8/layout/radial6"/>
    <dgm:cxn modelId="{FF1AA90C-8FE7-46E8-A0D6-7CD8CCEB6BFB}" type="presParOf" srcId="{304F2F24-0D06-4EC9-9AD0-7764501A0A04}" destId="{0D8FD7F8-CA2E-42BA-8426-BE9FC94C2D33}" srcOrd="11" destOrd="0" presId="urn:microsoft.com/office/officeart/2005/8/layout/radial6"/>
    <dgm:cxn modelId="{60CBC5C0-CF6B-4088-9220-F2804AD82356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smtClean="0"/>
            <a:t>egy évig konzultáció, tanácsadás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A54B1D-78E6-45FB-A23F-2D116A0BDC80}" type="presOf" srcId="{DF1ACDFE-6711-4713-841F-E8C45CFBF377}" destId="{40BAB91A-4A78-4EB0-8F87-C7344BBD3F42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990561CF-BC24-44EF-8A3D-06029AC3DF45}" type="presOf" srcId="{2ABB4D52-7F0C-4A1F-BBCB-BB23A13608D6}" destId="{C1C8DB0D-0D90-49AC-AD9C-9BCC1F1721D9}" srcOrd="0" destOrd="0" presId="urn:microsoft.com/office/officeart/2005/8/layout/hList1"/>
    <dgm:cxn modelId="{94C0BEFB-C962-4143-BF9E-90A208D35E3C}" type="presOf" srcId="{D7B9EFC8-54CB-4F8B-B82B-F803F537CFE7}" destId="{D9C47E73-0D37-427B-A1B4-7FBE8A44DCDF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12C90C72-83A2-4031-B5BD-B734C4F75CFF}" type="presOf" srcId="{ECDD7E1D-00CC-458F-AA77-CDB73E2119F4}" destId="{67D8E7AC-CFAC-4C3B-8DEF-A251AD465531}" srcOrd="0" destOrd="0" presId="urn:microsoft.com/office/officeart/2005/8/layout/hList1"/>
    <dgm:cxn modelId="{F53C5BA4-93FD-4674-8493-9A3C376A0D9E}" type="presOf" srcId="{27C24D87-4513-4F27-9FFB-9D60F4AB03E2}" destId="{5D9699B9-0F50-41E0-9905-34BE3B6E22A2}" srcOrd="0" destOrd="0" presId="urn:microsoft.com/office/officeart/2005/8/layout/hList1"/>
    <dgm:cxn modelId="{7A058F40-842B-4180-9C59-A8AF6DF27F01}" type="presOf" srcId="{AF90A6F2-C7FB-4669-9622-43120BFB4C57}" destId="{121415D8-5BB4-4EC0-AB57-634D248C904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234E54AA-4F2A-4E81-92BC-202EA2EC7379}" type="presOf" srcId="{D2945247-E97C-4631-8A73-C9E0322E9C24}" destId="{565AD266-4639-429B-A550-70F6AED15BBB}" srcOrd="0" destOrd="0" presId="urn:microsoft.com/office/officeart/2005/8/layout/hList1"/>
    <dgm:cxn modelId="{72B3983D-B496-40FC-A1CE-4C98EFE7F594}" type="presOf" srcId="{5184AA36-9942-4908-8B44-90E2525304EA}" destId="{E382B99A-F0EB-4EF8-8A35-0E4880FDB1EA}" srcOrd="0" destOrd="0" presId="urn:microsoft.com/office/officeart/2005/8/layout/hList1"/>
    <dgm:cxn modelId="{B6F96BC3-119C-408D-A5AE-98CE31C78762}" type="presOf" srcId="{3EA7E5F1-6B55-430A-BAA0-938E33DE881D}" destId="{60A5025E-6A83-4F4F-AC5E-CA1442E97AB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D92E8850-91DF-4F00-BA4B-95CBBCB34A61}" type="presParOf" srcId="{D9C47E73-0D37-427B-A1B4-7FBE8A44DCDF}" destId="{F307778B-1CB7-448C-8588-A28EE408A178}" srcOrd="0" destOrd="0" presId="urn:microsoft.com/office/officeart/2005/8/layout/hList1"/>
    <dgm:cxn modelId="{DB1BAB4F-6DFC-4E3F-8CD8-EA5EBFC4CE26}" type="presParOf" srcId="{F307778B-1CB7-448C-8588-A28EE408A178}" destId="{60A5025E-6A83-4F4F-AC5E-CA1442E97ABB}" srcOrd="0" destOrd="0" presId="urn:microsoft.com/office/officeart/2005/8/layout/hList1"/>
    <dgm:cxn modelId="{D8FF4FD5-64CD-4B97-87E7-4A721643B969}" type="presParOf" srcId="{F307778B-1CB7-448C-8588-A28EE408A178}" destId="{67D8E7AC-CFAC-4C3B-8DEF-A251AD465531}" srcOrd="1" destOrd="0" presId="urn:microsoft.com/office/officeart/2005/8/layout/hList1"/>
    <dgm:cxn modelId="{0B48C48F-C9B2-40DC-BDD7-7BA8207DD1F7}" type="presParOf" srcId="{D9C47E73-0D37-427B-A1B4-7FBE8A44DCDF}" destId="{493ECB23-E055-46E7-B182-24CE3455ADA2}" srcOrd="1" destOrd="0" presId="urn:microsoft.com/office/officeart/2005/8/layout/hList1"/>
    <dgm:cxn modelId="{332F5BAA-DB9A-4281-A5C2-A042AC96DB8D}" type="presParOf" srcId="{D9C47E73-0D37-427B-A1B4-7FBE8A44DCDF}" destId="{38276F2C-133A-486C-808D-085A4BEB91A9}" srcOrd="2" destOrd="0" presId="urn:microsoft.com/office/officeart/2005/8/layout/hList1"/>
    <dgm:cxn modelId="{A0221C3E-BAB4-4BBA-9C58-8B3E8A487B33}" type="presParOf" srcId="{38276F2C-133A-486C-808D-085A4BEB91A9}" destId="{E382B99A-F0EB-4EF8-8A35-0E4880FDB1EA}" srcOrd="0" destOrd="0" presId="urn:microsoft.com/office/officeart/2005/8/layout/hList1"/>
    <dgm:cxn modelId="{0F7F7C06-8CAE-48F7-8809-7FF1042A2ABD}" type="presParOf" srcId="{38276F2C-133A-486C-808D-085A4BEB91A9}" destId="{40BAB91A-4A78-4EB0-8F87-C7344BBD3F42}" srcOrd="1" destOrd="0" presId="urn:microsoft.com/office/officeart/2005/8/layout/hList1"/>
    <dgm:cxn modelId="{CDC968A7-A000-457E-A6BA-836D3A7EE896}" type="presParOf" srcId="{D9C47E73-0D37-427B-A1B4-7FBE8A44DCDF}" destId="{BB03E47D-5948-44C0-9169-AAE32BE42820}" srcOrd="3" destOrd="0" presId="urn:microsoft.com/office/officeart/2005/8/layout/hList1"/>
    <dgm:cxn modelId="{F8A86236-D6C1-4E01-BAFA-60F28D0C0239}" type="presParOf" srcId="{D9C47E73-0D37-427B-A1B4-7FBE8A44DCDF}" destId="{53F2DCA0-8AF6-4FBE-A8D9-CC0BC210FE8A}" srcOrd="4" destOrd="0" presId="urn:microsoft.com/office/officeart/2005/8/layout/hList1"/>
    <dgm:cxn modelId="{E10C8A04-31A9-45AE-93D1-36E391B9DADC}" type="presParOf" srcId="{53F2DCA0-8AF6-4FBE-A8D9-CC0BC210FE8A}" destId="{121415D8-5BB4-4EC0-AB57-634D248C904B}" srcOrd="0" destOrd="0" presId="urn:microsoft.com/office/officeart/2005/8/layout/hList1"/>
    <dgm:cxn modelId="{669E2174-3398-4489-8561-BDA110E121D9}" type="presParOf" srcId="{53F2DCA0-8AF6-4FBE-A8D9-CC0BC210FE8A}" destId="{5D9699B9-0F50-41E0-9905-34BE3B6E22A2}" srcOrd="1" destOrd="0" presId="urn:microsoft.com/office/officeart/2005/8/layout/hList1"/>
    <dgm:cxn modelId="{853B6EEA-AF50-4179-83D7-67B65CF26346}" type="presParOf" srcId="{D9C47E73-0D37-427B-A1B4-7FBE8A44DCDF}" destId="{F0756E03-F94C-44C3-92E4-2D850E3E84E9}" srcOrd="5" destOrd="0" presId="urn:microsoft.com/office/officeart/2005/8/layout/hList1"/>
    <dgm:cxn modelId="{C5812950-7EC0-4111-A312-FFCC6EA10C0E}" type="presParOf" srcId="{D9C47E73-0D37-427B-A1B4-7FBE8A44DCDF}" destId="{5ECFE25E-AB65-406B-8505-9EDE0E0FCF57}" srcOrd="6" destOrd="0" presId="urn:microsoft.com/office/officeart/2005/8/layout/hList1"/>
    <dgm:cxn modelId="{251425BB-8E24-41AB-9378-417E61CF9F08}" type="presParOf" srcId="{5ECFE25E-AB65-406B-8505-9EDE0E0FCF57}" destId="{565AD266-4639-429B-A550-70F6AED15BBB}" srcOrd="0" destOrd="0" presId="urn:microsoft.com/office/officeart/2005/8/layout/hList1"/>
    <dgm:cxn modelId="{3AC6D0E2-E060-4E2C-9FD7-9EE12B397D39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20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dirty="0">
            <a:solidFill>
              <a:schemeClr val="bg1">
                <a:lumMod val="75000"/>
              </a:schemeClr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dirty="0" smtClean="0">
              <a:solidFill>
                <a:srgbClr val="C00000"/>
              </a:solidFill>
            </a:rPr>
            <a:t>Összeg-biztosítások</a:t>
          </a:r>
          <a:endParaRPr lang="hu-HU" sz="1600" dirty="0">
            <a:solidFill>
              <a:srgbClr val="C00000"/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C3A5D363-A87B-40D8-BA94-8F8C1525ED26}" type="presOf" srcId="{B58BFF95-110F-49F0-884D-745D5FD29E32}" destId="{AA524812-432D-472D-85CA-4A17696D26C3}" srcOrd="0" destOrd="0" presId="urn:microsoft.com/office/officeart/2005/8/layout/radial6"/>
    <dgm:cxn modelId="{7D842DB2-3AC6-40CA-93F6-5B66EB93682A}" type="presOf" srcId="{7C8EA3AC-37F5-41D6-8174-457BD0F4D68A}" destId="{267C77CF-50AB-414A-BD93-037D3C138C2B}" srcOrd="0" destOrd="0" presId="urn:microsoft.com/office/officeart/2005/8/layout/radial6"/>
    <dgm:cxn modelId="{5234C145-A18D-4B3B-9A20-B86C81260416}" type="presOf" srcId="{E92DE19A-1F0F-4656-8973-0BA1A7F66135}" destId="{A6D37FE8-E4E2-4B03-ABAA-7A58CF4B7C59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C4F30202-5555-4A2A-B947-53C3C43269E0}" type="presOf" srcId="{F7C7697E-75A9-48B6-8EB6-3E2A62CA5AF9}" destId="{952685B7-AB70-41D8-8391-DFC1DE026823}" srcOrd="0" destOrd="0" presId="urn:microsoft.com/office/officeart/2005/8/layout/radial6"/>
    <dgm:cxn modelId="{3C1633B8-C875-4863-AAEE-1B58D1C42A73}" type="presOf" srcId="{5BC1F772-C758-4C71-BCAA-B1C8102F45E7}" destId="{9061F648-8EAC-4E9F-80B1-4A48974CC945}" srcOrd="0" destOrd="0" presId="urn:microsoft.com/office/officeart/2005/8/layout/radial6"/>
    <dgm:cxn modelId="{4660C244-C6C5-443C-811E-42CB78D78852}" type="presOf" srcId="{B5BDB7C0-97B2-47DF-B18E-8C65F7DC5E52}" destId="{A0095AE5-8C75-4B23-83E7-22D3CC734C44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07DF4373-9B18-4165-AE2F-E0977265C2DC}" type="presOf" srcId="{FA87AEAB-8A27-431B-8854-D2C182D33A29}" destId="{66D40457-51A0-41BB-9874-FCB37EF591A0}" srcOrd="0" destOrd="0" presId="urn:microsoft.com/office/officeart/2005/8/layout/radial6"/>
    <dgm:cxn modelId="{EC4AB6E2-4EEA-4848-8E5A-8373EDEBA4B2}" type="presOf" srcId="{4D673E69-5E63-4E28-98BA-A3748B6C3407}" destId="{9C03D35A-FB25-4C8D-864E-E465CB2B6BB4}" srcOrd="0" destOrd="0" presId="urn:microsoft.com/office/officeart/2005/8/layout/radial6"/>
    <dgm:cxn modelId="{1E11901E-EF06-4DB0-8D09-E7040236FAD2}" type="presOf" srcId="{123BECF6-8EBE-4829-893F-DFF7B899BAC1}" destId="{304F2F24-0D06-4EC9-9AD0-7764501A0A04}" srcOrd="0" destOrd="0" presId="urn:microsoft.com/office/officeart/2005/8/layout/radial6"/>
    <dgm:cxn modelId="{8040700E-907D-4465-BE46-8BAAF7BEA071}" type="presOf" srcId="{E5FC54F6-01EE-409B-BC3B-6EF2229C8B71}" destId="{FD897383-3B94-4471-B94C-53356943929A}" srcOrd="0" destOrd="0" presId="urn:microsoft.com/office/officeart/2005/8/layout/radial6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BE68776B-79A0-4958-AEE8-9B1411739DE6}" type="presParOf" srcId="{304F2F24-0D06-4EC9-9AD0-7764501A0A04}" destId="{952685B7-AB70-41D8-8391-DFC1DE026823}" srcOrd="0" destOrd="0" presId="urn:microsoft.com/office/officeart/2005/8/layout/radial6"/>
    <dgm:cxn modelId="{C45D538C-EFA1-4453-9568-01772948DF04}" type="presParOf" srcId="{304F2F24-0D06-4EC9-9AD0-7764501A0A04}" destId="{A0095AE5-8C75-4B23-83E7-22D3CC734C44}" srcOrd="1" destOrd="0" presId="urn:microsoft.com/office/officeart/2005/8/layout/radial6"/>
    <dgm:cxn modelId="{A53CF98C-2E2D-4DB7-BC47-0A8DB126057F}" type="presParOf" srcId="{304F2F24-0D06-4EC9-9AD0-7764501A0A04}" destId="{71DFA514-1F67-4DC3-9401-1968A6C1DC5E}" srcOrd="2" destOrd="0" presId="urn:microsoft.com/office/officeart/2005/8/layout/radial6"/>
    <dgm:cxn modelId="{D8D89166-8BFD-4D0E-AF99-3B8EEA809568}" type="presParOf" srcId="{304F2F24-0D06-4EC9-9AD0-7764501A0A04}" destId="{9C03D35A-FB25-4C8D-864E-E465CB2B6BB4}" srcOrd="3" destOrd="0" presId="urn:microsoft.com/office/officeart/2005/8/layout/radial6"/>
    <dgm:cxn modelId="{9B3E0C25-C917-41BA-BFEB-4F0892053988}" type="presParOf" srcId="{304F2F24-0D06-4EC9-9AD0-7764501A0A04}" destId="{9061F648-8EAC-4E9F-80B1-4A48974CC945}" srcOrd="4" destOrd="0" presId="urn:microsoft.com/office/officeart/2005/8/layout/radial6"/>
    <dgm:cxn modelId="{F5BBDD70-2AD6-44D7-9C55-EACEB56D74FC}" type="presParOf" srcId="{304F2F24-0D06-4EC9-9AD0-7764501A0A04}" destId="{38995F67-3BBB-47DA-AA45-AA3026783AB2}" srcOrd="5" destOrd="0" presId="urn:microsoft.com/office/officeart/2005/8/layout/radial6"/>
    <dgm:cxn modelId="{89553913-65E4-4AB5-BC4F-C603B3DBE234}" type="presParOf" srcId="{304F2F24-0D06-4EC9-9AD0-7764501A0A04}" destId="{267C77CF-50AB-414A-BD93-037D3C138C2B}" srcOrd="6" destOrd="0" presId="urn:microsoft.com/office/officeart/2005/8/layout/radial6"/>
    <dgm:cxn modelId="{4ACE4DA6-839A-4E85-9641-5E3FD0B618EE}" type="presParOf" srcId="{304F2F24-0D06-4EC9-9AD0-7764501A0A04}" destId="{AA524812-432D-472D-85CA-4A17696D26C3}" srcOrd="7" destOrd="0" presId="urn:microsoft.com/office/officeart/2005/8/layout/radial6"/>
    <dgm:cxn modelId="{4A91F1B4-3336-4EBC-AEC1-DA661793ED4B}" type="presParOf" srcId="{304F2F24-0D06-4EC9-9AD0-7764501A0A04}" destId="{69B323DA-953C-4C3C-8598-2DA2161F9B35}" srcOrd="8" destOrd="0" presId="urn:microsoft.com/office/officeart/2005/8/layout/radial6"/>
    <dgm:cxn modelId="{726C2901-7763-4681-BBBA-FDE01FA5DE4D}" type="presParOf" srcId="{304F2F24-0D06-4EC9-9AD0-7764501A0A04}" destId="{FD897383-3B94-4471-B94C-53356943929A}" srcOrd="9" destOrd="0" presId="urn:microsoft.com/office/officeart/2005/8/layout/radial6"/>
    <dgm:cxn modelId="{22D4F738-9F8A-47A3-BE77-3226F1E8B77F}" type="presParOf" srcId="{304F2F24-0D06-4EC9-9AD0-7764501A0A04}" destId="{A6D37FE8-E4E2-4B03-ABAA-7A58CF4B7C59}" srcOrd="10" destOrd="0" presId="urn:microsoft.com/office/officeart/2005/8/layout/radial6"/>
    <dgm:cxn modelId="{060D6932-7185-4CE0-866C-DE562496A680}" type="presParOf" srcId="{304F2F24-0D06-4EC9-9AD0-7764501A0A04}" destId="{0D8FD7F8-CA2E-42BA-8426-BE9FC94C2D33}" srcOrd="11" destOrd="0" presId="urn:microsoft.com/office/officeart/2005/8/layout/radial6"/>
    <dgm:cxn modelId="{C0B1BFEA-697D-4ED6-AB7E-0839EB531068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40 elemű nincs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/>
      <dgm:spPr/>
      <dgm:t>
        <a:bodyPr/>
        <a:lstStyle/>
        <a:p>
          <a:r>
            <a:rPr lang="hu-HU" dirty="0" smtClean="0"/>
            <a:t>kórházi térítés nincs</a:t>
          </a:r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5A98020D-101F-44F7-B305-5D14D43528DA}">
      <dgm:prSet phldrT="[Szöveg]"/>
      <dgm:spPr/>
      <dgm:t>
        <a:bodyPr/>
        <a:lstStyle/>
        <a:p>
          <a:r>
            <a:rPr lang="hu-HU" dirty="0" smtClean="0"/>
            <a:t>40 elemű nincs</a:t>
          </a:r>
          <a:endParaRPr lang="hu-HU" dirty="0"/>
        </a:p>
      </dgm:t>
    </dgm:pt>
    <dgm:pt modelId="{65CD53EF-F254-47FD-99DB-AC6B69ECFD52}" type="parTrans" cxnId="{5A4F9314-9336-472B-88FD-5D987EF05CCA}">
      <dgm:prSet/>
      <dgm:spPr/>
      <dgm:t>
        <a:bodyPr/>
        <a:lstStyle/>
        <a:p>
          <a:endParaRPr lang="hu-HU"/>
        </a:p>
      </dgm:t>
    </dgm:pt>
    <dgm:pt modelId="{AE320947-C9B0-433D-AE67-DB0ADA926FCD}" type="sibTrans" cxnId="{5A4F9314-9336-472B-88FD-5D987EF05CCA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5A4F9314-9336-472B-88FD-5D987EF05CCA}" srcId="{D2945247-E97C-4631-8A73-C9E0322E9C24}" destId="{5A98020D-101F-44F7-B305-5D14D43528DA}" srcOrd="1" destOrd="0" parTransId="{65CD53EF-F254-47FD-99DB-AC6B69ECFD52}" sibTransId="{AE320947-C9B0-433D-AE67-DB0ADA926FCD}"/>
    <dgm:cxn modelId="{9191345D-BAC6-41AF-BAF7-33A2E053160D}" type="presOf" srcId="{DF1ACDFE-6711-4713-841F-E8C45CFBF377}" destId="{40BAB91A-4A78-4EB0-8F87-C7344BBD3F42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7B8FF030-455B-4A2C-A54A-FB9B0DDE7B53}" type="presOf" srcId="{ECDD7E1D-00CC-458F-AA77-CDB73E2119F4}" destId="{67D8E7AC-CFAC-4C3B-8DEF-A251AD465531}" srcOrd="0" destOrd="0" presId="urn:microsoft.com/office/officeart/2005/8/layout/hList1"/>
    <dgm:cxn modelId="{B6679F58-9DCA-479A-A326-4E3528592F66}" type="presOf" srcId="{D7B9EFC8-54CB-4F8B-B82B-F803F537CFE7}" destId="{D9C47E73-0D37-427B-A1B4-7FBE8A44DCDF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86FB99DE-E942-4F06-8F60-876C8B2C648B}" type="presOf" srcId="{D2945247-E97C-4631-8A73-C9E0322E9C24}" destId="{565AD266-4639-429B-A550-70F6AED15BBB}" srcOrd="0" destOrd="0" presId="urn:microsoft.com/office/officeart/2005/8/layout/hList1"/>
    <dgm:cxn modelId="{4F005A65-79A7-451C-A624-578D4C7CB96E}" type="presOf" srcId="{3EA7E5F1-6B55-430A-BAA0-938E33DE881D}" destId="{60A5025E-6A83-4F4F-AC5E-CA1442E97AB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342EACD-FA19-42FC-B4A0-849E95540D71}" type="presOf" srcId="{27C24D87-4513-4F27-9FFB-9D60F4AB03E2}" destId="{5D9699B9-0F50-41E0-9905-34BE3B6E22A2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6C706280-8AAA-4F1D-951B-4A5C0AF0A081}" type="presOf" srcId="{5A98020D-101F-44F7-B305-5D14D43528DA}" destId="{C1C8DB0D-0D90-49AC-AD9C-9BCC1F1721D9}" srcOrd="0" destOrd="1" presId="urn:microsoft.com/office/officeart/2005/8/layout/hList1"/>
    <dgm:cxn modelId="{2817A06E-A232-40E4-92FC-D059D54D8065}" type="presOf" srcId="{5184AA36-9942-4908-8B44-90E2525304EA}" destId="{E382B99A-F0EB-4EF8-8A35-0E4880FDB1EA}" srcOrd="0" destOrd="0" presId="urn:microsoft.com/office/officeart/2005/8/layout/hList1"/>
    <dgm:cxn modelId="{F5BF7CEB-FCD5-4EE1-9133-3ACA2BB5BE3E}" type="presOf" srcId="{AF90A6F2-C7FB-4669-9622-43120BFB4C57}" destId="{121415D8-5BB4-4EC0-AB57-634D248C904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3F8A7B19-AFF0-4DE1-9A00-DB698C49EB88}" type="presOf" srcId="{2ABB4D52-7F0C-4A1F-BBCB-BB23A13608D6}" destId="{C1C8DB0D-0D90-49AC-AD9C-9BCC1F1721D9}" srcOrd="0" destOrd="0" presId="urn:microsoft.com/office/officeart/2005/8/layout/hList1"/>
    <dgm:cxn modelId="{38929CEE-24D4-4A21-B7C9-85743AE168F7}" type="presParOf" srcId="{D9C47E73-0D37-427B-A1B4-7FBE8A44DCDF}" destId="{F307778B-1CB7-448C-8588-A28EE408A178}" srcOrd="0" destOrd="0" presId="urn:microsoft.com/office/officeart/2005/8/layout/hList1"/>
    <dgm:cxn modelId="{9CCEA877-6551-42DE-AE6A-9D48565A56DD}" type="presParOf" srcId="{F307778B-1CB7-448C-8588-A28EE408A178}" destId="{60A5025E-6A83-4F4F-AC5E-CA1442E97ABB}" srcOrd="0" destOrd="0" presId="urn:microsoft.com/office/officeart/2005/8/layout/hList1"/>
    <dgm:cxn modelId="{9EE9D770-4322-4769-8A00-0BAED16B0015}" type="presParOf" srcId="{F307778B-1CB7-448C-8588-A28EE408A178}" destId="{67D8E7AC-CFAC-4C3B-8DEF-A251AD465531}" srcOrd="1" destOrd="0" presId="urn:microsoft.com/office/officeart/2005/8/layout/hList1"/>
    <dgm:cxn modelId="{CE83A8EB-8905-486F-83E5-DCADAB379B36}" type="presParOf" srcId="{D9C47E73-0D37-427B-A1B4-7FBE8A44DCDF}" destId="{493ECB23-E055-46E7-B182-24CE3455ADA2}" srcOrd="1" destOrd="0" presId="urn:microsoft.com/office/officeart/2005/8/layout/hList1"/>
    <dgm:cxn modelId="{444C3176-F9A7-46FB-897B-9BF669712B4D}" type="presParOf" srcId="{D9C47E73-0D37-427B-A1B4-7FBE8A44DCDF}" destId="{38276F2C-133A-486C-808D-085A4BEB91A9}" srcOrd="2" destOrd="0" presId="urn:microsoft.com/office/officeart/2005/8/layout/hList1"/>
    <dgm:cxn modelId="{A68C3A38-54AB-49D5-BE9F-4B855524EBD4}" type="presParOf" srcId="{38276F2C-133A-486C-808D-085A4BEB91A9}" destId="{E382B99A-F0EB-4EF8-8A35-0E4880FDB1EA}" srcOrd="0" destOrd="0" presId="urn:microsoft.com/office/officeart/2005/8/layout/hList1"/>
    <dgm:cxn modelId="{A6E68852-50AD-4FA3-980B-CBEBFA443D1A}" type="presParOf" srcId="{38276F2C-133A-486C-808D-085A4BEB91A9}" destId="{40BAB91A-4A78-4EB0-8F87-C7344BBD3F42}" srcOrd="1" destOrd="0" presId="urn:microsoft.com/office/officeart/2005/8/layout/hList1"/>
    <dgm:cxn modelId="{1FA4C7EA-3E06-4F83-B477-853B2EFC2648}" type="presParOf" srcId="{D9C47E73-0D37-427B-A1B4-7FBE8A44DCDF}" destId="{BB03E47D-5948-44C0-9169-AAE32BE42820}" srcOrd="3" destOrd="0" presId="urn:microsoft.com/office/officeart/2005/8/layout/hList1"/>
    <dgm:cxn modelId="{4EB62226-B968-45D0-96EA-A261DEFB1E2C}" type="presParOf" srcId="{D9C47E73-0D37-427B-A1B4-7FBE8A44DCDF}" destId="{53F2DCA0-8AF6-4FBE-A8D9-CC0BC210FE8A}" srcOrd="4" destOrd="0" presId="urn:microsoft.com/office/officeart/2005/8/layout/hList1"/>
    <dgm:cxn modelId="{874A4AC9-6F12-4E98-BFEC-87134E85C211}" type="presParOf" srcId="{53F2DCA0-8AF6-4FBE-A8D9-CC0BC210FE8A}" destId="{121415D8-5BB4-4EC0-AB57-634D248C904B}" srcOrd="0" destOrd="0" presId="urn:microsoft.com/office/officeart/2005/8/layout/hList1"/>
    <dgm:cxn modelId="{B9898638-B6D8-4929-AF64-D9BF9A20F2E6}" type="presParOf" srcId="{53F2DCA0-8AF6-4FBE-A8D9-CC0BC210FE8A}" destId="{5D9699B9-0F50-41E0-9905-34BE3B6E22A2}" srcOrd="1" destOrd="0" presId="urn:microsoft.com/office/officeart/2005/8/layout/hList1"/>
    <dgm:cxn modelId="{5216578E-A4E0-4484-908A-2BC8228934F2}" type="presParOf" srcId="{D9C47E73-0D37-427B-A1B4-7FBE8A44DCDF}" destId="{F0756E03-F94C-44C3-92E4-2D850E3E84E9}" srcOrd="5" destOrd="0" presId="urn:microsoft.com/office/officeart/2005/8/layout/hList1"/>
    <dgm:cxn modelId="{414E0696-0368-4C13-8C11-232477377B02}" type="presParOf" srcId="{D9C47E73-0D37-427B-A1B4-7FBE8A44DCDF}" destId="{5ECFE25E-AB65-406B-8505-9EDE0E0FCF57}" srcOrd="6" destOrd="0" presId="urn:microsoft.com/office/officeart/2005/8/layout/hList1"/>
    <dgm:cxn modelId="{6557F28D-52E6-4BA8-874C-FFB1B67746B6}" type="presParOf" srcId="{5ECFE25E-AB65-406B-8505-9EDE0E0FCF57}" destId="{565AD266-4639-429B-A550-70F6AED15BBB}" srcOrd="0" destOrd="0" presId="urn:microsoft.com/office/officeart/2005/8/layout/hList1"/>
    <dgm:cxn modelId="{F8BDAA56-0781-49BC-8281-6309079C9011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smtClean="0"/>
            <a:t>BÖ: 2 000 </a:t>
          </a:r>
          <a:r>
            <a:rPr lang="hu-HU" dirty="0" err="1" smtClean="0"/>
            <a:t>000</a:t>
          </a:r>
          <a:r>
            <a:rPr lang="hu-HU" dirty="0" smtClean="0"/>
            <a:t> Ft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BÖ: 1 000 </a:t>
          </a:r>
          <a:r>
            <a:rPr lang="hu-HU" dirty="0" err="1" smtClean="0"/>
            <a:t>000</a:t>
          </a:r>
          <a:r>
            <a:rPr lang="hu-HU" dirty="0" smtClean="0"/>
            <a:t> Ft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E1D18CB0-32BD-47D9-AD0E-B07807A06150}" type="presOf" srcId="{27C24D87-4513-4F27-9FFB-9D60F4AB03E2}" destId="{5D9699B9-0F50-41E0-9905-34BE3B6E22A2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30BE049E-A968-4E39-A175-A02CA0EA2A7D}" type="presOf" srcId="{2ABB4D52-7F0C-4A1F-BBCB-BB23A13608D6}" destId="{C1C8DB0D-0D90-49AC-AD9C-9BCC1F1721D9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F27A1529-CA92-423B-A26F-A79B596FC862}" type="presOf" srcId="{3EA7E5F1-6B55-430A-BAA0-938E33DE881D}" destId="{60A5025E-6A83-4F4F-AC5E-CA1442E97ABB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43392768-B4E6-4A80-BF38-DB8EEB284C5E}" type="presOf" srcId="{AF90A6F2-C7FB-4669-9622-43120BFB4C57}" destId="{121415D8-5BB4-4EC0-AB57-634D248C904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A6B576B3-F500-459D-BC56-E0EEB55F8D32}" type="presOf" srcId="{5184AA36-9942-4908-8B44-90E2525304EA}" destId="{E382B99A-F0EB-4EF8-8A35-0E4880FDB1EA}" srcOrd="0" destOrd="0" presId="urn:microsoft.com/office/officeart/2005/8/layout/hList1"/>
    <dgm:cxn modelId="{35FD4E70-6BF3-46B5-B096-F518A0A4F591}" type="presOf" srcId="{DF1ACDFE-6711-4713-841F-E8C45CFBF377}" destId="{40BAB91A-4A78-4EB0-8F87-C7344BBD3F42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E39CAFEE-0754-4423-B34D-3B3319973C9E}" type="presOf" srcId="{D2945247-E97C-4631-8A73-C9E0322E9C24}" destId="{565AD266-4639-429B-A550-70F6AED15BBB}" srcOrd="0" destOrd="0" presId="urn:microsoft.com/office/officeart/2005/8/layout/hList1"/>
    <dgm:cxn modelId="{C33F1EEE-7DBB-49AC-839A-C1D270423C33}" type="presOf" srcId="{D7B9EFC8-54CB-4F8B-B82B-F803F537CFE7}" destId="{D9C47E73-0D37-427B-A1B4-7FBE8A44DCDF}" srcOrd="0" destOrd="0" presId="urn:microsoft.com/office/officeart/2005/8/layout/hList1"/>
    <dgm:cxn modelId="{2EB9D705-72AF-4DA5-BF8D-F274859E0CA2}" type="presOf" srcId="{ECDD7E1D-00CC-458F-AA77-CDB73E2119F4}" destId="{67D8E7AC-CFAC-4C3B-8DEF-A251AD465531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44BF56F5-9692-4EA5-A8F3-83E112281D56}" type="presParOf" srcId="{D9C47E73-0D37-427B-A1B4-7FBE8A44DCDF}" destId="{F307778B-1CB7-448C-8588-A28EE408A178}" srcOrd="0" destOrd="0" presId="urn:microsoft.com/office/officeart/2005/8/layout/hList1"/>
    <dgm:cxn modelId="{95A1D027-63A7-4B7C-BE33-C19A4909BF4C}" type="presParOf" srcId="{F307778B-1CB7-448C-8588-A28EE408A178}" destId="{60A5025E-6A83-4F4F-AC5E-CA1442E97ABB}" srcOrd="0" destOrd="0" presId="urn:microsoft.com/office/officeart/2005/8/layout/hList1"/>
    <dgm:cxn modelId="{8AAB3E41-214C-46A5-8E04-434EC4F3CA02}" type="presParOf" srcId="{F307778B-1CB7-448C-8588-A28EE408A178}" destId="{67D8E7AC-CFAC-4C3B-8DEF-A251AD465531}" srcOrd="1" destOrd="0" presId="urn:microsoft.com/office/officeart/2005/8/layout/hList1"/>
    <dgm:cxn modelId="{50FB743A-7DD7-47E5-99E9-8A963091A9FA}" type="presParOf" srcId="{D9C47E73-0D37-427B-A1B4-7FBE8A44DCDF}" destId="{493ECB23-E055-46E7-B182-24CE3455ADA2}" srcOrd="1" destOrd="0" presId="urn:microsoft.com/office/officeart/2005/8/layout/hList1"/>
    <dgm:cxn modelId="{27103CA4-1FD5-450A-A57C-A0F88120D08B}" type="presParOf" srcId="{D9C47E73-0D37-427B-A1B4-7FBE8A44DCDF}" destId="{38276F2C-133A-486C-808D-085A4BEB91A9}" srcOrd="2" destOrd="0" presId="urn:microsoft.com/office/officeart/2005/8/layout/hList1"/>
    <dgm:cxn modelId="{AC699FC1-5012-429A-8B6E-B740CE536865}" type="presParOf" srcId="{38276F2C-133A-486C-808D-085A4BEB91A9}" destId="{E382B99A-F0EB-4EF8-8A35-0E4880FDB1EA}" srcOrd="0" destOrd="0" presId="urn:microsoft.com/office/officeart/2005/8/layout/hList1"/>
    <dgm:cxn modelId="{D6D61E0B-A513-4281-A050-7D33AB35D54A}" type="presParOf" srcId="{38276F2C-133A-486C-808D-085A4BEB91A9}" destId="{40BAB91A-4A78-4EB0-8F87-C7344BBD3F42}" srcOrd="1" destOrd="0" presId="urn:microsoft.com/office/officeart/2005/8/layout/hList1"/>
    <dgm:cxn modelId="{599E51FC-AC0C-44DD-BA75-BA0E34E4CA55}" type="presParOf" srcId="{D9C47E73-0D37-427B-A1B4-7FBE8A44DCDF}" destId="{BB03E47D-5948-44C0-9169-AAE32BE42820}" srcOrd="3" destOrd="0" presId="urn:microsoft.com/office/officeart/2005/8/layout/hList1"/>
    <dgm:cxn modelId="{86531048-8F1E-4F53-8C95-C5A23791C0A3}" type="presParOf" srcId="{D9C47E73-0D37-427B-A1B4-7FBE8A44DCDF}" destId="{53F2DCA0-8AF6-4FBE-A8D9-CC0BC210FE8A}" srcOrd="4" destOrd="0" presId="urn:microsoft.com/office/officeart/2005/8/layout/hList1"/>
    <dgm:cxn modelId="{0127400A-574C-4347-A04D-45086E63825B}" type="presParOf" srcId="{53F2DCA0-8AF6-4FBE-A8D9-CC0BC210FE8A}" destId="{121415D8-5BB4-4EC0-AB57-634D248C904B}" srcOrd="0" destOrd="0" presId="urn:microsoft.com/office/officeart/2005/8/layout/hList1"/>
    <dgm:cxn modelId="{E0EE1755-A2A9-4032-878A-2E294ABD9894}" type="presParOf" srcId="{53F2DCA0-8AF6-4FBE-A8D9-CC0BC210FE8A}" destId="{5D9699B9-0F50-41E0-9905-34BE3B6E22A2}" srcOrd="1" destOrd="0" presId="urn:microsoft.com/office/officeart/2005/8/layout/hList1"/>
    <dgm:cxn modelId="{C99DC48C-6015-43BA-87E1-95682EA18318}" type="presParOf" srcId="{D9C47E73-0D37-427B-A1B4-7FBE8A44DCDF}" destId="{F0756E03-F94C-44C3-92E4-2D850E3E84E9}" srcOrd="5" destOrd="0" presId="urn:microsoft.com/office/officeart/2005/8/layout/hList1"/>
    <dgm:cxn modelId="{251683A5-497A-4BB5-90D5-E9F0347D5432}" type="presParOf" srcId="{D9C47E73-0D37-427B-A1B4-7FBE8A44DCDF}" destId="{5ECFE25E-AB65-406B-8505-9EDE0E0FCF57}" srcOrd="6" destOrd="0" presId="urn:microsoft.com/office/officeart/2005/8/layout/hList1"/>
    <dgm:cxn modelId="{3D47FC6A-9982-456A-89FC-0B1D01AA144A}" type="presParOf" srcId="{5ECFE25E-AB65-406B-8505-9EDE0E0FCF57}" destId="{565AD266-4639-429B-A550-70F6AED15BBB}" srcOrd="0" destOrd="0" presId="urn:microsoft.com/office/officeart/2005/8/layout/hList1"/>
    <dgm:cxn modelId="{55239F16-1544-47CA-B4B1-198FF4CCFD39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20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dirty="0">
            <a:solidFill>
              <a:schemeClr val="bg1">
                <a:lumMod val="75000"/>
              </a:schemeClr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>
        <a:solidFill>
          <a:srgbClr val="AF0819"/>
        </a:solidFill>
      </dgm:spPr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1600" dirty="0" smtClean="0">
              <a:solidFill>
                <a:srgbClr val="BD1E20"/>
              </a:solidFill>
            </a:rPr>
            <a:t>Külföldi egészség-ügyi segítség</a:t>
          </a:r>
          <a:endParaRPr lang="hu-HU" sz="1600" dirty="0">
            <a:solidFill>
              <a:srgbClr val="BD1E20"/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>
        <a:solidFill>
          <a:srgbClr val="BD1E20"/>
        </a:solidFill>
      </dgm:spPr>
      <dgm:t>
        <a:bodyPr/>
        <a:lstStyle/>
        <a:p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274C736E-FD68-4D74-8198-8CAB558D95A2}" type="presOf" srcId="{B58BFF95-110F-49F0-884D-745D5FD29E32}" destId="{AA524812-432D-472D-85CA-4A17696D26C3}" srcOrd="0" destOrd="0" presId="urn:microsoft.com/office/officeart/2005/8/layout/radial6"/>
    <dgm:cxn modelId="{375E9D29-0019-474C-A8F3-723AE3D04B6A}" type="presOf" srcId="{4D673E69-5E63-4E28-98BA-A3748B6C3407}" destId="{9C03D35A-FB25-4C8D-864E-E465CB2B6BB4}" srcOrd="0" destOrd="0" presId="urn:microsoft.com/office/officeart/2005/8/layout/radial6"/>
    <dgm:cxn modelId="{9CAE7717-81F9-4CFC-B063-C41FED524AC8}" type="presOf" srcId="{123BECF6-8EBE-4829-893F-DFF7B899BAC1}" destId="{304F2F24-0D06-4EC9-9AD0-7764501A0A04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B8274603-CBB7-4F2B-AC41-C599DD899775}" type="presOf" srcId="{E92DE19A-1F0F-4656-8973-0BA1A7F66135}" destId="{A6D37FE8-E4E2-4B03-ABAA-7A58CF4B7C59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AA0431D1-B98B-45E2-A176-C8E28B79D367}" type="presOf" srcId="{E5FC54F6-01EE-409B-BC3B-6EF2229C8B71}" destId="{FD897383-3B94-4471-B94C-53356943929A}" srcOrd="0" destOrd="0" presId="urn:microsoft.com/office/officeart/2005/8/layout/radial6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39A8DC46-FA5D-4412-9160-481951097368}" type="presOf" srcId="{FA87AEAB-8A27-431B-8854-D2C182D33A29}" destId="{66D40457-51A0-41BB-9874-FCB37EF591A0}" srcOrd="0" destOrd="0" presId="urn:microsoft.com/office/officeart/2005/8/layout/radial6"/>
    <dgm:cxn modelId="{8548B5D4-F824-44A5-AE7E-D225C210BD6F}" type="presOf" srcId="{F7C7697E-75A9-48B6-8EB6-3E2A62CA5AF9}" destId="{952685B7-AB70-41D8-8391-DFC1DE026823}" srcOrd="0" destOrd="0" presId="urn:microsoft.com/office/officeart/2005/8/layout/radial6"/>
    <dgm:cxn modelId="{26B6C5A6-56F3-4F6D-97DB-2688835FA042}" type="presOf" srcId="{B5BDB7C0-97B2-47DF-B18E-8C65F7DC5E52}" destId="{A0095AE5-8C75-4B23-83E7-22D3CC734C44}" srcOrd="0" destOrd="0" presId="urn:microsoft.com/office/officeart/2005/8/layout/radial6"/>
    <dgm:cxn modelId="{EA292B44-3061-4FA6-B4B5-49F65A30CD90}" type="presOf" srcId="{7C8EA3AC-37F5-41D6-8174-457BD0F4D68A}" destId="{267C77CF-50AB-414A-BD93-037D3C138C2B}" srcOrd="0" destOrd="0" presId="urn:microsoft.com/office/officeart/2005/8/layout/radial6"/>
    <dgm:cxn modelId="{744A60B0-9A37-4FEC-988E-4ADA3EF231B5}" type="presOf" srcId="{5BC1F772-C758-4C71-BCAA-B1C8102F45E7}" destId="{9061F648-8EAC-4E9F-80B1-4A48974CC945}" srcOrd="0" destOrd="0" presId="urn:microsoft.com/office/officeart/2005/8/layout/radial6"/>
    <dgm:cxn modelId="{18F5E2D2-D6F0-470E-80EB-FDA4E88DA2F8}" type="presParOf" srcId="{304F2F24-0D06-4EC9-9AD0-7764501A0A04}" destId="{952685B7-AB70-41D8-8391-DFC1DE026823}" srcOrd="0" destOrd="0" presId="urn:microsoft.com/office/officeart/2005/8/layout/radial6"/>
    <dgm:cxn modelId="{08221EFB-14C6-464A-8ADD-03F7ABEC9AD5}" type="presParOf" srcId="{304F2F24-0D06-4EC9-9AD0-7764501A0A04}" destId="{A0095AE5-8C75-4B23-83E7-22D3CC734C44}" srcOrd="1" destOrd="0" presId="urn:microsoft.com/office/officeart/2005/8/layout/radial6"/>
    <dgm:cxn modelId="{193E1040-8464-43C1-9872-1F4335FE45C4}" type="presParOf" srcId="{304F2F24-0D06-4EC9-9AD0-7764501A0A04}" destId="{71DFA514-1F67-4DC3-9401-1968A6C1DC5E}" srcOrd="2" destOrd="0" presId="urn:microsoft.com/office/officeart/2005/8/layout/radial6"/>
    <dgm:cxn modelId="{83171548-EA9F-43D3-B9B0-C0BB02C4A88A}" type="presParOf" srcId="{304F2F24-0D06-4EC9-9AD0-7764501A0A04}" destId="{9C03D35A-FB25-4C8D-864E-E465CB2B6BB4}" srcOrd="3" destOrd="0" presId="urn:microsoft.com/office/officeart/2005/8/layout/radial6"/>
    <dgm:cxn modelId="{5F18FA92-4ED9-487F-9068-8FAB45D3766C}" type="presParOf" srcId="{304F2F24-0D06-4EC9-9AD0-7764501A0A04}" destId="{9061F648-8EAC-4E9F-80B1-4A48974CC945}" srcOrd="4" destOrd="0" presId="urn:microsoft.com/office/officeart/2005/8/layout/radial6"/>
    <dgm:cxn modelId="{8CCE7A32-973C-45EC-84E8-07CBE6973924}" type="presParOf" srcId="{304F2F24-0D06-4EC9-9AD0-7764501A0A04}" destId="{38995F67-3BBB-47DA-AA45-AA3026783AB2}" srcOrd="5" destOrd="0" presId="urn:microsoft.com/office/officeart/2005/8/layout/radial6"/>
    <dgm:cxn modelId="{6EF41B9B-8280-49E7-9D8A-6B9DCCF2E3B8}" type="presParOf" srcId="{304F2F24-0D06-4EC9-9AD0-7764501A0A04}" destId="{267C77CF-50AB-414A-BD93-037D3C138C2B}" srcOrd="6" destOrd="0" presId="urn:microsoft.com/office/officeart/2005/8/layout/radial6"/>
    <dgm:cxn modelId="{72EB4250-FAF9-46DE-919E-515121F57984}" type="presParOf" srcId="{304F2F24-0D06-4EC9-9AD0-7764501A0A04}" destId="{AA524812-432D-472D-85CA-4A17696D26C3}" srcOrd="7" destOrd="0" presId="urn:microsoft.com/office/officeart/2005/8/layout/radial6"/>
    <dgm:cxn modelId="{B34E42FF-720B-47F2-AB85-52032D2C4BCA}" type="presParOf" srcId="{304F2F24-0D06-4EC9-9AD0-7764501A0A04}" destId="{69B323DA-953C-4C3C-8598-2DA2161F9B35}" srcOrd="8" destOrd="0" presId="urn:microsoft.com/office/officeart/2005/8/layout/radial6"/>
    <dgm:cxn modelId="{5B365A7C-8487-4A6E-8E21-F787B775ABA1}" type="presParOf" srcId="{304F2F24-0D06-4EC9-9AD0-7764501A0A04}" destId="{FD897383-3B94-4471-B94C-53356943929A}" srcOrd="9" destOrd="0" presId="urn:microsoft.com/office/officeart/2005/8/layout/radial6"/>
    <dgm:cxn modelId="{70903A82-274D-46D9-B176-B72779765DDA}" type="presParOf" srcId="{304F2F24-0D06-4EC9-9AD0-7764501A0A04}" destId="{A6D37FE8-E4E2-4B03-ABAA-7A58CF4B7C59}" srcOrd="10" destOrd="0" presId="urn:microsoft.com/office/officeart/2005/8/layout/radial6"/>
    <dgm:cxn modelId="{1F7F0FB2-71A2-424C-81DA-866658CB266D}" type="presParOf" srcId="{304F2F24-0D06-4EC9-9AD0-7764501A0A04}" destId="{0D8FD7F8-CA2E-42BA-8426-BE9FC94C2D33}" srcOrd="11" destOrd="0" presId="urn:microsoft.com/office/officeart/2005/8/layout/radial6"/>
    <dgm:cxn modelId="{D1841D5E-9CA3-4B9E-9E2F-B7599F481609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Generali Medi24 asszisztencia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/>
      <dgm:spPr/>
      <dgm:t>
        <a:bodyPr/>
        <a:lstStyle/>
        <a:p>
          <a:r>
            <a:rPr lang="hu-HU" dirty="0" smtClean="0"/>
            <a:t>Generali Medi24 asszisztencia</a:t>
          </a:r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B42967B-9B90-4F1B-9DF9-9632422F990A}" type="presOf" srcId="{DF1ACDFE-6711-4713-841F-E8C45CFBF377}" destId="{40BAB91A-4A78-4EB0-8F87-C7344BBD3F42}" srcOrd="0" destOrd="0" presId="urn:microsoft.com/office/officeart/2005/8/layout/hList1"/>
    <dgm:cxn modelId="{5BBD85C6-D613-4941-9BD3-DCC9ECEB649A}" type="presOf" srcId="{2ABB4D52-7F0C-4A1F-BBCB-BB23A13608D6}" destId="{C1C8DB0D-0D90-49AC-AD9C-9BCC1F1721D9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79383AE6-FA8E-42C3-A54C-C1F551486AF4}" type="presOf" srcId="{5184AA36-9942-4908-8B44-90E2525304EA}" destId="{E382B99A-F0EB-4EF8-8A35-0E4880FDB1EA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55370361-EE2E-4B9A-A064-EF3AF85D7826}" type="presOf" srcId="{AF90A6F2-C7FB-4669-9622-43120BFB4C57}" destId="{121415D8-5BB4-4EC0-AB57-634D248C904B}" srcOrd="0" destOrd="0" presId="urn:microsoft.com/office/officeart/2005/8/layout/hList1"/>
    <dgm:cxn modelId="{7FE60501-F39C-4D8B-928A-8DF49078EC0B}" type="presOf" srcId="{D7B9EFC8-54CB-4F8B-B82B-F803F537CFE7}" destId="{D9C47E73-0D37-427B-A1B4-7FBE8A44DCDF}" srcOrd="0" destOrd="0" presId="urn:microsoft.com/office/officeart/2005/8/layout/hList1"/>
    <dgm:cxn modelId="{F9217C70-F035-4B92-AB72-A0C581F8B5E7}" type="presOf" srcId="{27C24D87-4513-4F27-9FFB-9D60F4AB03E2}" destId="{5D9699B9-0F50-41E0-9905-34BE3B6E22A2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76776234-F1AA-43DB-833C-0E8619E1F5DE}" type="presOf" srcId="{3EA7E5F1-6B55-430A-BAA0-938E33DE881D}" destId="{60A5025E-6A83-4F4F-AC5E-CA1442E97ABB}" srcOrd="0" destOrd="0" presId="urn:microsoft.com/office/officeart/2005/8/layout/hList1"/>
    <dgm:cxn modelId="{E631E299-3B09-4E9A-BFE1-ED404834BF23}" type="presOf" srcId="{ECDD7E1D-00CC-458F-AA77-CDB73E2119F4}" destId="{67D8E7AC-CFAC-4C3B-8DEF-A251AD465531}" srcOrd="0" destOrd="0" presId="urn:microsoft.com/office/officeart/2005/8/layout/hList1"/>
    <dgm:cxn modelId="{2D99CA67-341A-4177-AE96-7A177190482D}" type="presOf" srcId="{D2945247-E97C-4631-8A73-C9E0322E9C24}" destId="{565AD266-4639-429B-A550-70F6AED15BB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A8FAFDA4-5F09-46BD-8B3B-3E5F285D950D}" type="presParOf" srcId="{D9C47E73-0D37-427B-A1B4-7FBE8A44DCDF}" destId="{F307778B-1CB7-448C-8588-A28EE408A178}" srcOrd="0" destOrd="0" presId="urn:microsoft.com/office/officeart/2005/8/layout/hList1"/>
    <dgm:cxn modelId="{FA77E853-6796-4BE2-9BDE-64300217C0CB}" type="presParOf" srcId="{F307778B-1CB7-448C-8588-A28EE408A178}" destId="{60A5025E-6A83-4F4F-AC5E-CA1442E97ABB}" srcOrd="0" destOrd="0" presId="urn:microsoft.com/office/officeart/2005/8/layout/hList1"/>
    <dgm:cxn modelId="{62C2C9DA-AA4E-4FA4-A730-5A7DCC39A41D}" type="presParOf" srcId="{F307778B-1CB7-448C-8588-A28EE408A178}" destId="{67D8E7AC-CFAC-4C3B-8DEF-A251AD465531}" srcOrd="1" destOrd="0" presId="urn:microsoft.com/office/officeart/2005/8/layout/hList1"/>
    <dgm:cxn modelId="{DE8DADA4-EDF0-4410-8D80-AFC39A227FF5}" type="presParOf" srcId="{D9C47E73-0D37-427B-A1B4-7FBE8A44DCDF}" destId="{493ECB23-E055-46E7-B182-24CE3455ADA2}" srcOrd="1" destOrd="0" presId="urn:microsoft.com/office/officeart/2005/8/layout/hList1"/>
    <dgm:cxn modelId="{535181D3-30A5-4989-BF96-2853553032A2}" type="presParOf" srcId="{D9C47E73-0D37-427B-A1B4-7FBE8A44DCDF}" destId="{38276F2C-133A-486C-808D-085A4BEB91A9}" srcOrd="2" destOrd="0" presId="urn:microsoft.com/office/officeart/2005/8/layout/hList1"/>
    <dgm:cxn modelId="{9C20B43D-3429-4C4C-AED4-2730B0B960AB}" type="presParOf" srcId="{38276F2C-133A-486C-808D-085A4BEB91A9}" destId="{E382B99A-F0EB-4EF8-8A35-0E4880FDB1EA}" srcOrd="0" destOrd="0" presId="urn:microsoft.com/office/officeart/2005/8/layout/hList1"/>
    <dgm:cxn modelId="{2F8858F7-B7B6-4D14-83DB-92F994CC9FDA}" type="presParOf" srcId="{38276F2C-133A-486C-808D-085A4BEB91A9}" destId="{40BAB91A-4A78-4EB0-8F87-C7344BBD3F42}" srcOrd="1" destOrd="0" presId="urn:microsoft.com/office/officeart/2005/8/layout/hList1"/>
    <dgm:cxn modelId="{0AEE837C-F305-4379-88A0-CE2D6AB48F0D}" type="presParOf" srcId="{D9C47E73-0D37-427B-A1B4-7FBE8A44DCDF}" destId="{BB03E47D-5948-44C0-9169-AAE32BE42820}" srcOrd="3" destOrd="0" presId="urn:microsoft.com/office/officeart/2005/8/layout/hList1"/>
    <dgm:cxn modelId="{68F98372-154F-4A35-97B7-4C1ABD3CB8D0}" type="presParOf" srcId="{D9C47E73-0D37-427B-A1B4-7FBE8A44DCDF}" destId="{53F2DCA0-8AF6-4FBE-A8D9-CC0BC210FE8A}" srcOrd="4" destOrd="0" presId="urn:microsoft.com/office/officeart/2005/8/layout/hList1"/>
    <dgm:cxn modelId="{07D6A0EC-970D-4E49-AE5F-26C16F48D8CC}" type="presParOf" srcId="{53F2DCA0-8AF6-4FBE-A8D9-CC0BC210FE8A}" destId="{121415D8-5BB4-4EC0-AB57-634D248C904B}" srcOrd="0" destOrd="0" presId="urn:microsoft.com/office/officeart/2005/8/layout/hList1"/>
    <dgm:cxn modelId="{489B73F8-B9B9-4424-8A15-AD55B9415764}" type="presParOf" srcId="{53F2DCA0-8AF6-4FBE-A8D9-CC0BC210FE8A}" destId="{5D9699B9-0F50-41E0-9905-34BE3B6E22A2}" srcOrd="1" destOrd="0" presId="urn:microsoft.com/office/officeart/2005/8/layout/hList1"/>
    <dgm:cxn modelId="{B901B721-2CB7-4C5F-9425-93B1AB411B15}" type="presParOf" srcId="{D9C47E73-0D37-427B-A1B4-7FBE8A44DCDF}" destId="{F0756E03-F94C-44C3-92E4-2D850E3E84E9}" srcOrd="5" destOrd="0" presId="urn:microsoft.com/office/officeart/2005/8/layout/hList1"/>
    <dgm:cxn modelId="{C2A111B6-9DBE-4264-8550-DEDB72779339}" type="presParOf" srcId="{D9C47E73-0D37-427B-A1B4-7FBE8A44DCDF}" destId="{5ECFE25E-AB65-406B-8505-9EDE0E0FCF57}" srcOrd="6" destOrd="0" presId="urn:microsoft.com/office/officeart/2005/8/layout/hList1"/>
    <dgm:cxn modelId="{61810054-D5C6-446F-B98C-5C0690FEA6E4}" type="presParOf" srcId="{5ECFE25E-AB65-406B-8505-9EDE0E0FCF57}" destId="{565AD266-4639-429B-A550-70F6AED15BBB}" srcOrd="0" destOrd="0" presId="urn:microsoft.com/office/officeart/2005/8/layout/hList1"/>
    <dgm:cxn modelId="{EEEA78D0-C275-4A92-A9FC-24803E9DC6A6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BECF6-8EBE-4829-893F-DFF7B899BAC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C7697E-75A9-48B6-8EB6-3E2A62CA5AF9}">
      <dgm:prSet phldrT="[Szöveg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hu-HU" sz="2000" dirty="0" err="1" smtClean="0">
              <a:solidFill>
                <a:srgbClr val="C00000"/>
              </a:solidFill>
            </a:rPr>
            <a:t>Szolgáltatásfi-nanszírozási</a:t>
          </a:r>
          <a:r>
            <a:rPr lang="hu-HU" sz="2000" dirty="0" smtClean="0">
              <a:solidFill>
                <a:srgbClr val="C00000"/>
              </a:solidFill>
            </a:rPr>
            <a:t> elemek</a:t>
          </a:r>
          <a:endParaRPr lang="hu-HU" sz="2000" dirty="0">
            <a:solidFill>
              <a:srgbClr val="C00000"/>
            </a:solidFill>
          </a:endParaRPr>
        </a:p>
      </dgm:t>
    </dgm:pt>
    <dgm:pt modelId="{FB7EEB62-DD79-46B0-90EA-9E2946864469}" type="parTrans" cxnId="{2E8C5174-33E5-49C3-88BD-0F63F18017A1}">
      <dgm:prSet/>
      <dgm:spPr/>
      <dgm:t>
        <a:bodyPr/>
        <a:lstStyle/>
        <a:p>
          <a:endParaRPr lang="hu-HU"/>
        </a:p>
      </dgm:t>
    </dgm:pt>
    <dgm:pt modelId="{27B4ECE5-3067-4B86-8904-38FFB9C7A696}" type="sibTrans" cxnId="{2E8C5174-33E5-49C3-88BD-0F63F18017A1}">
      <dgm:prSet/>
      <dgm:spPr/>
      <dgm:t>
        <a:bodyPr/>
        <a:lstStyle/>
        <a:p>
          <a:endParaRPr lang="hu-HU"/>
        </a:p>
      </dgm:t>
    </dgm:pt>
    <dgm:pt modelId="{B5BDB7C0-97B2-47DF-B18E-8C65F7DC5E5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7D72448F-FF7A-4F56-82A8-B94B64909A5E}" type="parTrans" cxnId="{FCE017C0-552B-4015-BA01-4C955E29FDB8}">
      <dgm:prSet/>
      <dgm:spPr/>
      <dgm:t>
        <a:bodyPr/>
        <a:lstStyle/>
        <a:p>
          <a:endParaRPr lang="hu-HU"/>
        </a:p>
      </dgm:t>
    </dgm:pt>
    <dgm:pt modelId="{4D673E69-5E63-4E28-98BA-A3748B6C3407}" type="sibTrans" cxnId="{FCE017C0-552B-4015-BA01-4C955E29FDB8}">
      <dgm:prSet/>
      <dgm:spPr/>
      <dgm:t>
        <a:bodyPr/>
        <a:lstStyle/>
        <a:p>
          <a:endParaRPr lang="hu-HU"/>
        </a:p>
      </dgm:t>
    </dgm:pt>
    <dgm:pt modelId="{5BC1F772-C758-4C71-BCAA-B1C8102F45E7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C5F9E2BC-CC2E-4184-9A33-EE219F3EC614}" type="parTrans" cxnId="{8CB9C762-44BC-4870-AB91-65F0C35B8986}">
      <dgm:prSet/>
      <dgm:spPr/>
      <dgm:t>
        <a:bodyPr/>
        <a:lstStyle/>
        <a:p>
          <a:endParaRPr lang="hu-HU"/>
        </a:p>
      </dgm:t>
    </dgm:pt>
    <dgm:pt modelId="{7C8EA3AC-37F5-41D6-8174-457BD0F4D68A}" type="sibTrans" cxnId="{8CB9C762-44BC-4870-AB91-65F0C35B8986}">
      <dgm:prSet/>
      <dgm:spPr/>
      <dgm:t>
        <a:bodyPr/>
        <a:lstStyle/>
        <a:p>
          <a:endParaRPr lang="hu-HU"/>
        </a:p>
      </dgm:t>
    </dgm:pt>
    <dgm:pt modelId="{B58BFF95-110F-49F0-884D-745D5FD29E32}">
      <dgm:prSet phldrT="[Szöveg]" custT="1"/>
      <dgm:spPr/>
      <dgm:t>
        <a:bodyPr/>
        <a:lstStyle/>
        <a:p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B9378AC2-65CD-41ED-BFDF-5261F9797BC8}" type="parTrans" cxnId="{1BCE4338-4B7C-4507-8111-B7AA84DAFD02}">
      <dgm:prSet/>
      <dgm:spPr/>
      <dgm:t>
        <a:bodyPr/>
        <a:lstStyle/>
        <a:p>
          <a:endParaRPr lang="hu-HU"/>
        </a:p>
      </dgm:t>
    </dgm:pt>
    <dgm:pt modelId="{E5FC54F6-01EE-409B-BC3B-6EF2229C8B71}" type="sibTrans" cxnId="{1BCE4338-4B7C-4507-8111-B7AA84DAFD02}">
      <dgm:prSet/>
      <dgm:spPr/>
      <dgm:t>
        <a:bodyPr/>
        <a:lstStyle/>
        <a:p>
          <a:endParaRPr lang="hu-HU"/>
        </a:p>
      </dgm:t>
    </dgm:pt>
    <dgm:pt modelId="{E92DE19A-1F0F-4656-8973-0BA1A7F66135}">
      <dgm:prSet phldrT="[Szöveg]" custT="1"/>
      <dgm:spPr/>
      <dgm:t>
        <a:bodyPr/>
        <a:lstStyle/>
        <a:p>
          <a:r>
            <a:rPr lang="hu-HU" sz="16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dirty="0">
            <a:solidFill>
              <a:schemeClr val="bg1">
                <a:lumMod val="75000"/>
              </a:schemeClr>
            </a:solidFill>
          </a:endParaRPr>
        </a:p>
      </dgm:t>
    </dgm:pt>
    <dgm:pt modelId="{85D1106E-A5BF-4EAD-BA2F-76522F8D6825}" type="parTrans" cxnId="{36A4CF1E-CE51-44E7-82DF-9A77FECD1F24}">
      <dgm:prSet/>
      <dgm:spPr/>
      <dgm:t>
        <a:bodyPr/>
        <a:lstStyle/>
        <a:p>
          <a:endParaRPr lang="hu-HU"/>
        </a:p>
      </dgm:t>
    </dgm:pt>
    <dgm:pt modelId="{FA87AEAB-8A27-431B-8854-D2C182D33A29}" type="sibTrans" cxnId="{36A4CF1E-CE51-44E7-82DF-9A77FECD1F24}">
      <dgm:prSet/>
      <dgm:spPr/>
      <dgm:t>
        <a:bodyPr/>
        <a:lstStyle/>
        <a:p>
          <a:endParaRPr lang="hu-HU"/>
        </a:p>
      </dgm:t>
    </dgm:pt>
    <dgm:pt modelId="{304F2F24-0D06-4EC9-9AD0-7764501A0A04}" type="pres">
      <dgm:prSet presAssocID="{123BECF6-8EBE-4829-893F-DFF7B899BA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952685B7-AB70-41D8-8391-DFC1DE026823}" type="pres">
      <dgm:prSet presAssocID="{F7C7697E-75A9-48B6-8EB6-3E2A62CA5AF9}" presName="centerShape" presStyleLbl="node0" presStyleIdx="0" presStyleCnt="1" custScaleX="140978" custScaleY="140677"/>
      <dgm:spPr/>
      <dgm:t>
        <a:bodyPr/>
        <a:lstStyle/>
        <a:p>
          <a:endParaRPr lang="hu-HU"/>
        </a:p>
      </dgm:t>
    </dgm:pt>
    <dgm:pt modelId="{A0095AE5-8C75-4B23-83E7-22D3CC734C44}" type="pres">
      <dgm:prSet presAssocID="{B5BDB7C0-97B2-47DF-B18E-8C65F7DC5E52}" presName="node" presStyleLbl="node1" presStyleIdx="0" presStyleCnt="4" custScaleX="112933" custScaleY="107030" custRadScaleRad="105589" custRadScaleInc="112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DFA514-1F67-4DC3-9401-1968A6C1DC5E}" type="pres">
      <dgm:prSet presAssocID="{B5BDB7C0-97B2-47DF-B18E-8C65F7DC5E52}" presName="dummy" presStyleCnt="0"/>
      <dgm:spPr/>
    </dgm:pt>
    <dgm:pt modelId="{9C03D35A-FB25-4C8D-864E-E465CB2B6BB4}" type="pres">
      <dgm:prSet presAssocID="{4D673E69-5E63-4E28-98BA-A3748B6C3407}" presName="sibTrans" presStyleLbl="sibTrans2D1" presStyleIdx="0" presStyleCnt="4"/>
      <dgm:spPr/>
      <dgm:t>
        <a:bodyPr/>
        <a:lstStyle/>
        <a:p>
          <a:endParaRPr lang="hu-HU"/>
        </a:p>
      </dgm:t>
    </dgm:pt>
    <dgm:pt modelId="{9061F648-8EAC-4E9F-80B1-4A48974CC945}" type="pres">
      <dgm:prSet presAssocID="{5BC1F772-C758-4C71-BCAA-B1C8102F45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995F67-3BBB-47DA-AA45-AA3026783AB2}" type="pres">
      <dgm:prSet presAssocID="{5BC1F772-C758-4C71-BCAA-B1C8102F45E7}" presName="dummy" presStyleCnt="0"/>
      <dgm:spPr/>
    </dgm:pt>
    <dgm:pt modelId="{267C77CF-50AB-414A-BD93-037D3C138C2B}" type="pres">
      <dgm:prSet presAssocID="{7C8EA3AC-37F5-41D6-8174-457BD0F4D68A}" presName="sibTrans" presStyleLbl="sibTrans2D1" presStyleIdx="1" presStyleCnt="4"/>
      <dgm:spPr/>
      <dgm:t>
        <a:bodyPr/>
        <a:lstStyle/>
        <a:p>
          <a:endParaRPr lang="hu-HU"/>
        </a:p>
      </dgm:t>
    </dgm:pt>
    <dgm:pt modelId="{AA524812-432D-472D-85CA-4A17696D26C3}" type="pres">
      <dgm:prSet presAssocID="{B58BFF95-110F-49F0-884D-745D5FD29E3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B323DA-953C-4C3C-8598-2DA2161F9B35}" type="pres">
      <dgm:prSet presAssocID="{B58BFF95-110F-49F0-884D-745D5FD29E32}" presName="dummy" presStyleCnt="0"/>
      <dgm:spPr/>
    </dgm:pt>
    <dgm:pt modelId="{FD897383-3B94-4471-B94C-53356943929A}" type="pres">
      <dgm:prSet presAssocID="{E5FC54F6-01EE-409B-BC3B-6EF2229C8B71}" presName="sibTrans" presStyleLbl="sibTrans2D1" presStyleIdx="2" presStyleCnt="4"/>
      <dgm:spPr/>
      <dgm:t>
        <a:bodyPr/>
        <a:lstStyle/>
        <a:p>
          <a:endParaRPr lang="hu-HU"/>
        </a:p>
      </dgm:t>
    </dgm:pt>
    <dgm:pt modelId="{A6D37FE8-E4E2-4B03-ABAA-7A58CF4B7C59}" type="pres">
      <dgm:prSet presAssocID="{E92DE19A-1F0F-4656-8973-0BA1A7F661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D8FD7F8-CA2E-42BA-8426-BE9FC94C2D33}" type="pres">
      <dgm:prSet presAssocID="{E92DE19A-1F0F-4656-8973-0BA1A7F66135}" presName="dummy" presStyleCnt="0"/>
      <dgm:spPr/>
    </dgm:pt>
    <dgm:pt modelId="{66D40457-51A0-41BB-9874-FCB37EF591A0}" type="pres">
      <dgm:prSet presAssocID="{FA87AEAB-8A27-431B-8854-D2C182D33A29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61D396E9-019E-417E-BC52-121CFB78FC37}" type="presOf" srcId="{B5BDB7C0-97B2-47DF-B18E-8C65F7DC5E52}" destId="{A0095AE5-8C75-4B23-83E7-22D3CC734C44}" srcOrd="0" destOrd="0" presId="urn:microsoft.com/office/officeart/2005/8/layout/radial6"/>
    <dgm:cxn modelId="{8907E873-33B1-4A2A-9336-940D484849A3}" type="presOf" srcId="{4D673E69-5E63-4E28-98BA-A3748B6C3407}" destId="{9C03D35A-FB25-4C8D-864E-E465CB2B6BB4}" srcOrd="0" destOrd="0" presId="urn:microsoft.com/office/officeart/2005/8/layout/radial6"/>
    <dgm:cxn modelId="{4F90AFEC-7A44-4F7C-80ED-24449D2EFA65}" type="presOf" srcId="{E92DE19A-1F0F-4656-8973-0BA1A7F66135}" destId="{A6D37FE8-E4E2-4B03-ABAA-7A58CF4B7C59}" srcOrd="0" destOrd="0" presId="urn:microsoft.com/office/officeart/2005/8/layout/radial6"/>
    <dgm:cxn modelId="{8CB9C762-44BC-4870-AB91-65F0C35B8986}" srcId="{F7C7697E-75A9-48B6-8EB6-3E2A62CA5AF9}" destId="{5BC1F772-C758-4C71-BCAA-B1C8102F45E7}" srcOrd="1" destOrd="0" parTransId="{C5F9E2BC-CC2E-4184-9A33-EE219F3EC614}" sibTransId="{7C8EA3AC-37F5-41D6-8174-457BD0F4D68A}"/>
    <dgm:cxn modelId="{6FC827DA-51E0-41DC-A6F9-5B23AD65767C}" type="presOf" srcId="{FA87AEAB-8A27-431B-8854-D2C182D33A29}" destId="{66D40457-51A0-41BB-9874-FCB37EF591A0}" srcOrd="0" destOrd="0" presId="urn:microsoft.com/office/officeart/2005/8/layout/radial6"/>
    <dgm:cxn modelId="{DED6C954-EBE8-4B64-90C7-1FC95897D9C6}" type="presOf" srcId="{B58BFF95-110F-49F0-884D-745D5FD29E32}" destId="{AA524812-432D-472D-85CA-4A17696D26C3}" srcOrd="0" destOrd="0" presId="urn:microsoft.com/office/officeart/2005/8/layout/radial6"/>
    <dgm:cxn modelId="{36A4CF1E-CE51-44E7-82DF-9A77FECD1F24}" srcId="{F7C7697E-75A9-48B6-8EB6-3E2A62CA5AF9}" destId="{E92DE19A-1F0F-4656-8973-0BA1A7F66135}" srcOrd="3" destOrd="0" parTransId="{85D1106E-A5BF-4EAD-BA2F-76522F8D6825}" sibTransId="{FA87AEAB-8A27-431B-8854-D2C182D33A29}"/>
    <dgm:cxn modelId="{1BCE4338-4B7C-4507-8111-B7AA84DAFD02}" srcId="{F7C7697E-75A9-48B6-8EB6-3E2A62CA5AF9}" destId="{B58BFF95-110F-49F0-884D-745D5FD29E32}" srcOrd="2" destOrd="0" parTransId="{B9378AC2-65CD-41ED-BFDF-5261F9797BC8}" sibTransId="{E5FC54F6-01EE-409B-BC3B-6EF2229C8B71}"/>
    <dgm:cxn modelId="{FCE017C0-552B-4015-BA01-4C955E29FDB8}" srcId="{F7C7697E-75A9-48B6-8EB6-3E2A62CA5AF9}" destId="{B5BDB7C0-97B2-47DF-B18E-8C65F7DC5E52}" srcOrd="0" destOrd="0" parTransId="{7D72448F-FF7A-4F56-82A8-B94B64909A5E}" sibTransId="{4D673E69-5E63-4E28-98BA-A3748B6C3407}"/>
    <dgm:cxn modelId="{2E8C5174-33E5-49C3-88BD-0F63F18017A1}" srcId="{123BECF6-8EBE-4829-893F-DFF7B899BAC1}" destId="{F7C7697E-75A9-48B6-8EB6-3E2A62CA5AF9}" srcOrd="0" destOrd="0" parTransId="{FB7EEB62-DD79-46B0-90EA-9E2946864469}" sibTransId="{27B4ECE5-3067-4B86-8904-38FFB9C7A696}"/>
    <dgm:cxn modelId="{DFCA3DD6-45AB-4587-872D-57F709091728}" type="presOf" srcId="{123BECF6-8EBE-4829-893F-DFF7B899BAC1}" destId="{304F2F24-0D06-4EC9-9AD0-7764501A0A04}" srcOrd="0" destOrd="0" presId="urn:microsoft.com/office/officeart/2005/8/layout/radial6"/>
    <dgm:cxn modelId="{085E16B6-549C-4EA9-AFA6-D5F78A1875FA}" type="presOf" srcId="{F7C7697E-75A9-48B6-8EB6-3E2A62CA5AF9}" destId="{952685B7-AB70-41D8-8391-DFC1DE026823}" srcOrd="0" destOrd="0" presId="urn:microsoft.com/office/officeart/2005/8/layout/radial6"/>
    <dgm:cxn modelId="{B9E6554A-A7CD-4F46-BEFF-2F4F909A42C2}" type="presOf" srcId="{7C8EA3AC-37F5-41D6-8174-457BD0F4D68A}" destId="{267C77CF-50AB-414A-BD93-037D3C138C2B}" srcOrd="0" destOrd="0" presId="urn:microsoft.com/office/officeart/2005/8/layout/radial6"/>
    <dgm:cxn modelId="{D0D5C4F7-6FBE-476F-ABC9-14F36BB8DAA3}" type="presOf" srcId="{5BC1F772-C758-4C71-BCAA-B1C8102F45E7}" destId="{9061F648-8EAC-4E9F-80B1-4A48974CC945}" srcOrd="0" destOrd="0" presId="urn:microsoft.com/office/officeart/2005/8/layout/radial6"/>
    <dgm:cxn modelId="{FC50E2D0-AD0F-44CC-A815-36E0E4C3B372}" type="presOf" srcId="{E5FC54F6-01EE-409B-BC3B-6EF2229C8B71}" destId="{FD897383-3B94-4471-B94C-53356943929A}" srcOrd="0" destOrd="0" presId="urn:microsoft.com/office/officeart/2005/8/layout/radial6"/>
    <dgm:cxn modelId="{A388A2EB-A784-4E25-ABF8-6E508BE60166}" type="presParOf" srcId="{304F2F24-0D06-4EC9-9AD0-7764501A0A04}" destId="{952685B7-AB70-41D8-8391-DFC1DE026823}" srcOrd="0" destOrd="0" presId="urn:microsoft.com/office/officeart/2005/8/layout/radial6"/>
    <dgm:cxn modelId="{8A9F82A6-A05E-4F83-A11E-8DC0BF9B7029}" type="presParOf" srcId="{304F2F24-0D06-4EC9-9AD0-7764501A0A04}" destId="{A0095AE5-8C75-4B23-83E7-22D3CC734C44}" srcOrd="1" destOrd="0" presId="urn:microsoft.com/office/officeart/2005/8/layout/radial6"/>
    <dgm:cxn modelId="{5EE4438D-043E-43FD-BEA4-70FF5F5E8EE0}" type="presParOf" srcId="{304F2F24-0D06-4EC9-9AD0-7764501A0A04}" destId="{71DFA514-1F67-4DC3-9401-1968A6C1DC5E}" srcOrd="2" destOrd="0" presId="urn:microsoft.com/office/officeart/2005/8/layout/radial6"/>
    <dgm:cxn modelId="{FAC834CD-9F81-4878-8B82-53300772D9C2}" type="presParOf" srcId="{304F2F24-0D06-4EC9-9AD0-7764501A0A04}" destId="{9C03D35A-FB25-4C8D-864E-E465CB2B6BB4}" srcOrd="3" destOrd="0" presId="urn:microsoft.com/office/officeart/2005/8/layout/radial6"/>
    <dgm:cxn modelId="{08C15501-102B-4E87-9589-E5C0EEE19E85}" type="presParOf" srcId="{304F2F24-0D06-4EC9-9AD0-7764501A0A04}" destId="{9061F648-8EAC-4E9F-80B1-4A48974CC945}" srcOrd="4" destOrd="0" presId="urn:microsoft.com/office/officeart/2005/8/layout/radial6"/>
    <dgm:cxn modelId="{0773F742-38C7-47D6-859D-14D9654089E5}" type="presParOf" srcId="{304F2F24-0D06-4EC9-9AD0-7764501A0A04}" destId="{38995F67-3BBB-47DA-AA45-AA3026783AB2}" srcOrd="5" destOrd="0" presId="urn:microsoft.com/office/officeart/2005/8/layout/radial6"/>
    <dgm:cxn modelId="{E65C793A-882F-4B08-A4D4-7A76AC0C6CEF}" type="presParOf" srcId="{304F2F24-0D06-4EC9-9AD0-7764501A0A04}" destId="{267C77CF-50AB-414A-BD93-037D3C138C2B}" srcOrd="6" destOrd="0" presId="urn:microsoft.com/office/officeart/2005/8/layout/radial6"/>
    <dgm:cxn modelId="{F48B6B9A-C6BB-48E1-A1DA-1E7ADF95E8CA}" type="presParOf" srcId="{304F2F24-0D06-4EC9-9AD0-7764501A0A04}" destId="{AA524812-432D-472D-85CA-4A17696D26C3}" srcOrd="7" destOrd="0" presId="urn:microsoft.com/office/officeart/2005/8/layout/radial6"/>
    <dgm:cxn modelId="{36A94180-ABC9-4AB4-9375-F0AEC2E7C943}" type="presParOf" srcId="{304F2F24-0D06-4EC9-9AD0-7764501A0A04}" destId="{69B323DA-953C-4C3C-8598-2DA2161F9B35}" srcOrd="8" destOrd="0" presId="urn:microsoft.com/office/officeart/2005/8/layout/radial6"/>
    <dgm:cxn modelId="{E73EBFB9-4762-4737-8F77-E3EC54642FF0}" type="presParOf" srcId="{304F2F24-0D06-4EC9-9AD0-7764501A0A04}" destId="{FD897383-3B94-4471-B94C-53356943929A}" srcOrd="9" destOrd="0" presId="urn:microsoft.com/office/officeart/2005/8/layout/radial6"/>
    <dgm:cxn modelId="{3E96F909-7BF1-487B-9421-FFE0F0EBCA62}" type="presParOf" srcId="{304F2F24-0D06-4EC9-9AD0-7764501A0A04}" destId="{A6D37FE8-E4E2-4B03-ABAA-7A58CF4B7C59}" srcOrd="10" destOrd="0" presId="urn:microsoft.com/office/officeart/2005/8/layout/radial6"/>
    <dgm:cxn modelId="{A8D50996-9A4A-488C-B81B-4BC6EB58C8C6}" type="presParOf" srcId="{304F2F24-0D06-4EC9-9AD0-7764501A0A04}" destId="{0D8FD7F8-CA2E-42BA-8426-BE9FC94C2D33}" srcOrd="11" destOrd="0" presId="urn:microsoft.com/office/officeart/2005/8/layout/radial6"/>
    <dgm:cxn modelId="{D3F954F7-2EE5-4B2A-9BD6-D63D21C6AF0A}" type="presParOf" srcId="{304F2F24-0D06-4EC9-9AD0-7764501A0A04}" destId="{66D40457-51A0-41BB-9874-FCB37EF591A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 phldr="1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 phldr="1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6C8F1960-8B69-4515-BB54-9717F3D20558}" type="presOf" srcId="{5184AA36-9942-4908-8B44-90E2525304EA}" destId="{E382B99A-F0EB-4EF8-8A35-0E4880FDB1EA}" srcOrd="0" destOrd="0" presId="urn:microsoft.com/office/officeart/2005/8/layout/hList1"/>
    <dgm:cxn modelId="{6384BF39-3E63-4D79-80D9-6DEA726A8C01}" type="presOf" srcId="{2ABB4D52-7F0C-4A1F-BBCB-BB23A13608D6}" destId="{C1C8DB0D-0D90-49AC-AD9C-9BCC1F1721D9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63878292-BF71-450C-9DDD-53534220AEB7}" type="presOf" srcId="{D2945247-E97C-4631-8A73-C9E0322E9C24}" destId="{565AD266-4639-429B-A550-70F6AED15BBB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90D67831-CACE-4408-B1A4-3FD0C06A7729}" type="presOf" srcId="{AF90A6F2-C7FB-4669-9622-43120BFB4C57}" destId="{121415D8-5BB4-4EC0-AB57-634D248C904B}" srcOrd="0" destOrd="0" presId="urn:microsoft.com/office/officeart/2005/8/layout/hList1"/>
    <dgm:cxn modelId="{57C8E3FB-8D25-412E-AD21-41D52D1C52C3}" type="presOf" srcId="{3EA7E5F1-6B55-430A-BAA0-938E33DE881D}" destId="{60A5025E-6A83-4F4F-AC5E-CA1442E97ABB}" srcOrd="0" destOrd="0" presId="urn:microsoft.com/office/officeart/2005/8/layout/hList1"/>
    <dgm:cxn modelId="{C076AF70-6835-417A-A099-928ACFE344BA}" type="presOf" srcId="{D7B9EFC8-54CB-4F8B-B82B-F803F537CFE7}" destId="{D9C47E73-0D37-427B-A1B4-7FBE8A44DCDF}" srcOrd="0" destOrd="0" presId="urn:microsoft.com/office/officeart/2005/8/layout/hList1"/>
    <dgm:cxn modelId="{4EDE1876-0AD5-4815-BB6D-890E9374C348}" type="presOf" srcId="{27C24D87-4513-4F27-9FFB-9D60F4AB03E2}" destId="{5D9699B9-0F50-41E0-9905-34BE3B6E22A2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E4136813-CCC1-4481-8EF5-0A857799A177}" type="presOf" srcId="{ECDD7E1D-00CC-458F-AA77-CDB73E2119F4}" destId="{67D8E7AC-CFAC-4C3B-8DEF-A251AD465531}" srcOrd="0" destOrd="0" presId="urn:microsoft.com/office/officeart/2005/8/layout/hList1"/>
    <dgm:cxn modelId="{D2865323-954A-4399-88CA-D3CCF0D02FC0}" type="presParOf" srcId="{D9C47E73-0D37-427B-A1B4-7FBE8A44DCDF}" destId="{F307778B-1CB7-448C-8588-A28EE408A178}" srcOrd="0" destOrd="0" presId="urn:microsoft.com/office/officeart/2005/8/layout/hList1"/>
    <dgm:cxn modelId="{A5AE2855-82B0-4D0C-B497-5D771B62663A}" type="presParOf" srcId="{F307778B-1CB7-448C-8588-A28EE408A178}" destId="{60A5025E-6A83-4F4F-AC5E-CA1442E97ABB}" srcOrd="0" destOrd="0" presId="urn:microsoft.com/office/officeart/2005/8/layout/hList1"/>
    <dgm:cxn modelId="{E0D18B75-14D8-40FB-9F9A-9E9EF3A8F179}" type="presParOf" srcId="{F307778B-1CB7-448C-8588-A28EE408A178}" destId="{67D8E7AC-CFAC-4C3B-8DEF-A251AD465531}" srcOrd="1" destOrd="0" presId="urn:microsoft.com/office/officeart/2005/8/layout/hList1"/>
    <dgm:cxn modelId="{3472DF0B-3E94-4399-AFB6-AB569E0A179A}" type="presParOf" srcId="{D9C47E73-0D37-427B-A1B4-7FBE8A44DCDF}" destId="{493ECB23-E055-46E7-B182-24CE3455ADA2}" srcOrd="1" destOrd="0" presId="urn:microsoft.com/office/officeart/2005/8/layout/hList1"/>
    <dgm:cxn modelId="{FC49A672-9DDB-48BA-8F07-C7D9A0A3D7DF}" type="presParOf" srcId="{D9C47E73-0D37-427B-A1B4-7FBE8A44DCDF}" destId="{38276F2C-133A-486C-808D-085A4BEB91A9}" srcOrd="2" destOrd="0" presId="urn:microsoft.com/office/officeart/2005/8/layout/hList1"/>
    <dgm:cxn modelId="{A40744CE-ECF2-42E1-8410-C415ADEA2F7A}" type="presParOf" srcId="{38276F2C-133A-486C-808D-085A4BEB91A9}" destId="{E382B99A-F0EB-4EF8-8A35-0E4880FDB1EA}" srcOrd="0" destOrd="0" presId="urn:microsoft.com/office/officeart/2005/8/layout/hList1"/>
    <dgm:cxn modelId="{A992B6D9-F47E-439F-AA09-BDBB6D0BD97F}" type="presParOf" srcId="{38276F2C-133A-486C-808D-085A4BEB91A9}" destId="{40BAB91A-4A78-4EB0-8F87-C7344BBD3F42}" srcOrd="1" destOrd="0" presId="urn:microsoft.com/office/officeart/2005/8/layout/hList1"/>
    <dgm:cxn modelId="{19137727-729E-443E-930C-74D8A63B3E99}" type="presParOf" srcId="{D9C47E73-0D37-427B-A1B4-7FBE8A44DCDF}" destId="{BB03E47D-5948-44C0-9169-AAE32BE42820}" srcOrd="3" destOrd="0" presId="urn:microsoft.com/office/officeart/2005/8/layout/hList1"/>
    <dgm:cxn modelId="{02D01747-CD89-4396-A4D1-F98C60142043}" type="presParOf" srcId="{D9C47E73-0D37-427B-A1B4-7FBE8A44DCDF}" destId="{53F2DCA0-8AF6-4FBE-A8D9-CC0BC210FE8A}" srcOrd="4" destOrd="0" presId="urn:microsoft.com/office/officeart/2005/8/layout/hList1"/>
    <dgm:cxn modelId="{2B8438BE-2BD9-4C01-B3EB-28B3BC5AFCFF}" type="presParOf" srcId="{53F2DCA0-8AF6-4FBE-A8D9-CC0BC210FE8A}" destId="{121415D8-5BB4-4EC0-AB57-634D248C904B}" srcOrd="0" destOrd="0" presId="urn:microsoft.com/office/officeart/2005/8/layout/hList1"/>
    <dgm:cxn modelId="{D1292074-6097-4821-B7AC-5AB447F11AAA}" type="presParOf" srcId="{53F2DCA0-8AF6-4FBE-A8D9-CC0BC210FE8A}" destId="{5D9699B9-0F50-41E0-9905-34BE3B6E22A2}" srcOrd="1" destOrd="0" presId="urn:microsoft.com/office/officeart/2005/8/layout/hList1"/>
    <dgm:cxn modelId="{23BFBBFF-33BF-46E3-B6C0-CCF0506B0403}" type="presParOf" srcId="{D9C47E73-0D37-427B-A1B4-7FBE8A44DCDF}" destId="{F0756E03-F94C-44C3-92E4-2D850E3E84E9}" srcOrd="5" destOrd="0" presId="urn:microsoft.com/office/officeart/2005/8/layout/hList1"/>
    <dgm:cxn modelId="{2D68AEF6-2575-4EDD-99C4-1F0EFA71C312}" type="presParOf" srcId="{D9C47E73-0D37-427B-A1B4-7FBE8A44DCDF}" destId="{5ECFE25E-AB65-406B-8505-9EDE0E0FCF57}" srcOrd="6" destOrd="0" presId="urn:microsoft.com/office/officeart/2005/8/layout/hList1"/>
    <dgm:cxn modelId="{98040383-6947-4A0F-9426-6D4BFB3CA821}" type="presParOf" srcId="{5ECFE25E-AB65-406B-8505-9EDE0E0FCF57}" destId="{565AD266-4639-429B-A550-70F6AED15BBB}" srcOrd="0" destOrd="0" presId="urn:microsoft.com/office/officeart/2005/8/layout/hList1"/>
    <dgm:cxn modelId="{9AC36452-F614-4A28-B94C-1EFDD166A116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smtClean="0"/>
            <a:t>extra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alap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bővített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D7840A4-9387-4651-BAC4-C4C8E66412A1}" type="presOf" srcId="{DF1ACDFE-6711-4713-841F-E8C45CFBF377}" destId="{40BAB91A-4A78-4EB0-8F87-C7344BBD3F42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142EEF20-A944-4907-B259-D619AC408AC8}" type="presOf" srcId="{AF90A6F2-C7FB-4669-9622-43120BFB4C57}" destId="{121415D8-5BB4-4EC0-AB57-634D248C904B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C55300AC-E77E-45FD-889C-3EF477C6C132}" type="presOf" srcId="{2ABB4D52-7F0C-4A1F-BBCB-BB23A13608D6}" destId="{C1C8DB0D-0D90-49AC-AD9C-9BCC1F1721D9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923D5953-3CEA-4F5D-96AC-484113F14D00}" type="presOf" srcId="{3EA7E5F1-6B55-430A-BAA0-938E33DE881D}" destId="{60A5025E-6A83-4F4F-AC5E-CA1442E97ABB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8290B296-B985-4502-AD44-676D9283866C}" type="presOf" srcId="{5184AA36-9942-4908-8B44-90E2525304EA}" destId="{E382B99A-F0EB-4EF8-8A35-0E4880FDB1EA}" srcOrd="0" destOrd="0" presId="urn:microsoft.com/office/officeart/2005/8/layout/hList1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D03B77F7-ED50-40C2-A236-84CFDBAC3948}" type="presOf" srcId="{27C24D87-4513-4F27-9FFB-9D60F4AB03E2}" destId="{5D9699B9-0F50-41E0-9905-34BE3B6E22A2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BFD3B92D-F5BF-4C74-899E-37AFDF43E351}" type="presOf" srcId="{D2945247-E97C-4631-8A73-C9E0322E9C24}" destId="{565AD266-4639-429B-A550-70F6AED15BBB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6914F95F-6DC8-4816-8F07-47E9C883CF19}" type="presOf" srcId="{ECDD7E1D-00CC-458F-AA77-CDB73E2119F4}" destId="{67D8E7AC-CFAC-4C3B-8DEF-A251AD465531}" srcOrd="0" destOrd="0" presId="urn:microsoft.com/office/officeart/2005/8/layout/hList1"/>
    <dgm:cxn modelId="{B9F3E81C-3DBC-44A9-8EC0-54AA7B5D0E78}" type="presOf" srcId="{D7B9EFC8-54CB-4F8B-B82B-F803F537CFE7}" destId="{D9C47E73-0D37-427B-A1B4-7FBE8A44DCDF}" srcOrd="0" destOrd="0" presId="urn:microsoft.com/office/officeart/2005/8/layout/hList1"/>
    <dgm:cxn modelId="{E0E81394-061D-4408-B2BC-1C7154E050FA}" type="presParOf" srcId="{D9C47E73-0D37-427B-A1B4-7FBE8A44DCDF}" destId="{F307778B-1CB7-448C-8588-A28EE408A178}" srcOrd="0" destOrd="0" presId="urn:microsoft.com/office/officeart/2005/8/layout/hList1"/>
    <dgm:cxn modelId="{2F47AA7F-EBC7-4359-896A-920C4354E2C3}" type="presParOf" srcId="{F307778B-1CB7-448C-8588-A28EE408A178}" destId="{60A5025E-6A83-4F4F-AC5E-CA1442E97ABB}" srcOrd="0" destOrd="0" presId="urn:microsoft.com/office/officeart/2005/8/layout/hList1"/>
    <dgm:cxn modelId="{9AC57A0C-A8F4-47A1-A6A2-1318F281A425}" type="presParOf" srcId="{F307778B-1CB7-448C-8588-A28EE408A178}" destId="{67D8E7AC-CFAC-4C3B-8DEF-A251AD465531}" srcOrd="1" destOrd="0" presId="urn:microsoft.com/office/officeart/2005/8/layout/hList1"/>
    <dgm:cxn modelId="{34DB9A64-52A9-443A-A918-93EE28F87794}" type="presParOf" srcId="{D9C47E73-0D37-427B-A1B4-7FBE8A44DCDF}" destId="{493ECB23-E055-46E7-B182-24CE3455ADA2}" srcOrd="1" destOrd="0" presId="urn:microsoft.com/office/officeart/2005/8/layout/hList1"/>
    <dgm:cxn modelId="{C57458AC-AE64-4CD2-B285-963B51FE5336}" type="presParOf" srcId="{D9C47E73-0D37-427B-A1B4-7FBE8A44DCDF}" destId="{38276F2C-133A-486C-808D-085A4BEB91A9}" srcOrd="2" destOrd="0" presId="urn:microsoft.com/office/officeart/2005/8/layout/hList1"/>
    <dgm:cxn modelId="{0FEB0E33-8702-40E2-B8EF-571578FF0041}" type="presParOf" srcId="{38276F2C-133A-486C-808D-085A4BEB91A9}" destId="{E382B99A-F0EB-4EF8-8A35-0E4880FDB1EA}" srcOrd="0" destOrd="0" presId="urn:microsoft.com/office/officeart/2005/8/layout/hList1"/>
    <dgm:cxn modelId="{4FA3F86E-6930-408E-93B7-8CADEBEAF685}" type="presParOf" srcId="{38276F2C-133A-486C-808D-085A4BEB91A9}" destId="{40BAB91A-4A78-4EB0-8F87-C7344BBD3F42}" srcOrd="1" destOrd="0" presId="urn:microsoft.com/office/officeart/2005/8/layout/hList1"/>
    <dgm:cxn modelId="{F0D6BA8A-38B6-444E-86B8-2BF477833432}" type="presParOf" srcId="{D9C47E73-0D37-427B-A1B4-7FBE8A44DCDF}" destId="{BB03E47D-5948-44C0-9169-AAE32BE42820}" srcOrd="3" destOrd="0" presId="urn:microsoft.com/office/officeart/2005/8/layout/hList1"/>
    <dgm:cxn modelId="{A7E8CF76-DF0D-4F1D-A9F4-C10C3F747BDD}" type="presParOf" srcId="{D9C47E73-0D37-427B-A1B4-7FBE8A44DCDF}" destId="{53F2DCA0-8AF6-4FBE-A8D9-CC0BC210FE8A}" srcOrd="4" destOrd="0" presId="urn:microsoft.com/office/officeart/2005/8/layout/hList1"/>
    <dgm:cxn modelId="{7FB0D191-9AD0-4A13-84FE-3075F2CD5DA8}" type="presParOf" srcId="{53F2DCA0-8AF6-4FBE-A8D9-CC0BC210FE8A}" destId="{121415D8-5BB4-4EC0-AB57-634D248C904B}" srcOrd="0" destOrd="0" presId="urn:microsoft.com/office/officeart/2005/8/layout/hList1"/>
    <dgm:cxn modelId="{F0985407-35AB-4F3E-83E7-A71C9D8E9369}" type="presParOf" srcId="{53F2DCA0-8AF6-4FBE-A8D9-CC0BC210FE8A}" destId="{5D9699B9-0F50-41E0-9905-34BE3B6E22A2}" srcOrd="1" destOrd="0" presId="urn:microsoft.com/office/officeart/2005/8/layout/hList1"/>
    <dgm:cxn modelId="{CEDEEFA7-D93A-4DC2-9C63-0AA41635E08C}" type="presParOf" srcId="{D9C47E73-0D37-427B-A1B4-7FBE8A44DCDF}" destId="{F0756E03-F94C-44C3-92E4-2D850E3E84E9}" srcOrd="5" destOrd="0" presId="urn:microsoft.com/office/officeart/2005/8/layout/hList1"/>
    <dgm:cxn modelId="{08CDC160-0C77-47B7-9E50-5BDB0281A610}" type="presParOf" srcId="{D9C47E73-0D37-427B-A1B4-7FBE8A44DCDF}" destId="{5ECFE25E-AB65-406B-8505-9EDE0E0FCF57}" srcOrd="6" destOrd="0" presId="urn:microsoft.com/office/officeart/2005/8/layout/hList1"/>
    <dgm:cxn modelId="{EF6C530A-5C58-4DDE-9EB3-E10771F4D7C0}" type="presParOf" srcId="{5ECFE25E-AB65-406B-8505-9EDE0E0FCF57}" destId="{565AD266-4639-429B-A550-70F6AED15BBB}" srcOrd="0" destOrd="0" presId="urn:microsoft.com/office/officeart/2005/8/layout/hList1"/>
    <dgm:cxn modelId="{633C9900-4788-44F3-B5CF-FDBB73AE39FD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83DEB45-6E9B-445D-827D-4D0BE43B73F3}" type="presOf" srcId="{5184AA36-9942-4908-8B44-90E2525304EA}" destId="{E382B99A-F0EB-4EF8-8A35-0E4880FDB1EA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34ADBAE9-F370-4682-93CE-4A2914D5E9CA}" type="presOf" srcId="{3EA7E5F1-6B55-430A-BAA0-938E33DE881D}" destId="{60A5025E-6A83-4F4F-AC5E-CA1442E97ABB}" srcOrd="0" destOrd="0" presId="urn:microsoft.com/office/officeart/2005/8/layout/hList1"/>
    <dgm:cxn modelId="{C3490782-B9E8-4FC3-9FA8-0FADD142104E}" type="presOf" srcId="{DF1ACDFE-6711-4713-841F-E8C45CFBF377}" destId="{40BAB91A-4A78-4EB0-8F87-C7344BBD3F42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97103FD7-BF4D-400D-9D96-BBA8BE0A7E76}" type="presOf" srcId="{AF90A6F2-C7FB-4669-9622-43120BFB4C57}" destId="{121415D8-5BB4-4EC0-AB57-634D248C904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26413C9C-7F0B-49B1-8B57-44CA894A0671}" type="presOf" srcId="{D2945247-E97C-4631-8A73-C9E0322E9C24}" destId="{565AD266-4639-429B-A550-70F6AED15BBB}" srcOrd="0" destOrd="0" presId="urn:microsoft.com/office/officeart/2005/8/layout/hList1"/>
    <dgm:cxn modelId="{41FC9613-736A-48FD-B7EB-B1162AB977F1}" type="presOf" srcId="{ECDD7E1D-00CC-458F-AA77-CDB73E2119F4}" destId="{67D8E7AC-CFAC-4C3B-8DEF-A251AD465531}" srcOrd="0" destOrd="0" presId="urn:microsoft.com/office/officeart/2005/8/layout/hList1"/>
    <dgm:cxn modelId="{878D1DE0-1EB5-498D-949C-F1C59F363B62}" type="presOf" srcId="{D7B9EFC8-54CB-4F8B-B82B-F803F537CFE7}" destId="{D9C47E73-0D37-427B-A1B4-7FBE8A44DCDF}" srcOrd="0" destOrd="0" presId="urn:microsoft.com/office/officeart/2005/8/layout/hList1"/>
    <dgm:cxn modelId="{18AB395A-8B25-45B2-95B0-3F067D4F08AB}" type="presOf" srcId="{27C24D87-4513-4F27-9FFB-9D60F4AB03E2}" destId="{5D9699B9-0F50-41E0-9905-34BE3B6E22A2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D8B85453-BD6C-469C-813F-3113FB9658C6}" type="presOf" srcId="{2ABB4D52-7F0C-4A1F-BBCB-BB23A13608D6}" destId="{C1C8DB0D-0D90-49AC-AD9C-9BCC1F1721D9}" srcOrd="0" destOrd="0" presId="urn:microsoft.com/office/officeart/2005/8/layout/hList1"/>
    <dgm:cxn modelId="{7485675D-51AE-4788-89D4-5B7A268FA15A}" type="presParOf" srcId="{D9C47E73-0D37-427B-A1B4-7FBE8A44DCDF}" destId="{F307778B-1CB7-448C-8588-A28EE408A178}" srcOrd="0" destOrd="0" presId="urn:microsoft.com/office/officeart/2005/8/layout/hList1"/>
    <dgm:cxn modelId="{F1989AE6-9D25-46EB-A507-FFD11E252977}" type="presParOf" srcId="{F307778B-1CB7-448C-8588-A28EE408A178}" destId="{60A5025E-6A83-4F4F-AC5E-CA1442E97ABB}" srcOrd="0" destOrd="0" presId="urn:microsoft.com/office/officeart/2005/8/layout/hList1"/>
    <dgm:cxn modelId="{14EA382A-9847-49E6-A16A-94230183D167}" type="presParOf" srcId="{F307778B-1CB7-448C-8588-A28EE408A178}" destId="{67D8E7AC-CFAC-4C3B-8DEF-A251AD465531}" srcOrd="1" destOrd="0" presId="urn:microsoft.com/office/officeart/2005/8/layout/hList1"/>
    <dgm:cxn modelId="{9D22AA20-C362-41BE-86CD-3F014EEB9DEF}" type="presParOf" srcId="{D9C47E73-0D37-427B-A1B4-7FBE8A44DCDF}" destId="{493ECB23-E055-46E7-B182-24CE3455ADA2}" srcOrd="1" destOrd="0" presId="urn:microsoft.com/office/officeart/2005/8/layout/hList1"/>
    <dgm:cxn modelId="{C86F6621-0007-41EE-90FA-41A5DB27A512}" type="presParOf" srcId="{D9C47E73-0D37-427B-A1B4-7FBE8A44DCDF}" destId="{38276F2C-133A-486C-808D-085A4BEB91A9}" srcOrd="2" destOrd="0" presId="urn:microsoft.com/office/officeart/2005/8/layout/hList1"/>
    <dgm:cxn modelId="{C98AD872-1108-4A13-ABF1-4B98FF4C61F1}" type="presParOf" srcId="{38276F2C-133A-486C-808D-085A4BEB91A9}" destId="{E382B99A-F0EB-4EF8-8A35-0E4880FDB1EA}" srcOrd="0" destOrd="0" presId="urn:microsoft.com/office/officeart/2005/8/layout/hList1"/>
    <dgm:cxn modelId="{99B40FBC-5E22-4E9D-A447-9A2BD77DE092}" type="presParOf" srcId="{38276F2C-133A-486C-808D-085A4BEB91A9}" destId="{40BAB91A-4A78-4EB0-8F87-C7344BBD3F42}" srcOrd="1" destOrd="0" presId="urn:microsoft.com/office/officeart/2005/8/layout/hList1"/>
    <dgm:cxn modelId="{0D41AD52-3BFB-4C3E-93FF-09E5FEBE9D1F}" type="presParOf" srcId="{D9C47E73-0D37-427B-A1B4-7FBE8A44DCDF}" destId="{BB03E47D-5948-44C0-9169-AAE32BE42820}" srcOrd="3" destOrd="0" presId="urn:microsoft.com/office/officeart/2005/8/layout/hList1"/>
    <dgm:cxn modelId="{449DEAE7-EDD7-4DD8-B096-AE338C995D0A}" type="presParOf" srcId="{D9C47E73-0D37-427B-A1B4-7FBE8A44DCDF}" destId="{53F2DCA0-8AF6-4FBE-A8D9-CC0BC210FE8A}" srcOrd="4" destOrd="0" presId="urn:microsoft.com/office/officeart/2005/8/layout/hList1"/>
    <dgm:cxn modelId="{EFA06BEE-2F7D-497C-ADD0-4665D6906A7B}" type="presParOf" srcId="{53F2DCA0-8AF6-4FBE-A8D9-CC0BC210FE8A}" destId="{121415D8-5BB4-4EC0-AB57-634D248C904B}" srcOrd="0" destOrd="0" presId="urn:microsoft.com/office/officeart/2005/8/layout/hList1"/>
    <dgm:cxn modelId="{97508F07-2F90-40FA-92C0-2B4FA9C61B57}" type="presParOf" srcId="{53F2DCA0-8AF6-4FBE-A8D9-CC0BC210FE8A}" destId="{5D9699B9-0F50-41E0-9905-34BE3B6E22A2}" srcOrd="1" destOrd="0" presId="urn:microsoft.com/office/officeart/2005/8/layout/hList1"/>
    <dgm:cxn modelId="{4184BAA3-58BA-4CC2-9D1F-667E79FC0842}" type="presParOf" srcId="{D9C47E73-0D37-427B-A1B4-7FBE8A44DCDF}" destId="{F0756E03-F94C-44C3-92E4-2D850E3E84E9}" srcOrd="5" destOrd="0" presId="urn:microsoft.com/office/officeart/2005/8/layout/hList1"/>
    <dgm:cxn modelId="{A7F6FCC2-35F8-4528-83A0-4E09D3F2AF2B}" type="presParOf" srcId="{D9C47E73-0D37-427B-A1B4-7FBE8A44DCDF}" destId="{5ECFE25E-AB65-406B-8505-9EDE0E0FCF57}" srcOrd="6" destOrd="0" presId="urn:microsoft.com/office/officeart/2005/8/layout/hList1"/>
    <dgm:cxn modelId="{99954CFB-0E47-47F1-B5C0-F910C1D6EA1F}" type="presParOf" srcId="{5ECFE25E-AB65-406B-8505-9EDE0E0FCF57}" destId="{565AD266-4639-429B-A550-70F6AED15BBB}" srcOrd="0" destOrd="0" presId="urn:microsoft.com/office/officeart/2005/8/layout/hList1"/>
    <dgm:cxn modelId="{60FCDF39-76E1-40B1-BBC4-CB21C4B1BF3F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labor és diagnosztika: 200 ezer Ft/fő/év;       PET CT egy alkalom/fő/év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402A3FB-3115-4EB8-9B26-DA7B3A576AFF}" type="presOf" srcId="{27C24D87-4513-4F27-9FFB-9D60F4AB03E2}" destId="{5D9699B9-0F50-41E0-9905-34BE3B6E22A2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1AB1A365-EC64-4F00-AE71-396783246AAD}" type="presOf" srcId="{D2945247-E97C-4631-8A73-C9E0322E9C24}" destId="{565AD266-4639-429B-A550-70F6AED15BBB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56E88A67-7F3F-46EC-93BE-7F57146F77AC}" type="presOf" srcId="{5184AA36-9942-4908-8B44-90E2525304EA}" destId="{E382B99A-F0EB-4EF8-8A35-0E4880FDB1EA}" srcOrd="0" destOrd="0" presId="urn:microsoft.com/office/officeart/2005/8/layout/hList1"/>
    <dgm:cxn modelId="{49C27BFB-4B21-46BD-B2ED-6C38B1C4ED20}" type="presOf" srcId="{ECDD7E1D-00CC-458F-AA77-CDB73E2119F4}" destId="{67D8E7AC-CFAC-4C3B-8DEF-A251AD465531}" srcOrd="0" destOrd="0" presId="urn:microsoft.com/office/officeart/2005/8/layout/hList1"/>
    <dgm:cxn modelId="{0208BCD5-439F-4540-84FE-A2697E39D10C}" type="presOf" srcId="{3EA7E5F1-6B55-430A-BAA0-938E33DE881D}" destId="{60A5025E-6A83-4F4F-AC5E-CA1442E97ABB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3E4C6C91-806E-409F-B444-354C7164AD08}" type="presOf" srcId="{2ABB4D52-7F0C-4A1F-BBCB-BB23A13608D6}" destId="{C1C8DB0D-0D90-49AC-AD9C-9BCC1F1721D9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00523347-7999-4117-9388-FEF42B8E6C54}" type="presOf" srcId="{DF1ACDFE-6711-4713-841F-E8C45CFBF377}" destId="{40BAB91A-4A78-4EB0-8F87-C7344BBD3F42}" srcOrd="0" destOrd="0" presId="urn:microsoft.com/office/officeart/2005/8/layout/hList1"/>
    <dgm:cxn modelId="{8EE2BD5B-EF29-469A-8461-4E43B3C35B0C}" type="presOf" srcId="{D7B9EFC8-54CB-4F8B-B82B-F803F537CFE7}" destId="{D9C47E73-0D37-427B-A1B4-7FBE8A44DCDF}" srcOrd="0" destOrd="0" presId="urn:microsoft.com/office/officeart/2005/8/layout/hList1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B3D978C8-91AB-4B6E-85B0-1743A2D2CCFE}" type="presOf" srcId="{AF90A6F2-C7FB-4669-9622-43120BFB4C57}" destId="{121415D8-5BB4-4EC0-AB57-634D248C904B}" srcOrd="0" destOrd="0" presId="urn:microsoft.com/office/officeart/2005/8/layout/hList1"/>
    <dgm:cxn modelId="{C0ED384D-A20A-46CF-A55C-EDE3E3C4BC1A}" type="presParOf" srcId="{D9C47E73-0D37-427B-A1B4-7FBE8A44DCDF}" destId="{F307778B-1CB7-448C-8588-A28EE408A178}" srcOrd="0" destOrd="0" presId="urn:microsoft.com/office/officeart/2005/8/layout/hList1"/>
    <dgm:cxn modelId="{3CD0D7AD-F870-4867-835D-4E6056E06AB4}" type="presParOf" srcId="{F307778B-1CB7-448C-8588-A28EE408A178}" destId="{60A5025E-6A83-4F4F-AC5E-CA1442E97ABB}" srcOrd="0" destOrd="0" presId="urn:microsoft.com/office/officeart/2005/8/layout/hList1"/>
    <dgm:cxn modelId="{C85D5BBB-7CA7-4EE9-B574-516A5FFD3767}" type="presParOf" srcId="{F307778B-1CB7-448C-8588-A28EE408A178}" destId="{67D8E7AC-CFAC-4C3B-8DEF-A251AD465531}" srcOrd="1" destOrd="0" presId="urn:microsoft.com/office/officeart/2005/8/layout/hList1"/>
    <dgm:cxn modelId="{05EF1EE9-A24C-4C75-9E1E-ECC7B64DBC17}" type="presParOf" srcId="{D9C47E73-0D37-427B-A1B4-7FBE8A44DCDF}" destId="{493ECB23-E055-46E7-B182-24CE3455ADA2}" srcOrd="1" destOrd="0" presId="urn:microsoft.com/office/officeart/2005/8/layout/hList1"/>
    <dgm:cxn modelId="{521CB0B6-BDFC-4FAB-A272-F464C42108FE}" type="presParOf" srcId="{D9C47E73-0D37-427B-A1B4-7FBE8A44DCDF}" destId="{38276F2C-133A-486C-808D-085A4BEB91A9}" srcOrd="2" destOrd="0" presId="urn:microsoft.com/office/officeart/2005/8/layout/hList1"/>
    <dgm:cxn modelId="{4083F533-E97F-430C-9C24-E56CA929A7E1}" type="presParOf" srcId="{38276F2C-133A-486C-808D-085A4BEB91A9}" destId="{E382B99A-F0EB-4EF8-8A35-0E4880FDB1EA}" srcOrd="0" destOrd="0" presId="urn:microsoft.com/office/officeart/2005/8/layout/hList1"/>
    <dgm:cxn modelId="{0E0E3F1D-1EFE-4F66-AA36-30FEFFA36CD4}" type="presParOf" srcId="{38276F2C-133A-486C-808D-085A4BEB91A9}" destId="{40BAB91A-4A78-4EB0-8F87-C7344BBD3F42}" srcOrd="1" destOrd="0" presId="urn:microsoft.com/office/officeart/2005/8/layout/hList1"/>
    <dgm:cxn modelId="{6EF078CC-8BE8-40AE-AFC1-ACB18DF7BCFE}" type="presParOf" srcId="{D9C47E73-0D37-427B-A1B4-7FBE8A44DCDF}" destId="{BB03E47D-5948-44C0-9169-AAE32BE42820}" srcOrd="3" destOrd="0" presId="urn:microsoft.com/office/officeart/2005/8/layout/hList1"/>
    <dgm:cxn modelId="{A96E95BE-3F22-4692-8AA1-22FF62F30F8A}" type="presParOf" srcId="{D9C47E73-0D37-427B-A1B4-7FBE8A44DCDF}" destId="{53F2DCA0-8AF6-4FBE-A8D9-CC0BC210FE8A}" srcOrd="4" destOrd="0" presId="urn:microsoft.com/office/officeart/2005/8/layout/hList1"/>
    <dgm:cxn modelId="{8791006D-39A0-4E33-93B2-6743B45B9FC4}" type="presParOf" srcId="{53F2DCA0-8AF6-4FBE-A8D9-CC0BC210FE8A}" destId="{121415D8-5BB4-4EC0-AB57-634D248C904B}" srcOrd="0" destOrd="0" presId="urn:microsoft.com/office/officeart/2005/8/layout/hList1"/>
    <dgm:cxn modelId="{EDCFA01E-7580-487F-85CB-D30119A883C7}" type="presParOf" srcId="{53F2DCA0-8AF6-4FBE-A8D9-CC0BC210FE8A}" destId="{5D9699B9-0F50-41E0-9905-34BE3B6E22A2}" srcOrd="1" destOrd="0" presId="urn:microsoft.com/office/officeart/2005/8/layout/hList1"/>
    <dgm:cxn modelId="{E42DC9E4-8435-42C0-9C28-28E6DECDEB2F}" type="presParOf" srcId="{D9C47E73-0D37-427B-A1B4-7FBE8A44DCDF}" destId="{F0756E03-F94C-44C3-92E4-2D850E3E84E9}" srcOrd="5" destOrd="0" presId="urn:microsoft.com/office/officeart/2005/8/layout/hList1"/>
    <dgm:cxn modelId="{D640F6DA-BC2F-431C-89B5-2117DDBCDB30}" type="presParOf" srcId="{D9C47E73-0D37-427B-A1B4-7FBE8A44DCDF}" destId="{5ECFE25E-AB65-406B-8505-9EDE0E0FCF57}" srcOrd="6" destOrd="0" presId="urn:microsoft.com/office/officeart/2005/8/layout/hList1"/>
    <dgm:cxn modelId="{17A9094A-BD0A-49AF-B733-525A1977E809}" type="presParOf" srcId="{5ECFE25E-AB65-406B-8505-9EDE0E0FCF57}" destId="{565AD266-4639-429B-A550-70F6AED15BBB}" srcOrd="0" destOrd="0" presId="urn:microsoft.com/office/officeart/2005/8/layout/hList1"/>
    <dgm:cxn modelId="{7AC81149-A269-4CF1-A554-284E25676177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smtClean="0"/>
            <a:t>évente egy alkalommal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r>
            <a:rPr lang="hu-HU" dirty="0" smtClean="0"/>
            <a:t>évente egy alkalommal</a:t>
          </a:r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smtClean="0"/>
            <a:t>évente egy alkalommal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C217B6C8-1029-4A03-8BD4-AFE80BB7C9F1}" type="presOf" srcId="{27C24D87-4513-4F27-9FFB-9D60F4AB03E2}" destId="{5D9699B9-0F50-41E0-9905-34BE3B6E22A2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E735C00C-4DB6-45F1-A4C3-854F21F85178}" type="presOf" srcId="{2ABB4D52-7F0C-4A1F-BBCB-BB23A13608D6}" destId="{C1C8DB0D-0D90-49AC-AD9C-9BCC1F1721D9}" srcOrd="0" destOrd="0" presId="urn:microsoft.com/office/officeart/2005/8/layout/hList1"/>
    <dgm:cxn modelId="{12336546-C543-4486-9232-CA6E0C62BE9B}" type="presOf" srcId="{ECDD7E1D-00CC-458F-AA77-CDB73E2119F4}" destId="{67D8E7AC-CFAC-4C3B-8DEF-A251AD465531}" srcOrd="0" destOrd="0" presId="urn:microsoft.com/office/officeart/2005/8/layout/hList1"/>
    <dgm:cxn modelId="{317F03F9-E160-4F6E-8227-01F8B8B3CCEA}" type="presOf" srcId="{D2945247-E97C-4631-8A73-C9E0322E9C24}" destId="{565AD266-4639-429B-A550-70F6AED15BBB}" srcOrd="0" destOrd="0" presId="urn:microsoft.com/office/officeart/2005/8/layout/hList1"/>
    <dgm:cxn modelId="{0497B0B7-0669-499F-8B3E-0133F717F64D}" type="presOf" srcId="{3EA7E5F1-6B55-430A-BAA0-938E33DE881D}" destId="{60A5025E-6A83-4F4F-AC5E-CA1442E97ABB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2A819405-D088-48F4-8944-A651E2FA07FD}" type="presOf" srcId="{5184AA36-9942-4908-8B44-90E2525304EA}" destId="{E382B99A-F0EB-4EF8-8A35-0E4880FDB1EA}" srcOrd="0" destOrd="0" presId="urn:microsoft.com/office/officeart/2005/8/layout/hList1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B214239D-3C4A-46BD-8C4D-D83187CB4B5B}" type="presOf" srcId="{DF1ACDFE-6711-4713-841F-E8C45CFBF377}" destId="{40BAB91A-4A78-4EB0-8F87-C7344BBD3F42}" srcOrd="0" destOrd="0" presId="urn:microsoft.com/office/officeart/2005/8/layout/hList1"/>
    <dgm:cxn modelId="{A2EEACFB-6E7C-49A6-A66B-4C18F0DA04F0}" type="presOf" srcId="{AF90A6F2-C7FB-4669-9622-43120BFB4C57}" destId="{121415D8-5BB4-4EC0-AB57-634D248C904B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E5085E34-A06A-4F37-A55A-50DAA35A6C66}" type="presOf" srcId="{D7B9EFC8-54CB-4F8B-B82B-F803F537CFE7}" destId="{D9C47E73-0D37-427B-A1B4-7FBE8A44DCDF}" srcOrd="0" destOrd="0" presId="urn:microsoft.com/office/officeart/2005/8/layout/hList1"/>
    <dgm:cxn modelId="{C164FD4E-27D3-44EC-BD35-C00B8F872128}" type="presParOf" srcId="{D9C47E73-0D37-427B-A1B4-7FBE8A44DCDF}" destId="{F307778B-1CB7-448C-8588-A28EE408A178}" srcOrd="0" destOrd="0" presId="urn:microsoft.com/office/officeart/2005/8/layout/hList1"/>
    <dgm:cxn modelId="{0A80ED99-6497-4490-8E33-6221571D1CD2}" type="presParOf" srcId="{F307778B-1CB7-448C-8588-A28EE408A178}" destId="{60A5025E-6A83-4F4F-AC5E-CA1442E97ABB}" srcOrd="0" destOrd="0" presId="urn:microsoft.com/office/officeart/2005/8/layout/hList1"/>
    <dgm:cxn modelId="{BF39761E-F1DE-467D-BC44-B1318D83B363}" type="presParOf" srcId="{F307778B-1CB7-448C-8588-A28EE408A178}" destId="{67D8E7AC-CFAC-4C3B-8DEF-A251AD465531}" srcOrd="1" destOrd="0" presId="urn:microsoft.com/office/officeart/2005/8/layout/hList1"/>
    <dgm:cxn modelId="{55385B2E-84FF-418C-B6D2-5FE2E5A7FCC0}" type="presParOf" srcId="{D9C47E73-0D37-427B-A1B4-7FBE8A44DCDF}" destId="{493ECB23-E055-46E7-B182-24CE3455ADA2}" srcOrd="1" destOrd="0" presId="urn:microsoft.com/office/officeart/2005/8/layout/hList1"/>
    <dgm:cxn modelId="{5CB4F387-77CB-480F-98DA-BED752B44DB3}" type="presParOf" srcId="{D9C47E73-0D37-427B-A1B4-7FBE8A44DCDF}" destId="{38276F2C-133A-486C-808D-085A4BEB91A9}" srcOrd="2" destOrd="0" presId="urn:microsoft.com/office/officeart/2005/8/layout/hList1"/>
    <dgm:cxn modelId="{AA08C615-88D0-4280-A8AB-38C419D3D16D}" type="presParOf" srcId="{38276F2C-133A-486C-808D-085A4BEB91A9}" destId="{E382B99A-F0EB-4EF8-8A35-0E4880FDB1EA}" srcOrd="0" destOrd="0" presId="urn:microsoft.com/office/officeart/2005/8/layout/hList1"/>
    <dgm:cxn modelId="{E4F690DF-E7B9-4D09-9529-073980C4CBCF}" type="presParOf" srcId="{38276F2C-133A-486C-808D-085A4BEB91A9}" destId="{40BAB91A-4A78-4EB0-8F87-C7344BBD3F42}" srcOrd="1" destOrd="0" presId="urn:microsoft.com/office/officeart/2005/8/layout/hList1"/>
    <dgm:cxn modelId="{B8713CBE-3E1E-4F1F-B3F0-56F249F2C90B}" type="presParOf" srcId="{D9C47E73-0D37-427B-A1B4-7FBE8A44DCDF}" destId="{BB03E47D-5948-44C0-9169-AAE32BE42820}" srcOrd="3" destOrd="0" presId="urn:microsoft.com/office/officeart/2005/8/layout/hList1"/>
    <dgm:cxn modelId="{16B29AA1-45C6-4FEE-B678-9542744BD9E5}" type="presParOf" srcId="{D9C47E73-0D37-427B-A1B4-7FBE8A44DCDF}" destId="{53F2DCA0-8AF6-4FBE-A8D9-CC0BC210FE8A}" srcOrd="4" destOrd="0" presId="urn:microsoft.com/office/officeart/2005/8/layout/hList1"/>
    <dgm:cxn modelId="{95644EF5-013A-4125-83EA-FC0E9875499D}" type="presParOf" srcId="{53F2DCA0-8AF6-4FBE-A8D9-CC0BC210FE8A}" destId="{121415D8-5BB4-4EC0-AB57-634D248C904B}" srcOrd="0" destOrd="0" presId="urn:microsoft.com/office/officeart/2005/8/layout/hList1"/>
    <dgm:cxn modelId="{A4010BFB-476B-4DFB-B550-93C3A2E9C2D5}" type="presParOf" srcId="{53F2DCA0-8AF6-4FBE-A8D9-CC0BC210FE8A}" destId="{5D9699B9-0F50-41E0-9905-34BE3B6E22A2}" srcOrd="1" destOrd="0" presId="urn:microsoft.com/office/officeart/2005/8/layout/hList1"/>
    <dgm:cxn modelId="{BF273CA4-082C-44F4-97FE-15840C083476}" type="presParOf" srcId="{D9C47E73-0D37-427B-A1B4-7FBE8A44DCDF}" destId="{F0756E03-F94C-44C3-92E4-2D850E3E84E9}" srcOrd="5" destOrd="0" presId="urn:microsoft.com/office/officeart/2005/8/layout/hList1"/>
    <dgm:cxn modelId="{70427619-683F-41AF-A3D8-1454C8BD31D6}" type="presParOf" srcId="{D9C47E73-0D37-427B-A1B4-7FBE8A44DCDF}" destId="{5ECFE25E-AB65-406B-8505-9EDE0E0FCF57}" srcOrd="6" destOrd="0" presId="urn:microsoft.com/office/officeart/2005/8/layout/hList1"/>
    <dgm:cxn modelId="{A9125342-1410-489C-8718-13004DF93D93}" type="presParOf" srcId="{5ECFE25E-AB65-406B-8505-9EDE0E0FCF57}" destId="{565AD266-4639-429B-A550-70F6AED15BBB}" srcOrd="0" destOrd="0" presId="urn:microsoft.com/office/officeart/2005/8/layout/hList1"/>
    <dgm:cxn modelId="{DEF9833D-1C63-4CC0-8B8C-880101C80C96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B9EFC8-54CB-4F8B-B82B-F803F537CFE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EA7E5F1-6B55-430A-BAA0-938E33DE881D}">
      <dgm:prSet phldrT="[Szöveg]" custT="1"/>
      <dgm:spPr/>
      <dgm:t>
        <a:bodyPr/>
        <a:lstStyle/>
        <a:p>
          <a:r>
            <a:rPr lang="hu-HU" sz="1200" dirty="0" smtClean="0"/>
            <a:t>Exkluzív</a:t>
          </a:r>
          <a:endParaRPr lang="hu-HU" sz="1200" dirty="0"/>
        </a:p>
      </dgm:t>
    </dgm:pt>
    <dgm:pt modelId="{51D8A4EE-7CAF-4C72-89E9-E77112B39C1C}" type="parTrans" cxnId="{8561D31F-334C-499A-9E47-B7C21EBDF2CF}">
      <dgm:prSet/>
      <dgm:spPr/>
      <dgm:t>
        <a:bodyPr/>
        <a:lstStyle/>
        <a:p>
          <a:endParaRPr lang="hu-HU"/>
        </a:p>
      </dgm:t>
    </dgm:pt>
    <dgm:pt modelId="{FE978B47-070E-41A3-984C-C096EC919623}" type="sibTrans" cxnId="{8561D31F-334C-499A-9E47-B7C21EBDF2CF}">
      <dgm:prSet/>
      <dgm:spPr/>
      <dgm:t>
        <a:bodyPr/>
        <a:lstStyle/>
        <a:p>
          <a:endParaRPr lang="hu-HU"/>
        </a:p>
      </dgm:t>
    </dgm:pt>
    <dgm:pt modelId="{ECDD7E1D-00CC-458F-AA77-CDB73E2119F4}">
      <dgm:prSet phldrT="[Szöveg]"/>
      <dgm:spPr/>
      <dgm:t>
        <a:bodyPr/>
        <a:lstStyle/>
        <a:p>
          <a:r>
            <a:rPr lang="hu-HU" dirty="0" err="1" smtClean="0"/>
            <a:t>max</a:t>
          </a:r>
          <a:r>
            <a:rPr lang="hu-HU" dirty="0" smtClean="0"/>
            <a:t>. 12 alkalom/fő/év</a:t>
          </a:r>
          <a:endParaRPr lang="hu-HU" dirty="0"/>
        </a:p>
      </dgm:t>
    </dgm:pt>
    <dgm:pt modelId="{A2F3C813-5A84-43FC-9A7D-30D44B888872}" type="parTrans" cxnId="{48D0C71F-E6EA-4B2E-BEA7-9A0E76F96BD3}">
      <dgm:prSet/>
      <dgm:spPr/>
      <dgm:t>
        <a:bodyPr/>
        <a:lstStyle/>
        <a:p>
          <a:endParaRPr lang="hu-HU"/>
        </a:p>
      </dgm:t>
    </dgm:pt>
    <dgm:pt modelId="{01E41735-E382-4F0E-AD8E-51DABB9879F8}" type="sibTrans" cxnId="{48D0C71F-E6EA-4B2E-BEA7-9A0E76F96BD3}">
      <dgm:prSet/>
      <dgm:spPr/>
      <dgm:t>
        <a:bodyPr/>
        <a:lstStyle/>
        <a:p>
          <a:endParaRPr lang="hu-HU"/>
        </a:p>
      </dgm:t>
    </dgm:pt>
    <dgm:pt modelId="{AF90A6F2-C7FB-4669-9622-43120BFB4C57}">
      <dgm:prSet phldrT="[Szöveg]" custT="1"/>
      <dgm:spPr/>
      <dgm:t>
        <a:bodyPr/>
        <a:lstStyle/>
        <a:p>
          <a:r>
            <a:rPr lang="hu-HU" sz="1200" dirty="0" smtClean="0"/>
            <a:t>Normál</a:t>
          </a:r>
          <a:endParaRPr lang="hu-HU" sz="1200" dirty="0"/>
        </a:p>
      </dgm:t>
    </dgm:pt>
    <dgm:pt modelId="{3C8B5042-C9B6-4910-9C65-45FB80658066}" type="parTrans" cxnId="{747DB022-D8D1-4B11-A4DC-18E13E0045D0}">
      <dgm:prSet/>
      <dgm:spPr/>
      <dgm:t>
        <a:bodyPr/>
        <a:lstStyle/>
        <a:p>
          <a:endParaRPr lang="hu-HU"/>
        </a:p>
      </dgm:t>
    </dgm:pt>
    <dgm:pt modelId="{D7E0A328-1340-4526-94CE-756E9AACC2D9}" type="sibTrans" cxnId="{747DB022-D8D1-4B11-A4DC-18E13E0045D0}">
      <dgm:prSet/>
      <dgm:spPr/>
      <dgm:t>
        <a:bodyPr/>
        <a:lstStyle/>
        <a:p>
          <a:endParaRPr lang="hu-HU"/>
        </a:p>
      </dgm:t>
    </dgm:pt>
    <dgm:pt modelId="{27C24D87-4513-4F27-9FFB-9D60F4AB03E2}">
      <dgm:prSet phldrT="[Szöveg]"/>
      <dgm:spPr/>
      <dgm:t>
        <a:bodyPr/>
        <a:lstStyle/>
        <a:p>
          <a:endParaRPr lang="hu-HU" dirty="0"/>
        </a:p>
      </dgm:t>
    </dgm:pt>
    <dgm:pt modelId="{97A78C52-4F9E-4761-AC60-01FA36C5C52D}" type="parTrans" cxnId="{E7202E93-8E63-4BA2-815E-7DD6626C662F}">
      <dgm:prSet/>
      <dgm:spPr/>
      <dgm:t>
        <a:bodyPr/>
        <a:lstStyle/>
        <a:p>
          <a:endParaRPr lang="hu-HU"/>
        </a:p>
      </dgm:t>
    </dgm:pt>
    <dgm:pt modelId="{869089AD-2876-4A06-A604-527DBC2E4CCD}" type="sibTrans" cxnId="{E7202E93-8E63-4BA2-815E-7DD6626C662F}">
      <dgm:prSet/>
      <dgm:spPr/>
      <dgm:t>
        <a:bodyPr/>
        <a:lstStyle/>
        <a:p>
          <a:endParaRPr lang="hu-HU"/>
        </a:p>
      </dgm:t>
    </dgm:pt>
    <dgm:pt modelId="{D2945247-E97C-4631-8A73-C9E0322E9C24}">
      <dgm:prSet phldrT="[Szöveg]" custT="1"/>
      <dgm:spPr/>
      <dgm:t>
        <a:bodyPr/>
        <a:lstStyle/>
        <a:p>
          <a:r>
            <a:rPr lang="hu-HU" sz="1200" dirty="0" smtClean="0"/>
            <a:t>Start</a:t>
          </a:r>
          <a:endParaRPr lang="hu-HU" sz="1200" dirty="0"/>
        </a:p>
      </dgm:t>
    </dgm:pt>
    <dgm:pt modelId="{4F639809-F4FC-43AB-96AF-5EC54DB8795D}" type="parTrans" cxnId="{3FD5335F-41F5-4098-AEB6-C6DBA041B143}">
      <dgm:prSet/>
      <dgm:spPr/>
      <dgm:t>
        <a:bodyPr/>
        <a:lstStyle/>
        <a:p>
          <a:endParaRPr lang="hu-HU"/>
        </a:p>
      </dgm:t>
    </dgm:pt>
    <dgm:pt modelId="{9EB60D3E-30DC-4F7A-A228-924E45BE7E8C}" type="sibTrans" cxnId="{3FD5335F-41F5-4098-AEB6-C6DBA041B143}">
      <dgm:prSet/>
      <dgm:spPr/>
      <dgm:t>
        <a:bodyPr/>
        <a:lstStyle/>
        <a:p>
          <a:endParaRPr lang="hu-HU"/>
        </a:p>
      </dgm:t>
    </dgm:pt>
    <dgm:pt modelId="{2ABB4D52-7F0C-4A1F-BBCB-BB23A13608D6}">
      <dgm:prSet phldrT="[Szöveg]" phldr="1"/>
      <dgm:spPr/>
      <dgm:t>
        <a:bodyPr/>
        <a:lstStyle/>
        <a:p>
          <a:endParaRPr lang="hu-HU" dirty="0"/>
        </a:p>
      </dgm:t>
    </dgm:pt>
    <dgm:pt modelId="{76BF6F1B-63C1-4448-B6D6-B9CBD44044DE}" type="parTrans" cxnId="{932D23CA-D98C-40D0-917C-1807633524E2}">
      <dgm:prSet/>
      <dgm:spPr/>
      <dgm:t>
        <a:bodyPr/>
        <a:lstStyle/>
        <a:p>
          <a:endParaRPr lang="hu-HU"/>
        </a:p>
      </dgm:t>
    </dgm:pt>
    <dgm:pt modelId="{3CE23135-CAD9-4418-BEA0-936E9069AED3}" type="sibTrans" cxnId="{932D23CA-D98C-40D0-917C-1807633524E2}">
      <dgm:prSet/>
      <dgm:spPr/>
      <dgm:t>
        <a:bodyPr/>
        <a:lstStyle/>
        <a:p>
          <a:endParaRPr lang="hu-HU"/>
        </a:p>
      </dgm:t>
    </dgm:pt>
    <dgm:pt modelId="{5184AA36-9942-4908-8B44-90E2525304EA}">
      <dgm:prSet custT="1"/>
      <dgm:spPr/>
      <dgm:t>
        <a:bodyPr/>
        <a:lstStyle/>
        <a:p>
          <a:r>
            <a:rPr lang="hu-HU" sz="1200" dirty="0" smtClean="0"/>
            <a:t>Prémium</a:t>
          </a:r>
          <a:endParaRPr lang="hu-HU" sz="1200" dirty="0"/>
        </a:p>
      </dgm:t>
    </dgm:pt>
    <dgm:pt modelId="{3B1BB29C-1CDA-4BE6-9937-8ECA68A81136}" type="parTrans" cxnId="{C584D1E0-64E1-497E-A031-B9893020E2FB}">
      <dgm:prSet/>
      <dgm:spPr/>
      <dgm:t>
        <a:bodyPr/>
        <a:lstStyle/>
        <a:p>
          <a:endParaRPr lang="hu-HU"/>
        </a:p>
      </dgm:t>
    </dgm:pt>
    <dgm:pt modelId="{ECEC7A86-C4E0-485A-BE48-580ED4AEF5AB}" type="sibTrans" cxnId="{C584D1E0-64E1-497E-A031-B9893020E2FB}">
      <dgm:prSet/>
      <dgm:spPr/>
      <dgm:t>
        <a:bodyPr/>
        <a:lstStyle/>
        <a:p>
          <a:endParaRPr lang="hu-HU"/>
        </a:p>
      </dgm:t>
    </dgm:pt>
    <dgm:pt modelId="{DF1ACDFE-6711-4713-841F-E8C45CFBF377}">
      <dgm:prSet/>
      <dgm:spPr/>
      <dgm:t>
        <a:bodyPr/>
        <a:lstStyle/>
        <a:p>
          <a:r>
            <a:rPr lang="hu-HU" dirty="0" err="1" smtClean="0"/>
            <a:t>max</a:t>
          </a:r>
          <a:r>
            <a:rPr lang="hu-HU" dirty="0" smtClean="0"/>
            <a:t>. 6 alkalom/ fő/év</a:t>
          </a:r>
          <a:endParaRPr lang="hu-HU" dirty="0"/>
        </a:p>
      </dgm:t>
    </dgm:pt>
    <dgm:pt modelId="{AFC34060-066B-45B9-9315-E617B4C8636A}" type="parTrans" cxnId="{F4705E7F-D670-4D43-8BD1-CFD016F79042}">
      <dgm:prSet/>
      <dgm:spPr/>
      <dgm:t>
        <a:bodyPr/>
        <a:lstStyle/>
        <a:p>
          <a:endParaRPr lang="hu-HU"/>
        </a:p>
      </dgm:t>
    </dgm:pt>
    <dgm:pt modelId="{4C9FF769-CFA6-4984-BD2F-2409CB87ECA9}" type="sibTrans" cxnId="{F4705E7F-D670-4D43-8BD1-CFD016F79042}">
      <dgm:prSet/>
      <dgm:spPr/>
      <dgm:t>
        <a:bodyPr/>
        <a:lstStyle/>
        <a:p>
          <a:endParaRPr lang="hu-HU"/>
        </a:p>
      </dgm:t>
    </dgm:pt>
    <dgm:pt modelId="{D9C47E73-0D37-427B-A1B4-7FBE8A44DCDF}" type="pres">
      <dgm:prSet presAssocID="{D7B9EFC8-54CB-4F8B-B82B-F803F537CF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307778B-1CB7-448C-8588-A28EE408A178}" type="pres">
      <dgm:prSet presAssocID="{3EA7E5F1-6B55-430A-BAA0-938E33DE881D}" presName="composite" presStyleCnt="0"/>
      <dgm:spPr/>
    </dgm:pt>
    <dgm:pt modelId="{60A5025E-6A83-4F4F-AC5E-CA1442E97ABB}" type="pres">
      <dgm:prSet presAssocID="{3EA7E5F1-6B55-430A-BAA0-938E33DE881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7D8E7AC-CFAC-4C3B-8DEF-A251AD465531}" type="pres">
      <dgm:prSet presAssocID="{3EA7E5F1-6B55-430A-BAA0-938E33DE881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3ECB23-E055-46E7-B182-24CE3455ADA2}" type="pres">
      <dgm:prSet presAssocID="{FE978B47-070E-41A3-984C-C096EC919623}" presName="space" presStyleCnt="0"/>
      <dgm:spPr/>
    </dgm:pt>
    <dgm:pt modelId="{38276F2C-133A-486C-808D-085A4BEB91A9}" type="pres">
      <dgm:prSet presAssocID="{5184AA36-9942-4908-8B44-90E2525304EA}" presName="composite" presStyleCnt="0"/>
      <dgm:spPr/>
    </dgm:pt>
    <dgm:pt modelId="{E382B99A-F0EB-4EF8-8A35-0E4880FDB1EA}" type="pres">
      <dgm:prSet presAssocID="{5184AA36-9942-4908-8B44-90E2525304E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BAB91A-4A78-4EB0-8F87-C7344BBD3F42}" type="pres">
      <dgm:prSet presAssocID="{5184AA36-9942-4908-8B44-90E2525304E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03E47D-5948-44C0-9169-AAE32BE42820}" type="pres">
      <dgm:prSet presAssocID="{ECEC7A86-C4E0-485A-BE48-580ED4AEF5AB}" presName="space" presStyleCnt="0"/>
      <dgm:spPr/>
    </dgm:pt>
    <dgm:pt modelId="{53F2DCA0-8AF6-4FBE-A8D9-CC0BC210FE8A}" type="pres">
      <dgm:prSet presAssocID="{AF90A6F2-C7FB-4669-9622-43120BFB4C57}" presName="composite" presStyleCnt="0"/>
      <dgm:spPr/>
    </dgm:pt>
    <dgm:pt modelId="{121415D8-5BB4-4EC0-AB57-634D248C904B}" type="pres">
      <dgm:prSet presAssocID="{AF90A6F2-C7FB-4669-9622-43120BFB4C5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D9699B9-0F50-41E0-9905-34BE3B6E22A2}" type="pres">
      <dgm:prSet presAssocID="{AF90A6F2-C7FB-4669-9622-43120BFB4C5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56E03-F94C-44C3-92E4-2D850E3E84E9}" type="pres">
      <dgm:prSet presAssocID="{D7E0A328-1340-4526-94CE-756E9AACC2D9}" presName="space" presStyleCnt="0"/>
      <dgm:spPr/>
    </dgm:pt>
    <dgm:pt modelId="{5ECFE25E-AB65-406B-8505-9EDE0E0FCF57}" type="pres">
      <dgm:prSet presAssocID="{D2945247-E97C-4631-8A73-C9E0322E9C24}" presName="composite" presStyleCnt="0"/>
      <dgm:spPr/>
    </dgm:pt>
    <dgm:pt modelId="{565AD266-4639-429B-A550-70F6AED15BBB}" type="pres">
      <dgm:prSet presAssocID="{D2945247-E97C-4631-8A73-C9E0322E9C2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C8DB0D-0D90-49AC-AD9C-9BCC1F1721D9}" type="pres">
      <dgm:prSet presAssocID="{D2945247-E97C-4631-8A73-C9E0322E9C24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3116A4E-B82C-46FC-8996-81C87987CC72}" type="presOf" srcId="{5184AA36-9942-4908-8B44-90E2525304EA}" destId="{E382B99A-F0EB-4EF8-8A35-0E4880FDB1EA}" srcOrd="0" destOrd="0" presId="urn:microsoft.com/office/officeart/2005/8/layout/hList1"/>
    <dgm:cxn modelId="{C584D1E0-64E1-497E-A031-B9893020E2FB}" srcId="{D7B9EFC8-54CB-4F8B-B82B-F803F537CFE7}" destId="{5184AA36-9942-4908-8B44-90E2525304EA}" srcOrd="1" destOrd="0" parTransId="{3B1BB29C-1CDA-4BE6-9937-8ECA68A81136}" sibTransId="{ECEC7A86-C4E0-485A-BE48-580ED4AEF5AB}"/>
    <dgm:cxn modelId="{8561D31F-334C-499A-9E47-B7C21EBDF2CF}" srcId="{D7B9EFC8-54CB-4F8B-B82B-F803F537CFE7}" destId="{3EA7E5F1-6B55-430A-BAA0-938E33DE881D}" srcOrd="0" destOrd="0" parTransId="{51D8A4EE-7CAF-4C72-89E9-E77112B39C1C}" sibTransId="{FE978B47-070E-41A3-984C-C096EC919623}"/>
    <dgm:cxn modelId="{536D2967-F495-4E80-9530-F3A1CC9BC11E}" type="presOf" srcId="{2ABB4D52-7F0C-4A1F-BBCB-BB23A13608D6}" destId="{C1C8DB0D-0D90-49AC-AD9C-9BCC1F1721D9}" srcOrd="0" destOrd="0" presId="urn:microsoft.com/office/officeart/2005/8/layout/hList1"/>
    <dgm:cxn modelId="{B191B2D6-4FE2-45E5-9597-424322B2E747}" type="presOf" srcId="{AF90A6F2-C7FB-4669-9622-43120BFB4C57}" destId="{121415D8-5BB4-4EC0-AB57-634D248C904B}" srcOrd="0" destOrd="0" presId="urn:microsoft.com/office/officeart/2005/8/layout/hList1"/>
    <dgm:cxn modelId="{E7202E93-8E63-4BA2-815E-7DD6626C662F}" srcId="{AF90A6F2-C7FB-4669-9622-43120BFB4C57}" destId="{27C24D87-4513-4F27-9FFB-9D60F4AB03E2}" srcOrd="0" destOrd="0" parTransId="{97A78C52-4F9E-4761-AC60-01FA36C5C52D}" sibTransId="{869089AD-2876-4A06-A604-527DBC2E4CCD}"/>
    <dgm:cxn modelId="{E4D15A3F-058F-4AEE-8C2E-94961907AA8F}" type="presOf" srcId="{DF1ACDFE-6711-4713-841F-E8C45CFBF377}" destId="{40BAB91A-4A78-4EB0-8F87-C7344BBD3F42}" srcOrd="0" destOrd="0" presId="urn:microsoft.com/office/officeart/2005/8/layout/hList1"/>
    <dgm:cxn modelId="{48D0C71F-E6EA-4B2E-BEA7-9A0E76F96BD3}" srcId="{3EA7E5F1-6B55-430A-BAA0-938E33DE881D}" destId="{ECDD7E1D-00CC-458F-AA77-CDB73E2119F4}" srcOrd="0" destOrd="0" parTransId="{A2F3C813-5A84-43FC-9A7D-30D44B888872}" sibTransId="{01E41735-E382-4F0E-AD8E-51DABB9879F8}"/>
    <dgm:cxn modelId="{F4705E7F-D670-4D43-8BD1-CFD016F79042}" srcId="{5184AA36-9942-4908-8B44-90E2525304EA}" destId="{DF1ACDFE-6711-4713-841F-E8C45CFBF377}" srcOrd="0" destOrd="0" parTransId="{AFC34060-066B-45B9-9315-E617B4C8636A}" sibTransId="{4C9FF769-CFA6-4984-BD2F-2409CB87ECA9}"/>
    <dgm:cxn modelId="{8CC094A0-C182-451F-AEC4-DA1A5C7C192D}" type="presOf" srcId="{D2945247-E97C-4631-8A73-C9E0322E9C24}" destId="{565AD266-4639-429B-A550-70F6AED15BBB}" srcOrd="0" destOrd="0" presId="urn:microsoft.com/office/officeart/2005/8/layout/hList1"/>
    <dgm:cxn modelId="{747DB022-D8D1-4B11-A4DC-18E13E0045D0}" srcId="{D7B9EFC8-54CB-4F8B-B82B-F803F537CFE7}" destId="{AF90A6F2-C7FB-4669-9622-43120BFB4C57}" srcOrd="2" destOrd="0" parTransId="{3C8B5042-C9B6-4910-9C65-45FB80658066}" sibTransId="{D7E0A328-1340-4526-94CE-756E9AACC2D9}"/>
    <dgm:cxn modelId="{5F8BA0A5-BF8B-423C-AC89-0F79C1794AB2}" type="presOf" srcId="{27C24D87-4513-4F27-9FFB-9D60F4AB03E2}" destId="{5D9699B9-0F50-41E0-9905-34BE3B6E22A2}" srcOrd="0" destOrd="0" presId="urn:microsoft.com/office/officeart/2005/8/layout/hList1"/>
    <dgm:cxn modelId="{A3883A58-ACDA-4465-9D92-D575D927D767}" type="presOf" srcId="{ECDD7E1D-00CC-458F-AA77-CDB73E2119F4}" destId="{67D8E7AC-CFAC-4C3B-8DEF-A251AD465531}" srcOrd="0" destOrd="0" presId="urn:microsoft.com/office/officeart/2005/8/layout/hList1"/>
    <dgm:cxn modelId="{DDFED70F-74E9-4937-BBBC-9C330ECA7398}" type="presOf" srcId="{3EA7E5F1-6B55-430A-BAA0-938E33DE881D}" destId="{60A5025E-6A83-4F4F-AC5E-CA1442E97ABB}" srcOrd="0" destOrd="0" presId="urn:microsoft.com/office/officeart/2005/8/layout/hList1"/>
    <dgm:cxn modelId="{8996E2FE-A4CF-49F8-81FB-AD45CC00E2D9}" type="presOf" srcId="{D7B9EFC8-54CB-4F8B-B82B-F803F537CFE7}" destId="{D9C47E73-0D37-427B-A1B4-7FBE8A44DCDF}" srcOrd="0" destOrd="0" presId="urn:microsoft.com/office/officeart/2005/8/layout/hList1"/>
    <dgm:cxn modelId="{932D23CA-D98C-40D0-917C-1807633524E2}" srcId="{D2945247-E97C-4631-8A73-C9E0322E9C24}" destId="{2ABB4D52-7F0C-4A1F-BBCB-BB23A13608D6}" srcOrd="0" destOrd="0" parTransId="{76BF6F1B-63C1-4448-B6D6-B9CBD44044DE}" sibTransId="{3CE23135-CAD9-4418-BEA0-936E9069AED3}"/>
    <dgm:cxn modelId="{3FD5335F-41F5-4098-AEB6-C6DBA041B143}" srcId="{D7B9EFC8-54CB-4F8B-B82B-F803F537CFE7}" destId="{D2945247-E97C-4631-8A73-C9E0322E9C24}" srcOrd="3" destOrd="0" parTransId="{4F639809-F4FC-43AB-96AF-5EC54DB8795D}" sibTransId="{9EB60D3E-30DC-4F7A-A228-924E45BE7E8C}"/>
    <dgm:cxn modelId="{5B944A68-95E3-42A9-99BB-5C7F2E3CE3A8}" type="presParOf" srcId="{D9C47E73-0D37-427B-A1B4-7FBE8A44DCDF}" destId="{F307778B-1CB7-448C-8588-A28EE408A178}" srcOrd="0" destOrd="0" presId="urn:microsoft.com/office/officeart/2005/8/layout/hList1"/>
    <dgm:cxn modelId="{668C2AE0-E617-46C6-8E76-C225EC3CC226}" type="presParOf" srcId="{F307778B-1CB7-448C-8588-A28EE408A178}" destId="{60A5025E-6A83-4F4F-AC5E-CA1442E97ABB}" srcOrd="0" destOrd="0" presId="urn:microsoft.com/office/officeart/2005/8/layout/hList1"/>
    <dgm:cxn modelId="{DFC6E0DC-475B-40FF-8FAB-B9BA8E9B6659}" type="presParOf" srcId="{F307778B-1CB7-448C-8588-A28EE408A178}" destId="{67D8E7AC-CFAC-4C3B-8DEF-A251AD465531}" srcOrd="1" destOrd="0" presId="urn:microsoft.com/office/officeart/2005/8/layout/hList1"/>
    <dgm:cxn modelId="{1F0E08ED-CEC8-42CC-ABE5-5564D9F93B86}" type="presParOf" srcId="{D9C47E73-0D37-427B-A1B4-7FBE8A44DCDF}" destId="{493ECB23-E055-46E7-B182-24CE3455ADA2}" srcOrd="1" destOrd="0" presId="urn:microsoft.com/office/officeart/2005/8/layout/hList1"/>
    <dgm:cxn modelId="{96341662-867F-4530-BB55-893EC7948661}" type="presParOf" srcId="{D9C47E73-0D37-427B-A1B4-7FBE8A44DCDF}" destId="{38276F2C-133A-486C-808D-085A4BEB91A9}" srcOrd="2" destOrd="0" presId="urn:microsoft.com/office/officeart/2005/8/layout/hList1"/>
    <dgm:cxn modelId="{48FCB208-9A08-42FE-9BC9-4180FBD1E685}" type="presParOf" srcId="{38276F2C-133A-486C-808D-085A4BEB91A9}" destId="{E382B99A-F0EB-4EF8-8A35-0E4880FDB1EA}" srcOrd="0" destOrd="0" presId="urn:microsoft.com/office/officeart/2005/8/layout/hList1"/>
    <dgm:cxn modelId="{1A1B9421-C41F-4989-A512-F17DA38565EF}" type="presParOf" srcId="{38276F2C-133A-486C-808D-085A4BEB91A9}" destId="{40BAB91A-4A78-4EB0-8F87-C7344BBD3F42}" srcOrd="1" destOrd="0" presId="urn:microsoft.com/office/officeart/2005/8/layout/hList1"/>
    <dgm:cxn modelId="{C43ABCC7-99FA-4C3D-8D24-08F396BD04E4}" type="presParOf" srcId="{D9C47E73-0D37-427B-A1B4-7FBE8A44DCDF}" destId="{BB03E47D-5948-44C0-9169-AAE32BE42820}" srcOrd="3" destOrd="0" presId="urn:microsoft.com/office/officeart/2005/8/layout/hList1"/>
    <dgm:cxn modelId="{637B2B37-E47B-4C57-A4D9-5D03E468531A}" type="presParOf" srcId="{D9C47E73-0D37-427B-A1B4-7FBE8A44DCDF}" destId="{53F2DCA0-8AF6-4FBE-A8D9-CC0BC210FE8A}" srcOrd="4" destOrd="0" presId="urn:microsoft.com/office/officeart/2005/8/layout/hList1"/>
    <dgm:cxn modelId="{84935784-DAD5-4944-9060-3C3AC0A9931A}" type="presParOf" srcId="{53F2DCA0-8AF6-4FBE-A8D9-CC0BC210FE8A}" destId="{121415D8-5BB4-4EC0-AB57-634D248C904B}" srcOrd="0" destOrd="0" presId="urn:microsoft.com/office/officeart/2005/8/layout/hList1"/>
    <dgm:cxn modelId="{CE6994E3-8460-4718-8E8C-01C7E35AD3D1}" type="presParOf" srcId="{53F2DCA0-8AF6-4FBE-A8D9-CC0BC210FE8A}" destId="{5D9699B9-0F50-41E0-9905-34BE3B6E22A2}" srcOrd="1" destOrd="0" presId="urn:microsoft.com/office/officeart/2005/8/layout/hList1"/>
    <dgm:cxn modelId="{EFBA4855-1C17-4B9A-8A3B-BC7472FD921B}" type="presParOf" srcId="{D9C47E73-0D37-427B-A1B4-7FBE8A44DCDF}" destId="{F0756E03-F94C-44C3-92E4-2D850E3E84E9}" srcOrd="5" destOrd="0" presId="urn:microsoft.com/office/officeart/2005/8/layout/hList1"/>
    <dgm:cxn modelId="{930E5128-6D96-4E6D-B552-D52E03785AEC}" type="presParOf" srcId="{D9C47E73-0D37-427B-A1B4-7FBE8A44DCDF}" destId="{5ECFE25E-AB65-406B-8505-9EDE0E0FCF57}" srcOrd="6" destOrd="0" presId="urn:microsoft.com/office/officeart/2005/8/layout/hList1"/>
    <dgm:cxn modelId="{88AAAF56-8F45-4C35-B0C0-DB7FBFE6B19E}" type="presParOf" srcId="{5ECFE25E-AB65-406B-8505-9EDE0E0FCF57}" destId="{565AD266-4639-429B-A550-70F6AED15BBB}" srcOrd="0" destOrd="0" presId="urn:microsoft.com/office/officeart/2005/8/layout/hList1"/>
    <dgm:cxn modelId="{9A1C508E-564F-4B49-BC27-96C3DB1020EB}" type="presParOf" srcId="{5ECFE25E-AB65-406B-8505-9EDE0E0FCF57}" destId="{C1C8DB0D-0D90-49AC-AD9C-9BCC1F1721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CA8AC-E54F-486E-B653-BCDCB3462303}">
      <dsp:nvSpPr>
        <dsp:cNvPr id="0" name=""/>
        <dsp:cNvSpPr/>
      </dsp:nvSpPr>
      <dsp:spPr>
        <a:xfrm>
          <a:off x="4211967" y="2266033"/>
          <a:ext cx="3003550" cy="30035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Egészségügyi szolgáltatók</a:t>
          </a:r>
          <a:endParaRPr lang="hu-HU" sz="2000" kern="1200" dirty="0"/>
        </a:p>
      </dsp:txBody>
      <dsp:txXfrm>
        <a:off x="4815814" y="2969600"/>
        <a:ext cx="1795856" cy="1543887"/>
      </dsp:txXfrm>
    </dsp:sp>
    <dsp:sp modelId="{265ED5E0-BD10-41C3-8394-374C4DEB42F7}">
      <dsp:nvSpPr>
        <dsp:cNvPr id="0" name=""/>
        <dsp:cNvSpPr/>
      </dsp:nvSpPr>
      <dsp:spPr>
        <a:xfrm>
          <a:off x="2555776" y="1671961"/>
          <a:ext cx="2184400" cy="21844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Szolgáltatásszervező</a:t>
          </a:r>
          <a:endParaRPr lang="hu-HU" sz="1400" kern="1200" dirty="0"/>
        </a:p>
      </dsp:txBody>
      <dsp:txXfrm>
        <a:off x="3105705" y="2225214"/>
        <a:ext cx="1084542" cy="1077894"/>
      </dsp:txXfrm>
    </dsp:sp>
    <dsp:sp modelId="{6432EDD7-89E5-40FE-9CEA-8A70002AFB2D}">
      <dsp:nvSpPr>
        <dsp:cNvPr id="0" name=""/>
        <dsp:cNvSpPr/>
      </dsp:nvSpPr>
      <dsp:spPr>
        <a:xfrm rot="20700000">
          <a:off x="3876412" y="328293"/>
          <a:ext cx="2140266" cy="21402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Biztosító</a:t>
          </a:r>
          <a:endParaRPr lang="hu-HU" sz="2000" kern="1200" dirty="0"/>
        </a:p>
      </dsp:txBody>
      <dsp:txXfrm rot="-20700000">
        <a:off x="4345835" y="797716"/>
        <a:ext cx="1201420" cy="1201420"/>
      </dsp:txXfrm>
    </dsp:sp>
    <dsp:sp modelId="{8A9A0D0A-E24D-4C64-9160-91EEADA3F4CF}">
      <dsp:nvSpPr>
        <dsp:cNvPr id="0" name=""/>
        <dsp:cNvSpPr/>
      </dsp:nvSpPr>
      <dsp:spPr>
        <a:xfrm>
          <a:off x="4082150" y="1996124"/>
          <a:ext cx="3844544" cy="3844544"/>
        </a:xfrm>
        <a:prstGeom prst="circularArrow">
          <a:avLst>
            <a:gd name="adj1" fmla="val 4687"/>
            <a:gd name="adj2" fmla="val 299029"/>
            <a:gd name="adj3" fmla="val 2539926"/>
            <a:gd name="adj4" fmla="val 1581100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1CF90-CAEF-4764-9EAB-B50BFC6F456B}">
      <dsp:nvSpPr>
        <dsp:cNvPr id="0" name=""/>
        <dsp:cNvSpPr/>
      </dsp:nvSpPr>
      <dsp:spPr>
        <a:xfrm>
          <a:off x="1691670" y="1239904"/>
          <a:ext cx="2793301" cy="2793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A3D36-AA0D-487E-881C-C9A481B244ED}">
      <dsp:nvSpPr>
        <dsp:cNvPr id="0" name=""/>
        <dsp:cNvSpPr/>
      </dsp:nvSpPr>
      <dsp:spPr>
        <a:xfrm>
          <a:off x="3279851" y="-233727"/>
          <a:ext cx="3011741" cy="30117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évente egy alkalommal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évente egy alkalommal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két alkalom      /fő/év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két beavatkozás /fő/év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egy beavatkozás /fő/év</a:t>
          </a: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F7B8-654C-4C17-990C-1B424436BA52}">
      <dsp:nvSpPr>
        <dsp:cNvPr id="0" name=""/>
        <dsp:cNvSpPr/>
      </dsp:nvSpPr>
      <dsp:spPr>
        <a:xfrm rot="5400000">
          <a:off x="-230953" y="233985"/>
          <a:ext cx="1539692" cy="107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Ügyféligény</a:t>
          </a:r>
          <a:endParaRPr lang="hu-HU" sz="1500" kern="1200" dirty="0"/>
        </a:p>
      </dsp:txBody>
      <dsp:txXfrm rot="-5400000">
        <a:off x="1" y="541923"/>
        <a:ext cx="1077784" cy="461908"/>
      </dsp:txXfrm>
    </dsp:sp>
    <dsp:sp modelId="{252AC2EE-431E-4982-88BF-2DD18BFE59AD}">
      <dsp:nvSpPr>
        <dsp:cNvPr id="0" name=""/>
        <dsp:cNvSpPr/>
      </dsp:nvSpPr>
      <dsp:spPr>
        <a:xfrm rot="5400000">
          <a:off x="4391828" y="-3311011"/>
          <a:ext cx="1000800" cy="7628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tervezhető és akut eset</a:t>
          </a:r>
          <a:endParaRPr lang="hu-HU" sz="2000" kern="1200" dirty="0"/>
        </a:p>
      </dsp:txBody>
      <dsp:txXfrm rot="-5400000">
        <a:off x="1077785" y="51887"/>
        <a:ext cx="7580032" cy="903090"/>
      </dsp:txXfrm>
    </dsp:sp>
    <dsp:sp modelId="{C275AB75-1A84-4805-8F8B-EFA9F77A104B}">
      <dsp:nvSpPr>
        <dsp:cNvPr id="0" name=""/>
        <dsp:cNvSpPr/>
      </dsp:nvSpPr>
      <dsp:spPr>
        <a:xfrm rot="5400000">
          <a:off x="-230953" y="1629818"/>
          <a:ext cx="1539692" cy="107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Bejelentés</a:t>
          </a:r>
          <a:endParaRPr lang="hu-HU" sz="1500" kern="1200" dirty="0"/>
        </a:p>
      </dsp:txBody>
      <dsp:txXfrm rot="-5400000">
        <a:off x="1" y="1937756"/>
        <a:ext cx="1077784" cy="461908"/>
      </dsp:txXfrm>
    </dsp:sp>
    <dsp:sp modelId="{4D8DB3BB-44CD-47FB-915A-8AF217FECA39}">
      <dsp:nvSpPr>
        <dsp:cNvPr id="0" name=""/>
        <dsp:cNvSpPr/>
      </dsp:nvSpPr>
      <dsp:spPr>
        <a:xfrm rot="5400000">
          <a:off x="4391828" y="-1915178"/>
          <a:ext cx="1000800" cy="7628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Generali Medi24</a:t>
          </a:r>
          <a:endParaRPr lang="hu-HU" sz="2000" kern="1200" dirty="0"/>
        </a:p>
      </dsp:txBody>
      <dsp:txXfrm rot="-5400000">
        <a:off x="1077785" y="1447720"/>
        <a:ext cx="7580032" cy="903090"/>
      </dsp:txXfrm>
    </dsp:sp>
    <dsp:sp modelId="{1A166DD4-B87B-4DAB-8748-FD0A5E5B69BB}">
      <dsp:nvSpPr>
        <dsp:cNvPr id="0" name=""/>
        <dsp:cNvSpPr/>
      </dsp:nvSpPr>
      <dsp:spPr>
        <a:xfrm rot="5400000">
          <a:off x="-230953" y="3025652"/>
          <a:ext cx="1539692" cy="107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Szolgáltatás</a:t>
          </a:r>
          <a:endParaRPr lang="hu-HU" sz="1500" kern="1200" dirty="0"/>
        </a:p>
      </dsp:txBody>
      <dsp:txXfrm rot="-5400000">
        <a:off x="1" y="3333590"/>
        <a:ext cx="1077784" cy="461908"/>
      </dsp:txXfrm>
    </dsp:sp>
    <dsp:sp modelId="{1FE2B57C-7FB9-429B-A719-1E49E9BFF0FE}">
      <dsp:nvSpPr>
        <dsp:cNvPr id="0" name=""/>
        <dsp:cNvSpPr/>
      </dsp:nvSpPr>
      <dsp:spPr>
        <a:xfrm rot="5400000">
          <a:off x="4391828" y="-519345"/>
          <a:ext cx="1000800" cy="7628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egyeztetett időpontban, helyszínen, választott szolgáltatóval</a:t>
          </a:r>
          <a:endParaRPr lang="hu-HU" sz="2000" kern="1200" dirty="0"/>
        </a:p>
      </dsp:txBody>
      <dsp:txXfrm rot="-5400000">
        <a:off x="1077785" y="2843553"/>
        <a:ext cx="7580032" cy="903090"/>
      </dsp:txXfrm>
    </dsp:sp>
    <dsp:sp modelId="{A0D8BDCD-5C7F-4B12-90C1-AC14F6A8B18F}">
      <dsp:nvSpPr>
        <dsp:cNvPr id="0" name=""/>
        <dsp:cNvSpPr/>
      </dsp:nvSpPr>
      <dsp:spPr>
        <a:xfrm rot="5400000">
          <a:off x="-230953" y="4421485"/>
          <a:ext cx="1539692" cy="1077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Elszámolás</a:t>
          </a:r>
          <a:endParaRPr lang="hu-HU" sz="1500" kern="1200" dirty="0"/>
        </a:p>
      </dsp:txBody>
      <dsp:txXfrm rot="-5400000">
        <a:off x="1" y="4729423"/>
        <a:ext cx="1077784" cy="461908"/>
      </dsp:txXfrm>
    </dsp:sp>
    <dsp:sp modelId="{F7B70FFA-7593-4DAA-8C8F-2806BA3C4F09}">
      <dsp:nvSpPr>
        <dsp:cNvPr id="0" name=""/>
        <dsp:cNvSpPr/>
      </dsp:nvSpPr>
      <dsp:spPr>
        <a:xfrm rot="5400000">
          <a:off x="4391828" y="876488"/>
          <a:ext cx="1000800" cy="7628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EA és a Generali elszámol</a:t>
          </a:r>
          <a:endParaRPr lang="hu-HU" sz="2000" kern="1200" dirty="0"/>
        </a:p>
      </dsp:txBody>
      <dsp:txXfrm rot="-5400000">
        <a:off x="1077785" y="4239387"/>
        <a:ext cx="7580032" cy="9030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F7B8-654C-4C17-990C-1B424436BA52}">
      <dsp:nvSpPr>
        <dsp:cNvPr id="0" name=""/>
        <dsp:cNvSpPr/>
      </dsp:nvSpPr>
      <dsp:spPr>
        <a:xfrm rot="5400000">
          <a:off x="-185812" y="187041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Ügyféligény</a:t>
          </a:r>
          <a:endParaRPr lang="hu-HU" sz="1200" kern="1200" dirty="0"/>
        </a:p>
      </dsp:txBody>
      <dsp:txXfrm rot="-5400000">
        <a:off x="1" y="434791"/>
        <a:ext cx="867126" cy="371626"/>
      </dsp:txXfrm>
    </dsp:sp>
    <dsp:sp modelId="{252AC2EE-431E-4982-88BF-2DD18BFE59AD}">
      <dsp:nvSpPr>
        <dsp:cNvPr id="0" name=""/>
        <dsp:cNvSpPr/>
      </dsp:nvSpPr>
      <dsp:spPr>
        <a:xfrm rot="5400000">
          <a:off x="4384304" y="-3515949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azonnali ellátást igénylő eset (amikor </a:t>
          </a:r>
          <a:r>
            <a:rPr lang="hu-HU" sz="2000" b="1" kern="1200" dirty="0" smtClean="0">
              <a:solidFill>
                <a:srgbClr val="C00000"/>
              </a:solidFill>
            </a:rPr>
            <a:t>nem kell </a:t>
          </a:r>
          <a:r>
            <a:rPr lang="hu-HU" sz="2000" kern="1200" dirty="0" smtClean="0"/>
            <a:t>előfinanszírozni)</a:t>
          </a:r>
          <a:endParaRPr lang="hu-HU" sz="2000" kern="1200" dirty="0"/>
        </a:p>
      </dsp:txBody>
      <dsp:txXfrm rot="-5400000">
        <a:off x="867126" y="40535"/>
        <a:ext cx="7800239" cy="726577"/>
      </dsp:txXfrm>
    </dsp:sp>
    <dsp:sp modelId="{C275AB75-1A84-4805-8F8B-EFA9F77A104B}">
      <dsp:nvSpPr>
        <dsp:cNvPr id="0" name=""/>
        <dsp:cNvSpPr/>
      </dsp:nvSpPr>
      <dsp:spPr>
        <a:xfrm rot="5400000">
          <a:off x="-185812" y="1310053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1557803"/>
        <a:ext cx="867126" cy="371626"/>
      </dsp:txXfrm>
    </dsp:sp>
    <dsp:sp modelId="{4D8DB3BB-44CD-47FB-915A-8AF217FECA39}">
      <dsp:nvSpPr>
        <dsp:cNvPr id="0" name=""/>
        <dsp:cNvSpPr/>
      </dsp:nvSpPr>
      <dsp:spPr>
        <a:xfrm rot="5400000">
          <a:off x="4384304" y="-2392937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104/ügyelet</a:t>
          </a:r>
          <a:endParaRPr lang="hu-HU" sz="2000" kern="1200" dirty="0"/>
        </a:p>
      </dsp:txBody>
      <dsp:txXfrm rot="-5400000">
        <a:off x="867126" y="1163547"/>
        <a:ext cx="7800239" cy="726577"/>
      </dsp:txXfrm>
    </dsp:sp>
    <dsp:sp modelId="{1A166DD4-B87B-4DAB-8748-FD0A5E5B69BB}">
      <dsp:nvSpPr>
        <dsp:cNvPr id="0" name=""/>
        <dsp:cNvSpPr/>
      </dsp:nvSpPr>
      <dsp:spPr>
        <a:xfrm rot="5400000">
          <a:off x="-185812" y="2433064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Ellátás</a:t>
          </a:r>
          <a:endParaRPr lang="hu-HU" sz="1200" kern="1200" dirty="0"/>
        </a:p>
      </dsp:txBody>
      <dsp:txXfrm rot="-5400000">
        <a:off x="1" y="2680814"/>
        <a:ext cx="867126" cy="371626"/>
      </dsp:txXfrm>
    </dsp:sp>
    <dsp:sp modelId="{1FE2B57C-7FB9-429B-A719-1E49E9BFF0FE}">
      <dsp:nvSpPr>
        <dsp:cNvPr id="0" name=""/>
        <dsp:cNvSpPr/>
      </dsp:nvSpPr>
      <dsp:spPr>
        <a:xfrm rot="5400000">
          <a:off x="4384304" y="-126992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szükséges ellátás igénybevétele</a:t>
          </a:r>
          <a:endParaRPr lang="hu-HU" sz="2000" kern="1200" dirty="0"/>
        </a:p>
      </dsp:txBody>
      <dsp:txXfrm rot="-5400000">
        <a:off x="867126" y="2286558"/>
        <a:ext cx="7800239" cy="726577"/>
      </dsp:txXfrm>
    </dsp:sp>
    <dsp:sp modelId="{A0D8BDCD-5C7F-4B12-90C1-AC14F6A8B18F}">
      <dsp:nvSpPr>
        <dsp:cNvPr id="0" name=""/>
        <dsp:cNvSpPr/>
      </dsp:nvSpPr>
      <dsp:spPr>
        <a:xfrm rot="5400000">
          <a:off x="-185812" y="3556075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3803825"/>
        <a:ext cx="867126" cy="371626"/>
      </dsp:txXfrm>
    </dsp:sp>
    <dsp:sp modelId="{F7B70FFA-7593-4DAA-8C8F-2806BA3C4F09}">
      <dsp:nvSpPr>
        <dsp:cNvPr id="0" name=""/>
        <dsp:cNvSpPr/>
      </dsp:nvSpPr>
      <dsp:spPr>
        <a:xfrm rot="5400000">
          <a:off x="4384304" y="-146914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Generali Medi24</a:t>
          </a:r>
          <a:endParaRPr lang="hu-HU" sz="2000" kern="1200" dirty="0"/>
        </a:p>
      </dsp:txBody>
      <dsp:txXfrm rot="-5400000">
        <a:off x="867126" y="3409570"/>
        <a:ext cx="7800239" cy="726577"/>
      </dsp:txXfrm>
    </dsp:sp>
    <dsp:sp modelId="{D09B3AF4-E70B-48AD-A888-A8270EF26784}">
      <dsp:nvSpPr>
        <dsp:cNvPr id="0" name=""/>
        <dsp:cNvSpPr/>
      </dsp:nvSpPr>
      <dsp:spPr>
        <a:xfrm rot="5400000">
          <a:off x="-185812" y="4679087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Elszámolás</a:t>
          </a:r>
          <a:endParaRPr lang="hu-HU" sz="1200" kern="1200" dirty="0"/>
        </a:p>
      </dsp:txBody>
      <dsp:txXfrm rot="-5400000">
        <a:off x="1" y="4926837"/>
        <a:ext cx="867126" cy="371626"/>
      </dsp:txXfrm>
    </dsp:sp>
    <dsp:sp modelId="{4A6CBE63-C6A4-4F44-A5A5-F82032EAE413}">
      <dsp:nvSpPr>
        <dsp:cNvPr id="0" name=""/>
        <dsp:cNvSpPr/>
      </dsp:nvSpPr>
      <dsp:spPr>
        <a:xfrm rot="5400000">
          <a:off x="4384304" y="97609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EA fizeti a kórházi számlát, majd a Generalival utólag elszámol</a:t>
          </a:r>
          <a:endParaRPr lang="hu-HU" sz="2000" kern="1200" dirty="0"/>
        </a:p>
      </dsp:txBody>
      <dsp:txXfrm rot="-5400000">
        <a:off x="867126" y="4532580"/>
        <a:ext cx="7800239" cy="7265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F7B8-654C-4C17-990C-1B424436BA52}">
      <dsp:nvSpPr>
        <dsp:cNvPr id="0" name=""/>
        <dsp:cNvSpPr/>
      </dsp:nvSpPr>
      <dsp:spPr>
        <a:xfrm rot="5400000">
          <a:off x="-185812" y="187041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Ügyféligény</a:t>
          </a:r>
          <a:endParaRPr lang="hu-HU" sz="1200" kern="1200" dirty="0"/>
        </a:p>
      </dsp:txBody>
      <dsp:txXfrm rot="-5400000">
        <a:off x="1" y="434791"/>
        <a:ext cx="867126" cy="371626"/>
      </dsp:txXfrm>
    </dsp:sp>
    <dsp:sp modelId="{252AC2EE-431E-4982-88BF-2DD18BFE59AD}">
      <dsp:nvSpPr>
        <dsp:cNvPr id="0" name=""/>
        <dsp:cNvSpPr/>
      </dsp:nvSpPr>
      <dsp:spPr>
        <a:xfrm rot="5400000">
          <a:off x="4384304" y="-3515949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azonnali ellátást igénylő eset (amikor </a:t>
          </a:r>
          <a:r>
            <a:rPr lang="hu-HU" sz="2000" b="1" kern="1200" dirty="0" smtClean="0">
              <a:solidFill>
                <a:srgbClr val="C00000"/>
              </a:solidFill>
            </a:rPr>
            <a:t>kell</a:t>
          </a:r>
          <a:r>
            <a:rPr lang="hu-HU" sz="2000" kern="1200" dirty="0" smtClean="0"/>
            <a:t> előfinanszírozni)</a:t>
          </a:r>
          <a:endParaRPr lang="hu-HU" sz="2000" kern="1200" dirty="0"/>
        </a:p>
      </dsp:txBody>
      <dsp:txXfrm rot="-5400000">
        <a:off x="867126" y="40535"/>
        <a:ext cx="7800239" cy="726577"/>
      </dsp:txXfrm>
    </dsp:sp>
    <dsp:sp modelId="{C275AB75-1A84-4805-8F8B-EFA9F77A104B}">
      <dsp:nvSpPr>
        <dsp:cNvPr id="0" name=""/>
        <dsp:cNvSpPr/>
      </dsp:nvSpPr>
      <dsp:spPr>
        <a:xfrm rot="5400000">
          <a:off x="-185812" y="1310053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1557803"/>
        <a:ext cx="867126" cy="371626"/>
      </dsp:txXfrm>
    </dsp:sp>
    <dsp:sp modelId="{4D8DB3BB-44CD-47FB-915A-8AF217FECA39}">
      <dsp:nvSpPr>
        <dsp:cNvPr id="0" name=""/>
        <dsp:cNvSpPr/>
      </dsp:nvSpPr>
      <dsp:spPr>
        <a:xfrm rot="5400000">
          <a:off x="4384304" y="-2392937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104/ügyelet</a:t>
          </a:r>
          <a:endParaRPr lang="hu-HU" sz="2000" kern="1200" dirty="0"/>
        </a:p>
      </dsp:txBody>
      <dsp:txXfrm rot="-5400000">
        <a:off x="867126" y="1163547"/>
        <a:ext cx="7800239" cy="726577"/>
      </dsp:txXfrm>
    </dsp:sp>
    <dsp:sp modelId="{1A166DD4-B87B-4DAB-8748-FD0A5E5B69BB}">
      <dsp:nvSpPr>
        <dsp:cNvPr id="0" name=""/>
        <dsp:cNvSpPr/>
      </dsp:nvSpPr>
      <dsp:spPr>
        <a:xfrm rot="5400000">
          <a:off x="-185812" y="2433064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Ellátás</a:t>
          </a:r>
          <a:endParaRPr lang="hu-HU" sz="1200" kern="1200" dirty="0"/>
        </a:p>
      </dsp:txBody>
      <dsp:txXfrm rot="-5400000">
        <a:off x="1" y="2680814"/>
        <a:ext cx="867126" cy="371626"/>
      </dsp:txXfrm>
    </dsp:sp>
    <dsp:sp modelId="{1FE2B57C-7FB9-429B-A719-1E49E9BFF0FE}">
      <dsp:nvSpPr>
        <dsp:cNvPr id="0" name=""/>
        <dsp:cNvSpPr/>
      </dsp:nvSpPr>
      <dsp:spPr>
        <a:xfrm rot="5400000">
          <a:off x="4384304" y="-126992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szükséges ellátás igénybevétele (pl. VIP ellátás)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ügyfél fizet az ellátásért</a:t>
          </a:r>
          <a:endParaRPr lang="hu-HU" sz="2000" kern="1200" dirty="0"/>
        </a:p>
      </dsp:txBody>
      <dsp:txXfrm rot="-5400000">
        <a:off x="867126" y="2286558"/>
        <a:ext cx="7800239" cy="726577"/>
      </dsp:txXfrm>
    </dsp:sp>
    <dsp:sp modelId="{A0D8BDCD-5C7F-4B12-90C1-AC14F6A8B18F}">
      <dsp:nvSpPr>
        <dsp:cNvPr id="0" name=""/>
        <dsp:cNvSpPr/>
      </dsp:nvSpPr>
      <dsp:spPr>
        <a:xfrm rot="5400000">
          <a:off x="-185812" y="3556075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3803825"/>
        <a:ext cx="867126" cy="371626"/>
      </dsp:txXfrm>
    </dsp:sp>
    <dsp:sp modelId="{F7B70FFA-7593-4DAA-8C8F-2806BA3C4F09}">
      <dsp:nvSpPr>
        <dsp:cNvPr id="0" name=""/>
        <dsp:cNvSpPr/>
      </dsp:nvSpPr>
      <dsp:spPr>
        <a:xfrm rot="5400000">
          <a:off x="4384304" y="-146914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Szolgáltatási igény bejelentése a Generalinak papíron</a:t>
          </a:r>
          <a:endParaRPr lang="hu-HU" sz="2000" kern="1200" dirty="0"/>
        </a:p>
      </dsp:txBody>
      <dsp:txXfrm rot="-5400000">
        <a:off x="867126" y="3409570"/>
        <a:ext cx="7800239" cy="726577"/>
      </dsp:txXfrm>
    </dsp:sp>
    <dsp:sp modelId="{D09B3AF4-E70B-48AD-A888-A8270EF26784}">
      <dsp:nvSpPr>
        <dsp:cNvPr id="0" name=""/>
        <dsp:cNvSpPr/>
      </dsp:nvSpPr>
      <dsp:spPr>
        <a:xfrm rot="5400000">
          <a:off x="-185812" y="4679087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Elszámolás</a:t>
          </a:r>
          <a:endParaRPr lang="hu-HU" sz="1200" kern="1200" dirty="0"/>
        </a:p>
      </dsp:txBody>
      <dsp:txXfrm rot="-5400000">
        <a:off x="1" y="4926837"/>
        <a:ext cx="867126" cy="371626"/>
      </dsp:txXfrm>
    </dsp:sp>
    <dsp:sp modelId="{4A6CBE63-C6A4-4F44-A5A5-F82032EAE413}">
      <dsp:nvSpPr>
        <dsp:cNvPr id="0" name=""/>
        <dsp:cNvSpPr/>
      </dsp:nvSpPr>
      <dsp:spPr>
        <a:xfrm rot="5400000">
          <a:off x="4384304" y="97609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Generali az elbírálást követően fizet a biztosítottnak</a:t>
          </a:r>
          <a:endParaRPr lang="hu-HU" sz="2000" kern="1200" dirty="0"/>
        </a:p>
      </dsp:txBody>
      <dsp:txXfrm rot="-5400000">
        <a:off x="867126" y="4532580"/>
        <a:ext cx="7800239" cy="7265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0F7B8-654C-4C17-990C-1B424436BA52}">
      <dsp:nvSpPr>
        <dsp:cNvPr id="0" name=""/>
        <dsp:cNvSpPr/>
      </dsp:nvSpPr>
      <dsp:spPr>
        <a:xfrm rot="5400000">
          <a:off x="-185812" y="187041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Ügyféligény</a:t>
          </a:r>
          <a:endParaRPr lang="hu-HU" sz="1200" kern="1200" dirty="0"/>
        </a:p>
      </dsp:txBody>
      <dsp:txXfrm rot="-5400000">
        <a:off x="1" y="434791"/>
        <a:ext cx="867126" cy="371626"/>
      </dsp:txXfrm>
    </dsp:sp>
    <dsp:sp modelId="{252AC2EE-431E-4982-88BF-2DD18BFE59AD}">
      <dsp:nvSpPr>
        <dsp:cNvPr id="0" name=""/>
        <dsp:cNvSpPr/>
      </dsp:nvSpPr>
      <dsp:spPr>
        <a:xfrm rot="5400000">
          <a:off x="4384304" y="-3515949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ügyfél saját szervezésben megy és előfinanszíroz</a:t>
          </a:r>
          <a:endParaRPr lang="hu-HU" sz="2000" kern="1200" dirty="0"/>
        </a:p>
      </dsp:txBody>
      <dsp:txXfrm rot="-5400000">
        <a:off x="867126" y="40535"/>
        <a:ext cx="7800239" cy="726577"/>
      </dsp:txXfrm>
    </dsp:sp>
    <dsp:sp modelId="{C275AB75-1A84-4805-8F8B-EFA9F77A104B}">
      <dsp:nvSpPr>
        <dsp:cNvPr id="0" name=""/>
        <dsp:cNvSpPr/>
      </dsp:nvSpPr>
      <dsp:spPr>
        <a:xfrm rot="5400000">
          <a:off x="-185812" y="1310053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1557803"/>
        <a:ext cx="867126" cy="371626"/>
      </dsp:txXfrm>
    </dsp:sp>
    <dsp:sp modelId="{4D8DB3BB-44CD-47FB-915A-8AF217FECA39}">
      <dsp:nvSpPr>
        <dsp:cNvPr id="0" name=""/>
        <dsp:cNvSpPr/>
      </dsp:nvSpPr>
      <dsp:spPr>
        <a:xfrm rot="5400000">
          <a:off x="4384304" y="-2392937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egyeztet a Generali Medi24-el</a:t>
          </a:r>
          <a:endParaRPr lang="hu-HU" sz="2000" kern="1200" dirty="0"/>
        </a:p>
      </dsp:txBody>
      <dsp:txXfrm rot="-5400000">
        <a:off x="867126" y="1163547"/>
        <a:ext cx="7800239" cy="726577"/>
      </dsp:txXfrm>
    </dsp:sp>
    <dsp:sp modelId="{1A166DD4-B87B-4DAB-8748-FD0A5E5B69BB}">
      <dsp:nvSpPr>
        <dsp:cNvPr id="0" name=""/>
        <dsp:cNvSpPr/>
      </dsp:nvSpPr>
      <dsp:spPr>
        <a:xfrm rot="5400000">
          <a:off x="-185812" y="2433064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Ellátás</a:t>
          </a:r>
          <a:endParaRPr lang="hu-HU" sz="1200" kern="1200" dirty="0"/>
        </a:p>
      </dsp:txBody>
      <dsp:txXfrm rot="-5400000">
        <a:off x="1" y="2680814"/>
        <a:ext cx="867126" cy="371626"/>
      </dsp:txXfrm>
    </dsp:sp>
    <dsp:sp modelId="{1FE2B57C-7FB9-429B-A719-1E49E9BFF0FE}">
      <dsp:nvSpPr>
        <dsp:cNvPr id="0" name=""/>
        <dsp:cNvSpPr/>
      </dsp:nvSpPr>
      <dsp:spPr>
        <a:xfrm rot="5400000">
          <a:off x="4384304" y="-126992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ellátást igénybe veszi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az ügyfél fizet az ellátásért</a:t>
          </a:r>
          <a:endParaRPr lang="hu-HU" sz="2000" kern="1200" dirty="0"/>
        </a:p>
      </dsp:txBody>
      <dsp:txXfrm rot="-5400000">
        <a:off x="867126" y="2286558"/>
        <a:ext cx="7800239" cy="726577"/>
      </dsp:txXfrm>
    </dsp:sp>
    <dsp:sp modelId="{A0D8BDCD-5C7F-4B12-90C1-AC14F6A8B18F}">
      <dsp:nvSpPr>
        <dsp:cNvPr id="0" name=""/>
        <dsp:cNvSpPr/>
      </dsp:nvSpPr>
      <dsp:spPr>
        <a:xfrm rot="5400000">
          <a:off x="-185812" y="3556075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Bejelentés</a:t>
          </a:r>
          <a:endParaRPr lang="hu-HU" sz="1200" kern="1200" dirty="0"/>
        </a:p>
      </dsp:txBody>
      <dsp:txXfrm rot="-5400000">
        <a:off x="1" y="3803825"/>
        <a:ext cx="867126" cy="371626"/>
      </dsp:txXfrm>
    </dsp:sp>
    <dsp:sp modelId="{F7B70FFA-7593-4DAA-8C8F-2806BA3C4F09}">
      <dsp:nvSpPr>
        <dsp:cNvPr id="0" name=""/>
        <dsp:cNvSpPr/>
      </dsp:nvSpPr>
      <dsp:spPr>
        <a:xfrm rot="5400000">
          <a:off x="4384304" y="-146914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Szolgáltatási igény bejelentése a Generalinak papíron</a:t>
          </a:r>
          <a:endParaRPr lang="hu-HU" sz="2000" kern="1200" dirty="0"/>
        </a:p>
      </dsp:txBody>
      <dsp:txXfrm rot="-5400000">
        <a:off x="867126" y="3409570"/>
        <a:ext cx="7800239" cy="726577"/>
      </dsp:txXfrm>
    </dsp:sp>
    <dsp:sp modelId="{D09B3AF4-E70B-48AD-A888-A8270EF26784}">
      <dsp:nvSpPr>
        <dsp:cNvPr id="0" name=""/>
        <dsp:cNvSpPr/>
      </dsp:nvSpPr>
      <dsp:spPr>
        <a:xfrm rot="5400000">
          <a:off x="-185812" y="4679087"/>
          <a:ext cx="1238752" cy="8671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Elszámolás</a:t>
          </a:r>
          <a:endParaRPr lang="hu-HU" sz="1200" kern="1200" dirty="0"/>
        </a:p>
      </dsp:txBody>
      <dsp:txXfrm rot="-5400000">
        <a:off x="1" y="4926837"/>
        <a:ext cx="867126" cy="371626"/>
      </dsp:txXfrm>
    </dsp:sp>
    <dsp:sp modelId="{4A6CBE63-C6A4-4F44-A5A5-F82032EAE413}">
      <dsp:nvSpPr>
        <dsp:cNvPr id="0" name=""/>
        <dsp:cNvSpPr/>
      </dsp:nvSpPr>
      <dsp:spPr>
        <a:xfrm rot="5400000">
          <a:off x="4384304" y="976096"/>
          <a:ext cx="805189" cy="7839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a Generali az elbírálást követően fizet a biztosítottnak</a:t>
          </a:r>
          <a:endParaRPr lang="hu-HU" sz="2000" kern="1200" dirty="0"/>
        </a:p>
      </dsp:txBody>
      <dsp:txXfrm rot="-5400000">
        <a:off x="867126" y="4532580"/>
        <a:ext cx="7800239" cy="7265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kern="12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rgbClr val="BD1E20"/>
              </a:solidFill>
            </a:rPr>
            <a:t>Nemzetkö-zi</a:t>
          </a:r>
          <a:r>
            <a:rPr lang="hu-HU" sz="1600" kern="1200" dirty="0" smtClean="0">
              <a:solidFill>
                <a:srgbClr val="BD1E20"/>
              </a:solidFill>
            </a:rPr>
            <a:t> második orvosi vélemény</a:t>
          </a:r>
          <a:endParaRPr lang="hu-HU" sz="1600" kern="1200" dirty="0">
            <a:solidFill>
              <a:srgbClr val="BD1E20"/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kern="12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kern="12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C00000"/>
              </a:solidFill>
            </a:rPr>
            <a:t>Onkológiai </a:t>
          </a:r>
          <a:r>
            <a:rPr lang="hu-HU" sz="1600" kern="1200" dirty="0" err="1" smtClean="0">
              <a:solidFill>
                <a:srgbClr val="C00000"/>
              </a:solidFill>
            </a:rPr>
            <a:t>diagnoszti-ka</a:t>
          </a:r>
          <a:endParaRPr lang="hu-HU" sz="1600" kern="1200" dirty="0">
            <a:solidFill>
              <a:srgbClr val="C00000"/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egy évig konzultáció, tanácsadás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kern="12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C00000"/>
              </a:solidFill>
            </a:rPr>
            <a:t>Összeg-biztosítások</a:t>
          </a:r>
          <a:endParaRPr lang="hu-HU" sz="1600" kern="1200" dirty="0">
            <a:solidFill>
              <a:srgbClr val="C00000"/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40 elemű nincs</a:t>
          </a: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kórházi térítés nincs</a:t>
          </a:r>
          <a:endParaRPr lang="hu-H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40 elemű nincs</a:t>
          </a: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BÖ: 2 000 </a:t>
          </a:r>
          <a:r>
            <a:rPr lang="hu-HU" sz="1000" kern="1200" dirty="0" err="1" smtClean="0"/>
            <a:t>000</a:t>
          </a:r>
          <a:r>
            <a:rPr lang="hu-HU" sz="1000" kern="1200" dirty="0" smtClean="0"/>
            <a:t> Ft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BÖ: 1 000 </a:t>
          </a:r>
          <a:r>
            <a:rPr lang="hu-HU" sz="1000" kern="1200" dirty="0" err="1" smtClean="0"/>
            <a:t>000</a:t>
          </a:r>
          <a:r>
            <a:rPr lang="hu-HU" sz="1000" kern="1200" dirty="0" smtClean="0"/>
            <a:t> Ft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chemeClr val="bg1">
                  <a:lumMod val="75000"/>
                </a:schemeClr>
              </a:solidFill>
            </a:rPr>
            <a:t>Szolgáltatásfi-nanszírozási</a:t>
          </a:r>
          <a:r>
            <a:rPr lang="hu-HU" sz="2000" kern="1200" dirty="0" smtClean="0">
              <a:solidFill>
                <a:schemeClr val="bg1">
                  <a:lumMod val="75000"/>
                </a:schemeClr>
              </a:solidFill>
            </a:rPr>
            <a:t> elemek</a:t>
          </a:r>
          <a:endParaRPr lang="hu-HU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rgbClr val="AF08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rgbClr val="BD1E20"/>
              </a:solidFill>
            </a:rPr>
            <a:t>Külföldi egészség-ügyi segítség</a:t>
          </a:r>
          <a:endParaRPr lang="hu-HU" sz="1600" kern="1200" dirty="0">
            <a:solidFill>
              <a:srgbClr val="BD1E20"/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rgbClr val="BD1E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Generali Medi24 asszisztencia</a:t>
          </a: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Generali Medi24 asszisztencia</a:t>
          </a: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0457-51A0-41BB-9874-FCB37EF591A0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0799934"/>
            <a:gd name="adj2" fmla="val 1622134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7383-3B94-4471-B94C-53356943929A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C77CF-50AB-414A-BD93-037D3C138C2B}">
      <dsp:nvSpPr>
        <dsp:cNvPr id="0" name=""/>
        <dsp:cNvSpPr/>
      </dsp:nvSpPr>
      <dsp:spPr>
        <a:xfrm>
          <a:off x="2321251" y="699070"/>
          <a:ext cx="4501497" cy="450149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3D35A-FB25-4C8D-864E-E465CB2B6BB4}">
      <dsp:nvSpPr>
        <dsp:cNvPr id="0" name=""/>
        <dsp:cNvSpPr/>
      </dsp:nvSpPr>
      <dsp:spPr>
        <a:xfrm>
          <a:off x="2321251" y="699028"/>
          <a:ext cx="4501497" cy="4501497"/>
        </a:xfrm>
        <a:prstGeom prst="blockArc">
          <a:avLst>
            <a:gd name="adj1" fmla="val 16221344"/>
            <a:gd name="adj2" fmla="val 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685B7-AB70-41D8-8391-DFC1DE026823}">
      <dsp:nvSpPr>
        <dsp:cNvPr id="0" name=""/>
        <dsp:cNvSpPr/>
      </dsp:nvSpPr>
      <dsp:spPr>
        <a:xfrm>
          <a:off x="3111688" y="1492625"/>
          <a:ext cx="2920623" cy="2914387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>
              <a:solidFill>
                <a:srgbClr val="C00000"/>
              </a:solidFill>
            </a:rPr>
            <a:t>Szolgáltatásfi-nanszírozási</a:t>
          </a:r>
          <a:r>
            <a:rPr lang="hu-HU" sz="2000" kern="1200" dirty="0" smtClean="0">
              <a:solidFill>
                <a:srgbClr val="C00000"/>
              </a:solidFill>
            </a:rPr>
            <a:t> elemek</a:t>
          </a:r>
          <a:endParaRPr lang="hu-HU" sz="2000" kern="1200" dirty="0">
            <a:solidFill>
              <a:srgbClr val="C00000"/>
            </a:solidFill>
          </a:endParaRPr>
        </a:p>
      </dsp:txBody>
      <dsp:txXfrm>
        <a:off x="3539403" y="1919427"/>
        <a:ext cx="2065193" cy="2060783"/>
      </dsp:txXfrm>
    </dsp:sp>
    <dsp:sp modelId="{A0095AE5-8C75-4B23-83E7-22D3CC734C44}">
      <dsp:nvSpPr>
        <dsp:cNvPr id="0" name=""/>
        <dsp:cNvSpPr/>
      </dsp:nvSpPr>
      <dsp:spPr>
        <a:xfrm>
          <a:off x="3766783" y="-24787"/>
          <a:ext cx="1637733" cy="1552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Összeg-biztosítások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06623" y="202517"/>
        <a:ext cx="1158053" cy="1097520"/>
      </dsp:txXfrm>
    </dsp:sp>
    <dsp:sp modelId="{9061F648-8EAC-4E9F-80B1-4A48974CC945}">
      <dsp:nvSpPr>
        <dsp:cNvPr id="0" name=""/>
        <dsp:cNvSpPr/>
      </dsp:nvSpPr>
      <dsp:spPr>
        <a:xfrm>
          <a:off x="6045451" y="2224728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Onkológiai </a:t>
          </a: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diagnoszti-ka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6257825" y="2437102"/>
        <a:ext cx="1025433" cy="1025433"/>
      </dsp:txXfrm>
    </dsp:sp>
    <dsp:sp modelId="{AA524812-432D-472D-85CA-4A17696D26C3}">
      <dsp:nvSpPr>
        <dsp:cNvPr id="0" name=""/>
        <dsp:cNvSpPr/>
      </dsp:nvSpPr>
      <dsp:spPr>
        <a:xfrm>
          <a:off x="3846909" y="4423271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Külföldi egészség-ügyi segítség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059283" y="4635645"/>
        <a:ext cx="1025433" cy="1025433"/>
      </dsp:txXfrm>
    </dsp:sp>
    <dsp:sp modelId="{A6D37FE8-E4E2-4B03-ABAA-7A58CF4B7C59}">
      <dsp:nvSpPr>
        <dsp:cNvPr id="0" name=""/>
        <dsp:cNvSpPr/>
      </dsp:nvSpPr>
      <dsp:spPr>
        <a:xfrm>
          <a:off x="1648366" y="2224728"/>
          <a:ext cx="1450181" cy="14501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err="1" smtClean="0">
              <a:solidFill>
                <a:schemeClr val="bg1">
                  <a:lumMod val="75000"/>
                </a:schemeClr>
              </a:solidFill>
            </a:rPr>
            <a:t>Nemzetkö-zi</a:t>
          </a:r>
          <a:r>
            <a:rPr lang="hu-HU" sz="1600" kern="1200" dirty="0" smtClean="0">
              <a:solidFill>
                <a:schemeClr val="bg1">
                  <a:lumMod val="75000"/>
                </a:schemeClr>
              </a:solidFill>
            </a:rPr>
            <a:t> második orvosi vélemény</a:t>
          </a:r>
          <a:endParaRPr lang="hu-HU" sz="16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860740" y="2437102"/>
        <a:ext cx="1025433" cy="1025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extra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bővített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alap</a:t>
          </a: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3058"/>
          <a:ext cx="1700684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3058"/>
        <a:ext cx="1700684" cy="259200"/>
      </dsp:txXfrm>
    </dsp:sp>
    <dsp:sp modelId="{67D8E7AC-CFAC-4C3B-8DEF-A251AD465531}">
      <dsp:nvSpPr>
        <dsp:cNvPr id="0" name=""/>
        <dsp:cNvSpPr/>
      </dsp:nvSpPr>
      <dsp:spPr>
        <a:xfrm>
          <a:off x="2828" y="282258"/>
          <a:ext cx="1700684" cy="481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</dsp:txBody>
      <dsp:txXfrm>
        <a:off x="2828" y="282258"/>
        <a:ext cx="1700684" cy="481747"/>
      </dsp:txXfrm>
    </dsp:sp>
    <dsp:sp modelId="{E382B99A-F0EB-4EF8-8A35-0E4880FDB1EA}">
      <dsp:nvSpPr>
        <dsp:cNvPr id="0" name=""/>
        <dsp:cNvSpPr/>
      </dsp:nvSpPr>
      <dsp:spPr>
        <a:xfrm>
          <a:off x="1941608" y="23058"/>
          <a:ext cx="1700684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3058"/>
        <a:ext cx="1700684" cy="259200"/>
      </dsp:txXfrm>
    </dsp:sp>
    <dsp:sp modelId="{40BAB91A-4A78-4EB0-8F87-C7344BBD3F42}">
      <dsp:nvSpPr>
        <dsp:cNvPr id="0" name=""/>
        <dsp:cNvSpPr/>
      </dsp:nvSpPr>
      <dsp:spPr>
        <a:xfrm>
          <a:off x="1941608" y="282258"/>
          <a:ext cx="1700684" cy="481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</dsp:txBody>
      <dsp:txXfrm>
        <a:off x="1941608" y="282258"/>
        <a:ext cx="1700684" cy="481747"/>
      </dsp:txXfrm>
    </dsp:sp>
    <dsp:sp modelId="{121415D8-5BB4-4EC0-AB57-634D248C904B}">
      <dsp:nvSpPr>
        <dsp:cNvPr id="0" name=""/>
        <dsp:cNvSpPr/>
      </dsp:nvSpPr>
      <dsp:spPr>
        <a:xfrm>
          <a:off x="3880388" y="23058"/>
          <a:ext cx="1700684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3058"/>
        <a:ext cx="1700684" cy="259200"/>
      </dsp:txXfrm>
    </dsp:sp>
    <dsp:sp modelId="{5D9699B9-0F50-41E0-9905-34BE3B6E22A2}">
      <dsp:nvSpPr>
        <dsp:cNvPr id="0" name=""/>
        <dsp:cNvSpPr/>
      </dsp:nvSpPr>
      <dsp:spPr>
        <a:xfrm>
          <a:off x="3880388" y="282258"/>
          <a:ext cx="1700684" cy="481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900" kern="1200" dirty="0" smtClean="0"/>
            <a:t>labor és diagnosztika: 200 ezer Ft/fő/év;       PET CT egy alkalom/fő/év</a:t>
          </a:r>
          <a:endParaRPr lang="hu-HU" sz="900" kern="1200" dirty="0"/>
        </a:p>
      </dsp:txBody>
      <dsp:txXfrm>
        <a:off x="3880388" y="282258"/>
        <a:ext cx="1700684" cy="481747"/>
      </dsp:txXfrm>
    </dsp:sp>
    <dsp:sp modelId="{565AD266-4639-429B-A550-70F6AED15BBB}">
      <dsp:nvSpPr>
        <dsp:cNvPr id="0" name=""/>
        <dsp:cNvSpPr/>
      </dsp:nvSpPr>
      <dsp:spPr>
        <a:xfrm>
          <a:off x="5819169" y="23058"/>
          <a:ext cx="1700684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3058"/>
        <a:ext cx="1700684" cy="259200"/>
      </dsp:txXfrm>
    </dsp:sp>
    <dsp:sp modelId="{C1C8DB0D-0D90-49AC-AD9C-9BCC1F1721D9}">
      <dsp:nvSpPr>
        <dsp:cNvPr id="0" name=""/>
        <dsp:cNvSpPr/>
      </dsp:nvSpPr>
      <dsp:spPr>
        <a:xfrm>
          <a:off x="5819169" y="282258"/>
          <a:ext cx="1700684" cy="481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900" kern="1200" dirty="0"/>
        </a:p>
      </dsp:txBody>
      <dsp:txXfrm>
        <a:off x="5819169" y="282258"/>
        <a:ext cx="1700684" cy="481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évente egy alkalommal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évente egy alkalommal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smtClean="0"/>
            <a:t>évente egy alkalommal</a:t>
          </a: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5025E-6A83-4F4F-AC5E-CA1442E97ABB}">
      <dsp:nvSpPr>
        <dsp:cNvPr id="0" name=""/>
        <dsp:cNvSpPr/>
      </dsp:nvSpPr>
      <dsp:spPr>
        <a:xfrm>
          <a:off x="282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Exkluzív</a:t>
          </a:r>
          <a:endParaRPr lang="hu-HU" sz="1200" kern="1200" dirty="0"/>
        </a:p>
      </dsp:txBody>
      <dsp:txXfrm>
        <a:off x="2828" y="29932"/>
        <a:ext cx="1700684" cy="288000"/>
      </dsp:txXfrm>
    </dsp:sp>
    <dsp:sp modelId="{67D8E7AC-CFAC-4C3B-8DEF-A251AD465531}">
      <dsp:nvSpPr>
        <dsp:cNvPr id="0" name=""/>
        <dsp:cNvSpPr/>
      </dsp:nvSpPr>
      <dsp:spPr>
        <a:xfrm>
          <a:off x="282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err="1" smtClean="0"/>
            <a:t>max</a:t>
          </a:r>
          <a:r>
            <a:rPr lang="hu-HU" sz="1000" kern="1200" dirty="0" smtClean="0"/>
            <a:t>. 12 alkalom/fő/év</a:t>
          </a:r>
          <a:endParaRPr lang="hu-HU" sz="1000" kern="1200" dirty="0"/>
        </a:p>
      </dsp:txBody>
      <dsp:txXfrm>
        <a:off x="2828" y="317932"/>
        <a:ext cx="1700684" cy="439200"/>
      </dsp:txXfrm>
    </dsp:sp>
    <dsp:sp modelId="{E382B99A-F0EB-4EF8-8A35-0E4880FDB1EA}">
      <dsp:nvSpPr>
        <dsp:cNvPr id="0" name=""/>
        <dsp:cNvSpPr/>
      </dsp:nvSpPr>
      <dsp:spPr>
        <a:xfrm>
          <a:off x="194160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Prémium</a:t>
          </a:r>
          <a:endParaRPr lang="hu-HU" sz="1200" kern="1200" dirty="0"/>
        </a:p>
      </dsp:txBody>
      <dsp:txXfrm>
        <a:off x="1941608" y="29932"/>
        <a:ext cx="1700684" cy="288000"/>
      </dsp:txXfrm>
    </dsp:sp>
    <dsp:sp modelId="{40BAB91A-4A78-4EB0-8F87-C7344BBD3F42}">
      <dsp:nvSpPr>
        <dsp:cNvPr id="0" name=""/>
        <dsp:cNvSpPr/>
      </dsp:nvSpPr>
      <dsp:spPr>
        <a:xfrm>
          <a:off x="194160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 err="1" smtClean="0"/>
            <a:t>max</a:t>
          </a:r>
          <a:r>
            <a:rPr lang="hu-HU" sz="1000" kern="1200" dirty="0" smtClean="0"/>
            <a:t>. 6 alkalom/ fő/év</a:t>
          </a:r>
          <a:endParaRPr lang="hu-HU" sz="1000" kern="1200" dirty="0"/>
        </a:p>
      </dsp:txBody>
      <dsp:txXfrm>
        <a:off x="1941608" y="317932"/>
        <a:ext cx="1700684" cy="439200"/>
      </dsp:txXfrm>
    </dsp:sp>
    <dsp:sp modelId="{121415D8-5BB4-4EC0-AB57-634D248C904B}">
      <dsp:nvSpPr>
        <dsp:cNvPr id="0" name=""/>
        <dsp:cNvSpPr/>
      </dsp:nvSpPr>
      <dsp:spPr>
        <a:xfrm>
          <a:off x="3880388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Normál</a:t>
          </a:r>
          <a:endParaRPr lang="hu-HU" sz="1200" kern="1200" dirty="0"/>
        </a:p>
      </dsp:txBody>
      <dsp:txXfrm>
        <a:off x="3880388" y="29932"/>
        <a:ext cx="1700684" cy="288000"/>
      </dsp:txXfrm>
    </dsp:sp>
    <dsp:sp modelId="{5D9699B9-0F50-41E0-9905-34BE3B6E22A2}">
      <dsp:nvSpPr>
        <dsp:cNvPr id="0" name=""/>
        <dsp:cNvSpPr/>
      </dsp:nvSpPr>
      <dsp:spPr>
        <a:xfrm>
          <a:off x="3880388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3880388" y="317932"/>
        <a:ext cx="1700684" cy="439200"/>
      </dsp:txXfrm>
    </dsp:sp>
    <dsp:sp modelId="{565AD266-4639-429B-A550-70F6AED15BBB}">
      <dsp:nvSpPr>
        <dsp:cNvPr id="0" name=""/>
        <dsp:cNvSpPr/>
      </dsp:nvSpPr>
      <dsp:spPr>
        <a:xfrm>
          <a:off x="5819169" y="29932"/>
          <a:ext cx="1700684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 smtClean="0"/>
            <a:t>Start</a:t>
          </a:r>
          <a:endParaRPr lang="hu-HU" sz="1200" kern="1200" dirty="0"/>
        </a:p>
      </dsp:txBody>
      <dsp:txXfrm>
        <a:off x="5819169" y="29932"/>
        <a:ext cx="1700684" cy="288000"/>
      </dsp:txXfrm>
    </dsp:sp>
    <dsp:sp modelId="{C1C8DB0D-0D90-49AC-AD9C-9BCC1F1721D9}">
      <dsp:nvSpPr>
        <dsp:cNvPr id="0" name=""/>
        <dsp:cNvSpPr/>
      </dsp:nvSpPr>
      <dsp:spPr>
        <a:xfrm>
          <a:off x="5819169" y="317932"/>
          <a:ext cx="1700684" cy="43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000" kern="1200" dirty="0"/>
        </a:p>
      </dsp:txBody>
      <dsp:txXfrm>
        <a:off x="5819169" y="317932"/>
        <a:ext cx="1700684" cy="43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B431-7C8C-274A-BA33-7C21C85E3BE4}" type="datetime1">
              <a:rPr lang="it-IT" smtClean="0"/>
              <a:t>19/01/2017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3916-887A-F043-AD49-BF0A69ACF5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27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682E-FB58-D249-BB85-C718355B86BE}" type="datetime1">
              <a:rPr lang="it-IT" smtClean="0"/>
              <a:t>19/01/2017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68C7-CDE6-B24B-B7C6-F8E72CFBA8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063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city.hu/" TargetMode="External"/><Relationship Id="rId3" Type="http://schemas.openxmlformats.org/officeDocument/2006/relationships/hyperlink" Target="http://www.arkadegeszsegkozpont.hu/" TargetMode="External"/><Relationship Id="rId7" Type="http://schemas.openxmlformats.org/officeDocument/2006/relationships/hyperlink" Target="http://www.fonixmed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onixmed.com/t_szolgaltatasaink#specialis-eszkozos-mentes" TargetMode="External"/><Relationship Id="rId11" Type="http://schemas.openxmlformats.org/officeDocument/2006/relationships/hyperlink" Target="http://www.swissclinic.hu/" TargetMode="External"/><Relationship Id="rId5" Type="http://schemas.openxmlformats.org/officeDocument/2006/relationships/hyperlink" Target="http://bhc.hu/" TargetMode="External"/><Relationship Id="rId10" Type="http://schemas.openxmlformats.org/officeDocument/2006/relationships/hyperlink" Target="http://www.vipambulance.hu/" TargetMode="External"/><Relationship Id="rId4" Type="http://schemas.openxmlformats.org/officeDocument/2006/relationships/hyperlink" Target="http://bhc.hu/szolgaltatasaink/szakrendelesek/" TargetMode="External"/><Relationship Id="rId9" Type="http://schemas.openxmlformats.org/officeDocument/2006/relationships/hyperlink" Target="http://www.medimom.hu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20000"/>
              </a:spcBef>
              <a:buFont typeface="Arial" charset="0"/>
              <a:buNone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Megalakulás:1963 (Franciaország) A világ első számú, referencia szintű szolgáltatója az asszisztencia (segítségnyújtás) szolgáltatások terén. Világszerte több mint 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millió ügyfele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van. A világ több mint 208 országában teszik lehetővé az azonnali beavatkozást. 2015-ben 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millió esetben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nyújtott </a:t>
            </a:r>
            <a:r>
              <a:rPr lang="hu-HU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szolgáltatást világszerte.</a:t>
            </a:r>
          </a:p>
          <a:p>
            <a:endParaRPr lang="hu-HU" dirty="0" smtClean="0"/>
          </a:p>
          <a:p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Magyarországon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 óta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végez operatív segítségnyújtást. A budapesti platform által kezelt (egészségügyi, háztartási, utazási és gépjárműves)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esetek száma 2015-ben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meghaladta a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93 000 db-ot.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1 500 szerződéses, rendszeresen ellenőrzött szolgáltatója van.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ISO  minősítéssel rendelkezik. </a:t>
            </a:r>
            <a:r>
              <a:rPr lang="hu-H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Négyszeres </a:t>
            </a:r>
            <a:r>
              <a:rPr lang="hu-HU" sz="1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Business </a:t>
            </a:r>
            <a:r>
              <a:rPr lang="hu-HU" sz="12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Superbrands</a:t>
            </a:r>
            <a:r>
              <a:rPr lang="hu-HU" sz="1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győztes.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1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0" lang="hu-HU" alt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Betegszállítás (betegszállítóval)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a biztosított jogosult betegszállítás igénybevételére, és mozgásképtelenné válik (pl.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thrombosis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miatt fekvés szükséges, rendkívül elesett fizikai állapotban van), a Generali Medi24 megszervezi a betegszállítást. A betegszállítás nem jelent azonnali rendelkezésre állást, a Generali Medi24 munkatársa a szolgáltatást az igénybevétel szükségessé válásáról való tudomásszerzéstől számított 24 órás határidővel megszervezi, figyelemmel pl. a szükséges vizsgálat időpontjára. A biztosító a betegszállítás költségét abban az esetben téríti meg, ha az a szolgáltatásszervező által szervezett és az általános és különös feltételek szerint biztosítási eseménynek minősülő egészségügyi ellátások igénybevételéhez szükséges.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Egyedi ügyféligény esetén, ha az elvárt feltételeknek megfelel az adott intézmény, akkor a kért intézménybe kísérli meg megszervezni az ellátást a szolgáltatásszervező. (A biztosító </a:t>
            </a:r>
            <a:r>
              <a:rPr lang="hu-HU" sz="1200" b="0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</a:t>
            </a:r>
            <a:r>
              <a:rPr lang="hu-HU" sz="1200" b="0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szolgáltatásszervező által javasolt intézmény árlistájának megfelelő összeget térít.)</a:t>
            </a:r>
          </a:p>
          <a:p>
            <a:endParaRPr lang="hu-H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Emelt szintű/V.I.P. kórházi- és hotelszolgáltatás leírása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külön e célra kialakított, mátrix jellegű, igényesen berendezett,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légkondicionált, egyágyas vagy kétágyas szoba fürdőszobával,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diszkrét, igényes gyógyítás és ápolás, kifogástalan higiénia,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nővér, illetve orvos általi betegkíséret a felvételtől az elhelyezésig,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illetve az időpontra egyeztetett kórházon belüli vizsgálatokra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(labor, röntgen stb.),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a’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carte étkezés, igény esetén diétás is,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nővérhívó rendszer,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hűtőszekrény, tv.</a:t>
            </a:r>
          </a:p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akut és tervezhető ellátást a biztosítási fedezet terhére kizárólag a szolgáltatásszervező szervezésében lehet igénybe venni, azt előre engedélyeztetni kell, mert az igénybevételhez az ellátás jogalapjának megállapításán túl a megfelelő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ellátóhely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kiválasztása is szükséges. A szolgáltatásszervező az engedélyezést – általa megszervezett - előzetes szakvizsgálathoz kötheti. Az ellátás szervezése az engedélyezést követően történik.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u-HU" sz="12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A második orvosi vélemény igénybevételére jogosító betegségek/állapotok definíciói 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IV.1. Az életet fenyegető rákos megbetegedés (rosszindulatú daganat)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Rosszindulatú daganatos betegség esetén a szövettani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atípia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jeleit mutató sejtek (rosszindulatú sejtek) kontrollálatlan szaporodása áll fenn, melynek során a rosszindulatú sejtek a szövethatárokat áttörve terjeszkednek (invázió) és fennáll a rosszindulatú sejtek távoli szervekben való megtelepedésének, szaporodásának és a szerv inváziójának lehetősége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metasztázis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szerint a rosszindulatú betegségek csoportjába a vérképző szövetek rosszindulatú daganatai (leukémiák), a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retikuloendoteliális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és nyirokrendszerből kiinduló daganatok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limfómák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 a rosszindulatú plazmasejt-rendellenességek (plazmasejtes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mieloma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is beletartoznak.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biztosító kockázatviselése nem terjed ki a rosszindulatú daganatok alábbi csoportjaira: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rákelőző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praecarcinoma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állapotok,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környezetet el nem árasztó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in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situ) daganatok,/TMN besorolás alapján T1M0N0 stádiumú daganatok/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bőrrák, kivéve a festékes anyajegyek rosszindulatú daganatai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melanoma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malignum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HIV pozitív diagnózis mellett fellépő bármely daganat.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IV.2. Szívbetegségek, beleértve a szív- és érsebészetet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szívbetegségnek minősül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a szívizomelhalás (szívinfarktus) a szívizomzat bizonyos részének elhalása, melynek oka az elhalt terület vérellátásának elégtelensége. Csak azok a kóros állapotok tekinthetők szívizomelhalásnak, ahol a sérült terület kiterjedése olyan mértékű, amely a szokásos EKG regisztrációs technikákkal is észlelhető kóros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Q-hullám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kialakulását okozza, azaz a szívizom elhalás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transmurális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	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zív- és érsebészetnek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 nyitottan végzett szív- és annak koszorúsereit valamint az aortát érintő műtétek/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műtétek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indikációja.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műtéti indikációt a műtét/kivizsgálás elvégzésére jogosult intézet kivizsgálási leletei alapján kizárólag a beavatkozást végző/a kivizsgálásra jogosult intézet mondhatja ki. A műtét lehetősége nem egyenlő a műtét indikációjával, szükségességével.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IV.3. Szervátültetések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szervátültetésnek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az a műtéti beavatkozás, melynek során a szervet kapó (recipiens) testébe más szervezetéből (donor) szív, szív-tüdő komplexum, tüdő, máj vagy vese kerül átültetésre, továbbá ezen okokból kifolyólag szervátültetést végző intézmény kimondta a szervátültetés szükségességét és a biztosított a szervátültetési várólistára felkerült.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Szövet- és sejtátültetés nem fedi a szervátültetés fogalmát, emiatt a hasnyálmirigy-, bőr-, csont-, csontvelő átültetés, szaruhártya átültetés, transzfúzió nem biztosítási esemény.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IV.4. Neurológiai és idegsebészeti betegségek, beleértve az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neurológiai és idegsebészeti betegségnek minősülnek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azon agyat és gerincvelőt érintő betegségek, melyek műtéti megoldása során a koponyaűrt vagy gerincűrt megnyitva az agyat vagy gerincvelőt érinti a beavatkozás. 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tartozik ebbe a kategóriában pl. a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subdurális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haematoma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eltávolítása vagy porckorongsérv műtétje.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az a koponyán belüli érben kialakuló kóros állapot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érfalszakadás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, teljes- vagy részleges érelzáródás trombózis vagy embólia következtében), melynek folytán a központi idegrendszernek az ér által ellátott területei elhalása, infarktusa és maradandó szervi, idegrendszeri károsodása (úgynevezett góctünet) alakul ki, azaz a károsodást jelző fizikális tünetek az érkatasztrófa fellépését követő 30 nap után is egyértelműen kimutathatók.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IV.5. 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betegségei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betegségének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 agy, gerincvelő és az agyi és gerincvelői idegek visszafordíthatatlan elfajulása, melyek kórlefolyásában további előrehaladás várható a kivizsgálási és gondozási ideggyógyászati leletek alapján. A diagnózist megfelelő diagnosztikai eljárásokkal egyértelműen alá kell támasztani.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IV.6. Veseelégtelenség következtében kialakult betegségek és problémák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veseelégtelenség következtében kialakult betegségeknek és problémának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 krónikus veseelégtelenség azon formája, ahol mindkét vese működése visszafordíthatatlanul csökkent és ez a csökkenés olyan mértékű, hogy várhatóan az állapot művesekezelés vagy vese-átültetés nélkül az élettel összeegyeztethetetlenné válik és rendszeres vesegondozói ellenőrzése történik. 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IV.7. Életet fenyegető betegség vagy nagy bonyolultságú beavatkozás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életet fenyegető betegségnek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minősülnek azon megbetegedések, állapotok, mikor az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orvosszakma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szabályai szerint történt ellátásokat, beavatkozásokat követően is a biztosított állapota olyan súlyos marad, hogy megfelelő kezelés ellenére az életet fenyegető állapot továbbra is fennáll és folyamatosan intenzív vagy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subintenzív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fekvőbeteg-ellátásban részesül.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nagy bonyolultságú beavatkozás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nak minősülnek az V.1-6. pont alatt felsorolt betegségek miatt tervezett beavatkozásokon túl azok, amelyek legalább két szervrendszert érintenek, vagy amelyek elvégzése során a hasüreg és a mellüreg egyidejű műtéti feltárása történik, továbbá azon eljárások, melyek Magyarországon az állami egészségügyi rendszeren belül nem elvégezhetők, de az Országos Egészségpénztár annak külföldön történő elvégzését engedélyezi és támogatja.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minősülnek nagy bonyolultságú beavatkozásnak a diagnosztikai céllal végzett beavatkozások, abban az esetben sem, ha testüreg megnyitásával járnak.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endParaRPr lang="hu-H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u-HU" sz="12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A második orvosi vélemény igénybevételére jogosító betegségek/állapotok definíciói 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IV.1. Az életet fenyegető rákos megbetegedés (rosszindulatú daganat)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Rosszindulatú daganatos betegség esetén a szövettani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atípia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jeleit mutató sejtek (rosszindulatú sejtek) kontrollálatlan szaporodása áll fenn, melynek során a rosszindulatú sejtek a szövethatárokat áttörve terjeszkednek (invázió) és fennáll a rosszindulatú sejtek távoli szervekben való megtelepedésének, szaporodásának és a szerv inváziójának lehetősége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metasztázis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szerint a rosszindulatú betegségek csoportjába a vérképző szövetek rosszindulatú daganatai (leukémiák), a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retikuloendoteliális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és nyirokrendszerből kiinduló daganatok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limfómák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 a rosszindulatú plazmasejt-rendellenességek (plazmasejtes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mieloma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is beletartoznak.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biztosító kockázatviselése nem terjed ki a rosszindulatú daganatok alábbi csoportjaira: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rákelőző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praecarcinoma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állapotok,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környezetet el nem árasztó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in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situ) daganatok,/TMN besorolás alapján T1M0N0 stádiumú daganatok/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bőrrák, kivéve a festékes anyajegyek rosszindulatú daganatai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melanoma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malignum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HIV pozitív diagnózis mellett fellépő bármely daganat.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IV.2. Szívbetegségek, beleértve a szív- és érsebészetet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szívbetegségnek minősül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a szívizomelhalás (szívinfarktus) a szívizomzat bizonyos részének elhalása, melynek oka az elhalt terület vérellátásának elégtelensége. Csak azok a kóros állapotok tekinthetők szívizomelhalásnak, ahol a sérült terület kiterjedése olyan mértékű, amely a szokásos EKG regisztrációs technikákkal is észlelhető kóros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Q-hullám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kialakulását okozza, azaz a szívizom elhalás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transmurális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	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zív- és érsebészetnek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 nyitottan végzett szív- és annak koszorúsereit valamint az aortát érintő műtétek/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műtétek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indikációja.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műtéti indikációt a műtét/kivizsgálás elvégzésére jogosult intézet kivizsgálási leletei alapján kizárólag a beavatkozást végző/a kivizsgálásra jogosult intézet mondhatja ki. A műtét lehetősége nem egyenlő a műtét indikációjával, szükségességével.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IV.3. Szervátültetések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szervátültetésnek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az a műtéti beavatkozás, melynek során a szervet kapó (recipiens) testébe más szervezetéből (donor) szív, szív-tüdő komplexum, tüdő, máj vagy vese kerül átültetésre, továbbá ezen okokból kifolyólag szervátültetést végző intézmény kimondta a szervátültetés szükségességét és a biztosított a szervátültetési várólistára felkerült.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Szövet- és sejtátültetés nem fedi a szervátültetés fogalmát, emiatt a hasnyálmirigy-, bőr-, csont-, csontvelő átültetés, szaruhártya átültetés, transzfúzió nem biztosítási esemény.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IV.4. Neurológiai és idegsebészeti betegségek, beleértve az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neurológiai és idegsebészeti betegségnek minősülnek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azon agyat és gerincvelőt érintő betegségek, melyek műtéti megoldása során a koponyaűrt vagy gerincűrt megnyitva az agyat vagy gerincvelőt érinti a beavatkozás. 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tartozik ebbe a kategóriában pl. a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subdurális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haematoma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eltávolítása vagy porckorongsérv műtétje.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az a koponyán belüli érben kialakuló kóros állapot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érfalszakadás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, teljes- vagy részleges érelzáródás trombózis vagy embólia következtében), melynek folytán a központi idegrendszernek az ér által ellátott területei elhalása, infarktusa és maradandó szervi, idegrendszeri károsodása (úgynevezett góctünet) alakul ki, azaz a károsodást jelző fizikális tünetek az érkatasztrófa fellépését követő 30 nap után is egyértelműen kimutathatók.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IV.5. 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betegségei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betegségének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 agy, gerincvelő és az agyi és gerincvelői idegek visszafordíthatatlan elfajulása, melyek kórlefolyásában további előrehaladás várható a kivizsgálási és gondozási ideggyógyászati leletek alapján. A diagnózist megfelelő diagnosztikai eljárásokkal egyértelműen alá kell támasztani.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IV.6. Veseelégtelenség következtében kialakult betegségek és problémák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veseelégtelenség következtében kialakult betegségeknek és problémának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 krónikus veseelégtelenség azon formája, ahol mindkét vese működése visszafordíthatatlanul csökkent és ez a csökkenés olyan mértékű, hogy várhatóan az állapot művesekezelés vagy vese-átültetés nélkül az élettel összeegyeztethetetlenné válik és rendszeres vesegondozói ellenőrzése történik. 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IV.7. Életet fenyegető betegség vagy nagy bonyolultságú beavatkozás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életet fenyegető betegségnek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minősülnek azon megbetegedések, állapotok, mikor az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orvosszakma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szabályai szerint történt ellátásokat, beavatkozásokat követően is a biztosított állapota olyan súlyos marad, hogy megfelelő kezelés ellenére az életet fenyegető állapot továbbra is fennáll és folyamatosan intenzív vagy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subintenzív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fekvőbeteg-ellátásban részesül.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nagy bonyolultságú beavatkozás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nak minősülnek az V.1-6. pont alatt felsorolt betegségek miatt tervezett beavatkozásokon túl azok, amelyek legalább két szervrendszert érintenek, vagy amelyek elvégzése során a hasüreg és a mellüreg egyidejű műtéti feltárása történik, továbbá azon eljárások, melyek Magyarországon az állami egészségügyi rendszeren belül nem elvégezhetők, de az Országos Egészségpénztár annak külföldön történő elvégzését engedélyezi és támogatja.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minősülnek nagy bonyolultságú beavatkozásnak a diagnosztikai céllal végzett beavatkozások, abban az esetben sem, ha testüreg megnyitásával járnak.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endParaRPr lang="hu-H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hu-HU" sz="12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A második orvosi vélemény igénybevételére jogosító betegségek/állapotok definíciói 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IV.1. Az életet fenyegető rákos megbetegedés (rosszindulatú daganat)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Rosszindulatú daganatos betegség esetén a szövettani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atípia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jeleit mutató sejtek (rosszindulatú sejtek) kontrollálatlan szaporodása áll fenn, melynek során a rosszindulatú sejtek a szövethatárokat áttörve terjeszkednek (invázió) és fennáll a rosszindulatú sejtek távoli szervekben való megtelepedésének, szaporodásának és a szerv inváziójának lehetősége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metasztázis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szerint a rosszindulatú betegségek csoportjába a vérképző szövetek rosszindulatú daganatai (leukémiák), a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retikuloendoteliális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és nyirokrendszerből kiinduló daganatok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limfómák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 a rosszindulatú plazmasejt-rendellenességek (plazmasejtes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mieloma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is beletartoznak.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biztosító kockázatviselése nem terjed ki a rosszindulatú daganatok alábbi csoportjaira: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rákelőző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praecarcinoma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 állapotok,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környezetet el nem árasztó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in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situ) daganatok,/TMN besorolás alapján T1M0N0 stádiumú daganatok/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bőrrák, kivéve a festékes anyajegyek rosszindulatú daganatai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melanoma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malignum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),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– a HIV pozitív diagnózis mellett fellépő bármely daganat.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IV.2. Szívbetegségek, beleértve a szív- és érsebészetet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szívbetegségnek minősül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a szívizomelhalás (szívinfarktus) a szívizomzat bizonyos részének elhalása, melynek oka az elhalt terület vérellátásának elégtelensége. Csak azok a kóros állapotok tekinthetők szívizomelhalásnak, ahol a sérült terület kiterjedése olyan mértékű, amely a szokásos EKG regisztrációs technikákkal is észlelhető kóros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Q-hullám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kialakulását okozza, azaz a szívizom elhalás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transmurális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	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zív- és érsebészetnek</a:t>
            </a:r>
            <a:r>
              <a:rPr lang="hu-HU" sz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 nyitottan végzett szív- és annak koszorúsereit valamint az aortát érintő műtétek/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műtétek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indikációja.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A műtéti indikációt a műtét/kivizsgálás elvégzésére jogosult intézet kivizsgálási leletei alapján kizárólag a beavatkozást végző/a kivizsgálásra jogosult intézet mondhatja ki. A műtét lehetősége nem egyenlő a műtét indikációjával, szükségességével.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IV.3. Szervátültetések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feltételek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szervátültetésnek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az a műtéti beavatkozás, melynek során a szervet kapó (recipiens) testébe más szervezetéből (donor) szív, szív-tüdő komplexum, tüdő, máj vagy vese kerül átültetésre, továbbá ezen okokból kifolyólag szervátültetést végző intézmény kimondta a szervátültetés szükségességét és a biztosított a szervátültetési várólistára felkerült.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Szövet- és sejtátültetés nem fedi a szervátültetés fogalmát, emiatt a hasnyálmirigy-, bőr-, csont-, csontvelő átültetés, szaruhártya átültetés, transzfúzió nem biztosítási esemény.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IV.4. Neurológiai és idegsebészeti betegségek, beleértve az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agyérkatasztrófát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neurológiai és idegsebészeti betegségnek minősülnek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azon agyat és gerincvelőt érintő betegségek, melyek műtéti megoldása során a koponyaűrt vagy gerincűrt megnyitva az agyat vagy gerincvelőt érinti a beavatkozás. 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tartozik ebbe a kategóriában pl. a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subdurális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haematoma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eltávolítása vagy porckorongsérv műtétje.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agyérkatasztrófának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 az a koponyán belüli érben kialakuló kóros állapot (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érfalszakadás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, teljes- vagy részleges érelzáródás trombózis vagy embólia következtében), melynek folytán a központi idegrendszernek az ér által ellátott területei elhalása, infarktusa és maradandó szervi, idegrendszeri károsodása (úgynevezett góctünet) alakul ki, azaz a károsodást jelző fizikális tünetek az érkatasztrófa fellépését követő 30 nap után is egyértelműen kimutathatók.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IV.5. 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betegségei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az idegrendszer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degeneratív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betegségének és </a:t>
            </a:r>
            <a:r>
              <a:rPr lang="hu-HU" sz="1200" b="1" dirty="0" err="1" smtClean="0">
                <a:effectLst/>
                <a:latin typeface="Times New Roman"/>
                <a:ea typeface="Times New Roman"/>
              </a:rPr>
              <a:t>demyelinizációnak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az agy, gerincvelő és az agyi és gerincvelői idegek visszafordíthatatlan elfajulása, melyek kórlefolyásában további előrehaladás várható a kivizsgálási és gondozási ideggyógyászati leletek alapján. A diagnózist megfelelő diagnosztikai eljárásokkal egyértelműen alá kell támasztani.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IV.6. Veseelégtelenség következtében kialakult betegségek és problémák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veseelégtelenség következtében kialakult betegségeknek és problémának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minősül a krónikus veseelégtelenség azon formája, ahol mindkét vese működése visszafordíthatatlanul csökkent és ez a csökkenés olyan mértékű, hogy várhatóan az állapot művesekezelés vagy vese-átültetés nélkül az élettel összeegyeztethetetlenné válik és rendszeres vesegondozói ellenőrzése történik.  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IV.7. Életet fenyegető betegség vagy nagy bonyolultságú beavatkozás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életet fenyegető betegségnek 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minősülnek azon megbetegedések, állapotok, mikor az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orvosszakma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szabályai szerint történt ellátásokat, beavatkozásokat követően is a biztosított állapota olyan súlyos marad, hogy megfelelő kezelés ellenére az életet fenyegető állapot továbbra is fennáll és folyamatosan intenzív vagy 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subintenzív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fekvőbeteg-ellátásban részesül.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Jelen feltétel szempontjából </a:t>
            </a:r>
            <a:r>
              <a:rPr lang="hu-HU" sz="1200" b="1" dirty="0" smtClean="0">
                <a:effectLst/>
                <a:latin typeface="Times New Roman"/>
                <a:ea typeface="Times New Roman"/>
              </a:rPr>
              <a:t>nagy bonyolultságú beavatkozás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nak minősülnek az V.1-6. pont alatt felsorolt betegségek miatt tervezett beavatkozásokon túl azok, amelyek legalább két szervrendszert érintenek, vagy amelyek elvégzése során a hasüreg és a mellüreg egyidejű műtéti feltárása történik, továbbá azon eljárások, melyek Magyarországon az állami egészségügyi rendszeren belül nem elvégezhetők, de az Országos Egészségpénztár annak külföldön történő elvégzését engedélyezi és támogatja.</a:t>
            </a: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</a:rPr>
              <a:t>Nem minősülnek nagy bonyolultságú beavatkozásnak a diagnosztikai céllal végzett beavatkozások, abban az esetben sem, ha testüreg megnyitásával járnak.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100" dirty="0" smtClean="0">
                <a:effectLst/>
                <a:latin typeface="Times New Roman"/>
                <a:ea typeface="Times New Roman"/>
              </a:rPr>
              <a:t> </a:t>
            </a:r>
            <a:endParaRPr lang="hu-HU" sz="1200" dirty="0" smtClean="0">
              <a:effectLst/>
              <a:latin typeface="Times New Roman"/>
              <a:ea typeface="Times New Roman"/>
            </a:endParaRPr>
          </a:p>
          <a:p>
            <a:endParaRPr lang="hu-H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-1143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III. A biztosító szolgáltatása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" indent="-1143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A biztosító 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a </a:t>
            </a:r>
            <a:r>
              <a:rPr lang="hu-HU" sz="1050" dirty="0" err="1" smtClean="0">
                <a:effectLst/>
                <a:latin typeface="Times New Roman"/>
                <a:ea typeface="HelveticaNeueLTPro-Roman"/>
              </a:rPr>
              <a:t>biztositási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 esemény bekövetkezése esetén egészségügyi szolgáltató partnerén keresztül a következő </a:t>
            </a:r>
            <a:r>
              <a:rPr lang="hu-HU" sz="1050" b="1" dirty="0" smtClean="0">
                <a:effectLst/>
                <a:latin typeface="Times New Roman"/>
                <a:ea typeface="HelveticaNeueLTPro-Bd"/>
              </a:rPr>
              <a:t>szolgáltatást nyújtja.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III.1. Daganattípustól függő gyors és komplex kivizsgálás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specifikus állapotfelmérés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onkológiai vizsgálat és konzultáció, személyre szabott kivizsgálási javaslat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az adott daganattípus esetében </a:t>
            </a: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orvosszakmailag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indokolt legkorszerűbb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diagnosztikus vizsgálatok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(pl. PET CT, molekuláris diagnosztikai vizsgálatok) gyors és teljes körű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megszervezése és elvégzése, beleértve a társbetegségek miatt az onkológiai kezeléshez szükséges kiegészítő vizsgálatok elvégzését is.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III.2. Az adott daganattípus kezelésében jelentős tapasztalattal rendelkező szakértők (klinikai onkológus, sebész, sugárterapeuta) által a kivizsgálás leletei alapján egyeztetett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szakvélemény és kezelési javaslat összeállítása.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III.3. Asszisztencia - betegvezetés a kivizsgálás ideje alatt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betegsegítő orvos közreműködésével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rendszeres és részletes tájékoztatás a szükséges vizsgálatokról, beavatkozásokról, az ehhez szükséges előkészületekről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kivizsgálással kapcsolatban felmerülő ügyfélkérdések megválaszolása munkanapokon 8-20 óra között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vizsgálatok időpontjának megszervezése, az optimális kivizsgálási ütem érdekében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Clr>
                <a:srgbClr val="222222"/>
              </a:buClr>
              <a:buSzPts val="1000"/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szükséges szakorvosi egyeztetések elvégzése.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914400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III.4. 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Személyes konzultációs lehetőség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 daganattípusnak megfelelő szakterület sebész, sugárterapeuta és klinikai onkológus szakértőivel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lphaLcParenR"/>
              <a:tabLst>
                <a:tab pos="270510" algn="l"/>
              </a:tabLs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egy-egy legfeljebb 60 perces személyes konzultáció keretében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Biztosított kérdései megbeszélése, valamint az állapotáról és a rendelkezésre álló kezelési lehetőségekről való részletes tájékoztatás érdekében.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685800"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III.5. Személyre szabott étrend kialakítása és </a:t>
            </a:r>
            <a:r>
              <a:rPr lang="hu-HU" sz="105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dietetikai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konzultáció(k)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 biztosítási esemény időpontját követő 12 hónapon belül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630555"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Személyes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 alkalommal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személyre szabott étrendi javaslat elkészítése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az aktuális állapot figyelembevételével, a betegpreferenciák alapján a szükséges kezelés(</a:t>
            </a: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ek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) eredményességének javítása céljából,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269875" indent="-269875" algn="just">
              <a:spcAft>
                <a:spcPts val="0"/>
              </a:spcAft>
            </a:pP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III.6. </a:t>
            </a:r>
            <a:r>
              <a:rPr lang="hu-HU" sz="1050" b="1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Onko-pszichológiai</a:t>
            </a:r>
            <a:r>
              <a:rPr lang="hu-HU" sz="105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konzultáció(k) és komplex betegtámogató program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biztosítási esemény időpontját követő 12 hónapon belül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Személyes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onko-pszichológiai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szakértővel,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3 alkalommal,</a:t>
            </a: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err="1" smtClean="0">
                <a:effectLst/>
                <a:latin typeface="Times New Roman"/>
                <a:ea typeface="Times New Roman"/>
              </a:rPr>
              <a:t>stresszoldó</a:t>
            </a:r>
            <a:r>
              <a:rPr lang="hu-HU" sz="1050" dirty="0" smtClean="0">
                <a:effectLst/>
                <a:latin typeface="Times New Roman"/>
                <a:ea typeface="Times New Roman"/>
              </a:rPr>
              <a:t>, szorongáscsökkentő, progresszív relaxációs és megküzdési technikák elsajátítása, begyakorlása a jobb életminőség és a hatékonyabb kezelési eredmény elősegítése céljából.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b="1" dirty="0" smtClean="0">
                <a:effectLst/>
                <a:latin typeface="Times New Roman"/>
                <a:ea typeface="Times New Roman"/>
              </a:rPr>
              <a:t>Telefonos konzultáció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742950" lvl="1" indent="-28575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speciálisan képzett asszisztensek bevonásával rendszeres és szakszerű lelki/pszichológiai támogatás,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életvezetési tanácsok és a kezelés mellékhatásainak megelőzésére, csökkentésére vonatkozó javaslatok,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 heti rendszerességgel,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1143000" lvl="2" indent="-228600" algn="just">
              <a:spcAft>
                <a:spcPts val="0"/>
              </a:spcAft>
              <a:buFont typeface="Courier New"/>
              <a:buChar char="o"/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munkanapokon </a:t>
            </a:r>
            <a:r>
              <a:rPr lang="hu-HU" sz="105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8-18 óra között telefonos elérhetőség biztosítása </a:t>
            </a:r>
            <a:r>
              <a:rPr lang="hu-HU" sz="1050" dirty="0" smtClean="0">
                <a:effectLst/>
                <a:latin typeface="Times New Roman"/>
                <a:ea typeface="Times New Roman"/>
              </a:rPr>
              <a:t>segítségnyújtás céljából.</a:t>
            </a: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 hosszú távú asszisztensi támogatás (pszichológiai konzultáció stb.) nem vehető igénybe jóindulatú daganatok, illetve azon rosszindulatú daganatok esetében, ahol nincs áttétképződés és a daganat "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in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toto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" (teljes egészében történő) sebészeti eltávolítása definitív gyógyulást eredményez.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A biztosító egészségügyi szolgáltató partnere a szolgáltatási igény bejelentését követő 3 munkanapon belül telefonon/e-mailben megkeresi a Biztosítottat.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-"/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Amennyiben a szolgáltatási igény jogalapja bármely okból kifolyólag nem áll fenn, a biztosító a szolgáltatás teljesítését elutasítja.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IV. Szolgáltatást érintő egyéb szabályok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effectLst/>
                <a:latin typeface="Times New Roman"/>
                <a:ea typeface="HelveticaNeueLTPro-Bd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IV.1. A Rákdiagnosztikai szolgáltatást nyújtó egészségügyi szolgáltató egymagában is jogosult a Biztosítottra vonatkozó orvosi dokumentumok alapján - a szolgáltatás jogalapjának megítélésére.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300"/>
              </a:spcAft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IV.2. A Rákdiagnosztikai szolgáltató határozza meg a Biztosított egészségi állapota alapján az elvégzendő vizsgálatok körét</a:t>
            </a:r>
            <a:r>
              <a:rPr lang="hu-HU" sz="1050" dirty="0" smtClean="0">
                <a:effectLst/>
                <a:latin typeface="Times New Roman"/>
                <a:ea typeface="HelveticaNeueLTPro-Roman"/>
              </a:rPr>
              <a:t>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 szolgáltatás teljesítése -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kivizsga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́lá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folyamat - csak akkor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kezdo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dik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, amikor a Biztosított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azt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leheto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teszi, és a daganat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gyanu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́ját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felveto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 vizsgálati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eredme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ny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) birtoká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ban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 Biztosítottal az egészségügyi szolgáltató által egyeztetett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̋pontban a beteg megjelenik az orvosi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konzulta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cio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́n.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 szükséges vizsgálatokat a Biztosított teljes együttműködése/vizsgálatokon való pontos megjelenése és a vizsgálatokhoz, kivizsgálási folyamathoz való hozzájárulása esetén tudja csak elvégezni a szolgáltató. Ha a Biztosított együttműködése szükséges a folyamat folytatásához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-pld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. a daganatból vett szövetminta kiadása miatti kérelem - akkor a Biztosított megfelelő együttműködésének hiányában a kivizsgálási folyamat mindaddig áll, amíg a szükséges együttműködési lépés meg nem történik.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Amennyiben a Biztosított egé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szse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fekvo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̋beteg vagy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rgo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ella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st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tesz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indokoltta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́, akkor a biztosító szolgáltatása a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fekvo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̋beteg vagy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su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rgo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gi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ella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st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̈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̋szakban kerül megvalósításra. 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Amennyiben a Biztosított á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llapota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nem teszi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leheto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egy-egy vizsgálat elvé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gze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́sét, vagy a vizsgálati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eredme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ny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rte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kele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́sét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ke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tse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gesse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 teszi, akkor a szükséges vizsgálatok lebonyolítása abban az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ido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̋pontban történik, amikor a beteg 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alkalmassa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 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va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lik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 az adott vizsgálat elvé</a:t>
            </a:r>
            <a:r>
              <a:rPr lang="hu-HU" sz="1050" dirty="0" err="1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gze</a:t>
            </a:r>
            <a:r>
              <a:rPr lang="hu-HU" sz="105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</a:rPr>
              <a:t>́sére.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IV.3. Jelen szolgáltatást csak egy biztosítási szerződés alapján nyújt a biztosító akkor is, ha a biztosított több érvényes szerződés alapján is jogosult a szolgáltatásra.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IV. 4. Amennyiben a rosszindulatú daganatos betegség gyanúja beigazolódik, a Biztosító automatikusan elindítja a 40 elemű kiemelt kockázatú betegségek kockázattal kapcsolatos kárrendezési folyamatát.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05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050" dirty="0" smtClean="0">
              <a:effectLst/>
              <a:latin typeface="Times New Roman"/>
              <a:ea typeface="Times New Roman"/>
            </a:endParaRPr>
          </a:p>
          <a:p>
            <a:endParaRPr lang="hu-HU" altLang="hu-HU" sz="105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</a:t>
            </a:r>
          </a:p>
          <a:p>
            <a:pPr marL="0" lvl="0" indent="0" eaLnBrk="1" fontAlgn="ctr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tartama alatt bekövetkezett, a kockázatviselés kezdetéhez képest előzmény nélküli, váratlan betegség, illetve a kockázatviselés kezdetéhez képest előzmény nélküli, váratlan alapbetegség miatt szükséges kezelés vagy műtét.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Kiemelt, b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udapesti együttműködő partner</a:t>
            </a:r>
            <a:r>
              <a:rPr lang="hu-HU" sz="1200" b="1" dirty="0" err="1" smtClean="0">
                <a:effectLst/>
                <a:latin typeface="Times New Roman"/>
                <a:ea typeface="Times New Roman"/>
                <a:cs typeface="Arial"/>
              </a:rPr>
              <a:t>eink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: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</a:b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 szolgáltatók kiválasztásakor a szakmai elvárásokon túl a földrajzi elhelyezkedés és megközelíthetőség is elsődleges szempontot játszik. Fontos, hogy az ügyfelek számára a szabad intézményválasztás - akár földrajzi, akár szakmai alapon - megvalósulhasson.  A fővárosi egészségügyi szolgáltató partnereink köre dinamikusan fejlődik.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1.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Árkád és Mammut Egészségközpont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990600"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Az Árkád Egészségközpont az Árkád I. Bevásárlóközpont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ban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, a Mammut Egészségközpont Budapesten, a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Mammut II. Bevásárlóközpont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ban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 található. Könnyen megközelíthet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őek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parkolási lehetőséggel, modern környezet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tel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. Jól szervezett orvosi központ, 21-féle szakorvosi rendelővel, modern diagnosztikai műszerparkkal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jól felszerelt laboratóriummal, rutin és speciális mérésekkel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1356360"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 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Cím: </a:t>
            </a:r>
            <a:r>
              <a:rPr lang="hu-HU" sz="1200" dirty="0" smtClean="0">
                <a:effectLst/>
                <a:latin typeface="+mn-lt"/>
                <a:ea typeface="Times New Roman"/>
                <a:cs typeface="Times New Roman"/>
              </a:rPr>
              <a:t>1106 Budapest, Örs vezér tere 25., Árkád I., 3. emelet; 1024 Budapest, </a:t>
            </a:r>
            <a:r>
              <a:rPr lang="hu-HU" sz="1200" dirty="0" err="1" smtClean="0">
                <a:effectLst/>
                <a:latin typeface="+mn-lt"/>
                <a:ea typeface="Times New Roman"/>
                <a:cs typeface="Times New Roman"/>
              </a:rPr>
              <a:t>Lövőház</a:t>
            </a:r>
            <a:r>
              <a:rPr lang="hu-HU" sz="1200" dirty="0" smtClean="0">
                <a:effectLst/>
                <a:latin typeface="+mn-lt"/>
                <a:ea typeface="Times New Roman"/>
                <a:cs typeface="Times New Roman"/>
              </a:rPr>
              <a:t> u 2-6. 4. emelet.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200" u="none" strike="noStrike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3"/>
              </a:rPr>
              <a:t>http://www.arkadegeszsegkozpont.hu/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1356360"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2. Budai Egészségközpont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ts val="1800"/>
              </a:lnSpc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A Budai Egészségközpontban minden privát járó beteg szolgáltatás egy helyen megtalálható, több mint 150 szakorvos rendel </a:t>
            </a:r>
            <a:r>
              <a:rPr lang="hu-HU" sz="1200" u="none" strike="noStrike" dirty="0" smtClean="0">
                <a:solidFill>
                  <a:srgbClr val="0000FF"/>
                </a:solidFill>
                <a:effectLst/>
                <a:latin typeface="+mn-lt"/>
                <a:ea typeface="Times New Roman"/>
                <a:cs typeface="Arial"/>
                <a:hlinkClick r:id="rId4"/>
              </a:rPr>
              <a:t>45 szakterületen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, egynapos sebészettel. A főváros frekventált részén, elegáns környezetben helyezkedik el, ingyenes parkolással.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A </a:t>
            </a:r>
            <a:r>
              <a:rPr lang="x-none" sz="1200" b="1" smtClean="0">
                <a:effectLst/>
                <a:latin typeface="+mn-lt"/>
                <a:ea typeface="Times New Roman"/>
                <a:cs typeface="Arial"/>
              </a:rPr>
              <a:t>Budai Egészségközpont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 rendelői három helyszínen találhatók meg:</a:t>
            </a:r>
            <a:endParaRPr lang="hu-HU" sz="16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Symbol"/>
              <a:buChar char=""/>
            </a:pPr>
            <a:r>
              <a:rPr lang="x-none" sz="1200" b="1" i="0" smtClean="0">
                <a:effectLst/>
                <a:latin typeface="+mn-lt"/>
                <a:cs typeface="Arial"/>
              </a:rPr>
              <a:t>XII. kerület, Nagy Jenő utca 8.</a:t>
            </a:r>
            <a:endParaRPr lang="hu-HU" sz="2000" b="1" i="1" dirty="0" smtClean="0">
              <a:effectLst/>
              <a:latin typeface="Cambria"/>
            </a:endParaRPr>
          </a:p>
          <a:p>
            <a:pPr algn="just">
              <a:lnSpc>
                <a:spcPts val="1800"/>
              </a:lnSpc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Itt 13 felszerelt rendelő található, ahol a szakorvosi vizsgálatok széles palettája mellett radiológiai és labordiagnosztikai tevékenység folyik. Nyitva: hétfőtől csütörtökig 7:10-21:00, pénteken 7:10-20:00.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Symbol"/>
              <a:buChar char=""/>
            </a:pPr>
            <a:r>
              <a:rPr lang="x-none" sz="1200" b="1" i="0" smtClean="0">
                <a:effectLst/>
                <a:latin typeface="+mn-lt"/>
                <a:cs typeface="Arial"/>
              </a:rPr>
              <a:t>XII. kerület, Királyhágó utca 1-3.</a:t>
            </a:r>
            <a:endParaRPr lang="hu-HU" sz="2000" b="1" i="1" dirty="0" smtClean="0">
              <a:effectLst/>
              <a:latin typeface="Cambria"/>
            </a:endParaRPr>
          </a:p>
          <a:p>
            <a:pPr marL="270510" indent="-270510" algn="just">
              <a:lnSpc>
                <a:spcPts val="1800"/>
              </a:lnSpc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A Királyhágó utcai épületben 9 kiválóan felszerelt rendelőben hétfőtől csütörtökig 7:30-20:00-ig, pénteken 7:30-18:00-ig fogadják a pácienseinket.  A helyszínen kiváló orvostechnikai és diagnosztikai eszközpark áll rendelkezésre (CT, MRI, UH, DEXA).</a:t>
            </a:r>
            <a:br>
              <a:rPr lang="hu-HU" sz="1200" dirty="0" smtClean="0">
                <a:effectLst/>
                <a:latin typeface="+mn-lt"/>
                <a:ea typeface="Times New Roman"/>
                <a:cs typeface="Arial"/>
              </a:rPr>
            </a:b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Ebben az épületben működik az Országos Gerincgyógyászati Központ, a Budai Egészségközpont Szakkórháza is.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300"/>
              </a:spcAft>
              <a:buFont typeface="Symbol"/>
              <a:buChar char=""/>
            </a:pPr>
            <a:r>
              <a:rPr lang="x-none" sz="1200" b="1" i="0" smtClean="0">
                <a:effectLst/>
                <a:latin typeface="+mn-lt"/>
                <a:cs typeface="Arial"/>
              </a:rPr>
              <a:t>III. kerület, Záhony u. 7. - Graphisoft Park</a:t>
            </a:r>
            <a:endParaRPr lang="hu-HU" sz="2000" b="1" i="1" dirty="0" smtClean="0">
              <a:effectLst/>
              <a:latin typeface="Cambria"/>
            </a:endParaRPr>
          </a:p>
          <a:p>
            <a:pPr algn="just">
              <a:lnSpc>
                <a:spcPts val="1800"/>
              </a:lnSpc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A 2011 tavaszán megnyitott rendelőben a közeljövőben a foglalkozás- egészségügyi ellátáson túl belgyógyászati ellátást is biztosítanak. </a:t>
            </a:r>
            <a:r>
              <a:rPr lang="hu-HU" sz="1200" u="none" strike="noStrike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5"/>
              </a:rPr>
              <a:t>http://bhc.hu/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3.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Főnix Med Zrt./ Főnix Medical Cente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r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Betegszállító partner. Az egész ország területére kiterjedően, a nap 24 órájában állnak készenlétben. A betegszállítást modern, komfortos, légkondicionálással, hűtőgéppel felszerelt mentőautókkal biztosítják. </a:t>
            </a:r>
            <a:r>
              <a:rPr lang="x-none" sz="1200" u="none" strike="noStrike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Arial"/>
                <a:hlinkClick r:id="rId6"/>
              </a:rPr>
              <a:t>Speciális esetek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 szállítását is vállalják, pl. ellátást igénylő kritikus állapotú betegek, akiknek biztonságos szállítását mentőorvosi, vagy mentőtiszti felügyelettel roham- és esetkocsi szintű felszereléssel rendelkező mentőgépjárművekkel nyújtják.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</a:rPr>
              <a:t>Cím: 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1112 Budapest, Sasadi út 184., </a:t>
            </a:r>
            <a:r>
              <a:rPr lang="x-none" sz="1200" u="none" strike="noStrike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7"/>
              </a:rPr>
              <a:t>http://www.fonixmed.com/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4.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Med City Egészségközpont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hu-HU" sz="105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 MEDCITY Egészségközpont a szakrendeléseket és diagnosztikai eljárásokat egy helyen kínálj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a,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16 szakágban.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R="95250" algn="just"/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/>
            </a:r>
            <a:br>
              <a:rPr lang="hu-HU" sz="1200" dirty="0" smtClean="0">
                <a:effectLst/>
                <a:latin typeface="+mn-lt"/>
                <a:ea typeface="Times New Roman"/>
                <a:cs typeface="Arial"/>
              </a:rPr>
            </a:b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A felnőtt járóbeteg-szakrendelések mellett az altatásban végzett gasztroenterológiai vizsgálatok is igénybe vehetők. A 12 ágyas, komfortos fektető részlegnek köszönhetően a vizsgálatok előtt és után is biztosított a kényelmes környezet.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R="95250" algn="just"/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A Megyeri hídhoz / M0-s úthoz való közelsége miatt a IV., XIII., XV. kerület lakosainak illetve a budai oldalról és a főváros vonzáskörzetéből (Dunakeszi, Budakalász, Sződ, Szentendre, Göd) érkező páciensek számára is elérhető, ingyenes parkolóval.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Cím: 1044 Budapest, Megyeri út 53.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, </a:t>
            </a:r>
            <a:r>
              <a:rPr lang="x-none" sz="1200" u="none" strike="noStrike" smtClean="0">
                <a:solidFill>
                  <a:srgbClr val="0000FF"/>
                </a:solidFill>
                <a:effectLst/>
                <a:latin typeface="+mn-lt"/>
                <a:ea typeface="Times New Roman"/>
                <a:cs typeface="Arial"/>
                <a:hlinkClick r:id="rId8"/>
              </a:rPr>
              <a:t>http://www.medcity.hu/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R="2879725" algn="just"/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u="none" strike="noStrike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5. MOM Egészségközpont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/>
            </a:r>
            <a:b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</a:b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 Mom Park Medical Center Buda egyik legnagyobb és legtöbb szakmai ágazatával rendelkező magánklinikája, a MOM Park Bevásárlóközpont II. emeletén.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Az </a:t>
            </a:r>
            <a:r>
              <a:rPr lang="x-none" sz="1200" b="1" smtClean="0">
                <a:effectLst/>
                <a:latin typeface="+mn-lt"/>
                <a:ea typeface="Times New Roman"/>
                <a:cs typeface="Arial"/>
              </a:rPr>
              <a:t>egynapos fekvőbeteg részlege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 lehetőséget kínál a szükséges műtéti beavatkozások elvégzésére. Modern eszköz- és műszerpark segítségével a legmodernebb műtéti technikák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 is 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elérhető</a:t>
            </a:r>
            <a:r>
              <a:rPr lang="hu-HU" sz="1200" dirty="0" err="1" smtClean="0">
                <a:effectLst/>
                <a:latin typeface="+mn-lt"/>
                <a:ea typeface="Times New Roman"/>
                <a:cs typeface="Arial"/>
              </a:rPr>
              <a:t>ek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 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a betegek számára. Az orvosok többsége angol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, 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német, valamint orosz nyelven is beszél.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Komplex szolgáltatás</a:t>
            </a:r>
            <a:r>
              <a:rPr lang="hu-HU" sz="1200" dirty="0" err="1" smtClean="0">
                <a:effectLst/>
                <a:latin typeface="+mn-lt"/>
                <a:ea typeface="Times New Roman"/>
                <a:cs typeface="Arial"/>
              </a:rPr>
              <a:t>aik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: 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szakrendelések, menedzser-szűrések, diagnosztika, kezelések, műtétek 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mind 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egy helyen megtalálha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t</a:t>
            </a:r>
            <a:r>
              <a:rPr lang="x-none" sz="1200" smtClean="0">
                <a:effectLst/>
                <a:latin typeface="+mn-lt"/>
                <a:ea typeface="Times New Roman"/>
                <a:cs typeface="Arial"/>
              </a:rPr>
              <a:t>óak.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Cím: </a:t>
            </a:r>
            <a:r>
              <a:rPr lang="hu-HU" sz="1200" dirty="0" smtClean="0">
                <a:effectLst/>
                <a:latin typeface="+mn-lt"/>
                <a:ea typeface="Times New Roman"/>
                <a:cs typeface="Times New Roman"/>
              </a:rPr>
              <a:t>1124 Budapest, Jagelló út 14., </a:t>
            </a:r>
            <a:r>
              <a:rPr lang="hu-HU" sz="1200" u="none" strike="noStrike" dirty="0" smtClean="0">
                <a:solidFill>
                  <a:srgbClr val="0000FF"/>
                </a:solidFill>
                <a:effectLst/>
                <a:latin typeface="+mn-lt"/>
                <a:ea typeface="Times New Roman"/>
                <a:cs typeface="Times New Roman"/>
                <a:hlinkClick r:id="rId9"/>
              </a:rPr>
              <a:t>http://www.medimom.hu/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hu-HU" sz="1200" u="none" strike="noStrike" dirty="0" smtClean="0">
                <a:effectLst/>
                <a:latin typeface="+mn-lt"/>
                <a:ea typeface="Calibri"/>
                <a:cs typeface="Arial"/>
              </a:rPr>
              <a:t> </a:t>
            </a:r>
            <a:endParaRPr lang="hu-HU" sz="16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ts val="1145"/>
              </a:lnSpc>
              <a:spcAft>
                <a:spcPts val="500"/>
              </a:spcAft>
            </a:pPr>
            <a:r>
              <a:rPr lang="hu-HU" sz="1200" b="1" dirty="0" smtClean="0">
                <a:effectLst/>
                <a:latin typeface="+mn-lt"/>
                <a:ea typeface="Times New Roman"/>
                <a:cs typeface="Arial"/>
              </a:rPr>
              <a:t>6. Róbert Károly Magánkórház - kiemelt fekvőbeteg-ellátó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ts val="1145"/>
              </a:lnSpc>
              <a:spcAft>
                <a:spcPts val="500"/>
              </a:spcAft>
            </a:pPr>
            <a:r>
              <a:rPr lang="hu-HU" sz="1200" b="1" dirty="0" smtClean="0">
                <a:effectLst/>
                <a:latin typeface="+mn-lt"/>
                <a:ea typeface="Times New Roman"/>
                <a:cs typeface="Arial"/>
              </a:rPr>
              <a:t> 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marL="46355" algn="just">
              <a:lnSpc>
                <a:spcPts val="1145"/>
              </a:lnSpc>
              <a:spcAft>
                <a:spcPts val="50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Elérhető szakrendelések: Bőrgyógyászat, Endokrinológia, </a:t>
            </a:r>
            <a:r>
              <a:rPr lang="hu-HU" sz="1200" dirty="0" err="1" smtClean="0">
                <a:effectLst/>
                <a:latin typeface="+mn-lt"/>
                <a:ea typeface="Times New Roman"/>
                <a:cs typeface="Arial"/>
              </a:rPr>
              <a:t>Diabetológia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, Nemi gyógyászat, Ultrahang, Sebészet, Urológia, Kézsebészet, Nőgyógyászat, Ortopédia, </a:t>
            </a:r>
            <a:r>
              <a:rPr lang="hu-HU" sz="1200" dirty="0" err="1" smtClean="0">
                <a:effectLst/>
                <a:latin typeface="+mn-lt"/>
                <a:ea typeface="Times New Roman"/>
                <a:cs typeface="Arial"/>
              </a:rPr>
              <a:t>Gasztroenterológia</a:t>
            </a: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, Esztétikai helyreállító sebészet.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ts val="1145"/>
              </a:lnSpc>
              <a:spcAft>
                <a:spcPts val="50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Orvosaik, ápolónőik, szülésznőik szakmailag jól képzettek, egy-egy terület specialistái, emberileg pedig betegközpontú, pácienseikért elkötelezett szakemberek. Futószalag helyett teljes figyelmükkel pácienseikre fókuszálnak, megértik tüneteik jelentését, és a betegség valódi okát kezelik. Személyzetük a család odafigyelésével és törődésével ápolja a betegeiket. </a:t>
            </a: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>
              <a:lnSpc>
                <a:spcPts val="1145"/>
              </a:lnSpc>
              <a:spcAft>
                <a:spcPts val="500"/>
              </a:spcAft>
            </a:pPr>
            <a:r>
              <a:rPr lang="hu-HU" sz="1200" dirty="0" smtClean="0">
                <a:effectLst/>
                <a:latin typeface="+mn-lt"/>
                <a:ea typeface="Times New Roman"/>
                <a:cs typeface="Arial"/>
              </a:rPr>
              <a:t>Cím: 1135 Budapest,. Lehel u. 59. C épület, http://www.robertkorhaz.hu/</a:t>
            </a:r>
            <a:r>
              <a:rPr lang="hu-HU" sz="1200" dirty="0" smtClean="0">
                <a:solidFill>
                  <a:srgbClr val="3F3F3F"/>
                </a:solidFill>
                <a:effectLst/>
                <a:latin typeface="+mn-lt"/>
                <a:ea typeface="Times New Roman"/>
                <a:cs typeface="Arial"/>
              </a:rPr>
              <a:t/>
            </a:r>
            <a:br>
              <a:rPr lang="hu-HU" sz="1200" dirty="0" smtClean="0">
                <a:solidFill>
                  <a:srgbClr val="3F3F3F"/>
                </a:solidFill>
                <a:effectLst/>
                <a:latin typeface="+mn-lt"/>
                <a:ea typeface="Times New Roman"/>
                <a:cs typeface="Arial"/>
              </a:rPr>
            </a:br>
            <a:endParaRPr lang="hu-HU" sz="1600" dirty="0" smtClean="0">
              <a:effectLst/>
              <a:latin typeface="Arial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7.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S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z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amarit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á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nus Mentőszolgálat Kft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Az egész ország területére kiterjedően, a nap 24 órájában állnak készenlétben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</a:rPr>
              <a:t>Cím: </a:t>
            </a:r>
            <a:r>
              <a:rPr lang="x-none" sz="1200" smtClean="0">
                <a:solidFill>
                  <a:srgbClr val="1F497D"/>
                </a:solidFill>
                <a:effectLst/>
                <a:latin typeface="Times New Roman"/>
                <a:ea typeface="Times New Roman"/>
              </a:rPr>
              <a:t>1125 </a:t>
            </a:r>
            <a:r>
              <a:rPr lang="x-none" sz="120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Arial"/>
              </a:rPr>
              <a:t>Budapest, Gyöngyvirág út 21</a:t>
            </a:r>
            <a:r>
              <a:rPr lang="hu-HU" sz="1200" dirty="0" smtClean="0">
                <a:solidFill>
                  <a:srgbClr val="222222"/>
                </a:solidFill>
                <a:effectLst/>
                <a:latin typeface="Times New Roman"/>
                <a:ea typeface="Times New Roman"/>
                <a:cs typeface="Arial"/>
              </a:rPr>
              <a:t>, </a:t>
            </a:r>
            <a:r>
              <a:rPr lang="x-none" sz="1200" u="none" strike="noStrike" smtClean="0">
                <a:solidFill>
                  <a:srgbClr val="0000FF"/>
                </a:solidFill>
                <a:effectLst/>
                <a:latin typeface="Times New Roman"/>
                <a:ea typeface="Times New Roman"/>
                <a:hlinkClick r:id="rId10"/>
              </a:rPr>
              <a:t>http://www.vipambulance.hu/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u="none" strike="noStrike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u="none" strike="noStrike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u="none" strike="noStrike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8.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Swiss Clinic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indent="990600" algn="just">
              <a:lnSpc>
                <a:spcPct val="115000"/>
              </a:lnSpc>
              <a:spcAft>
                <a:spcPts val="1000"/>
              </a:spcAft>
            </a:pP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 Swiss Clinic Budapesten 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t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öbb teljes körűen felszerelt </a:t>
            </a:r>
            <a:r>
              <a:rPr lang="x-none" sz="1200" b="1" smtClean="0">
                <a:effectLst/>
                <a:latin typeface="Times New Roman"/>
                <a:ea typeface="Times New Roman"/>
                <a:cs typeface="Arial"/>
              </a:rPr>
              <a:t>magánrendelőt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 üzemeltet: Budán a </a:t>
            </a:r>
            <a:r>
              <a:rPr lang="x-none" sz="1200" i="1" smtClean="0">
                <a:effectLst/>
                <a:latin typeface="Times New Roman"/>
                <a:ea typeface="Times New Roman"/>
                <a:cs typeface="Arial"/>
              </a:rPr>
              <a:t>Swiss Prémium Egészségközpont 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(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XII. kerület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, Nagyenyed u. 8-14.)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Pest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en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 XIII. kerületben 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(Ipoly u 8.)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található </a:t>
            </a:r>
            <a:r>
              <a:rPr lang="x-none" sz="1200" i="1" smtClean="0">
                <a:effectLst/>
                <a:latin typeface="Times New Roman"/>
                <a:ea typeface="Times New Roman"/>
                <a:cs typeface="Arial"/>
              </a:rPr>
              <a:t>Ipoly Egészségközpont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 nyújt kiterjedt járóbeteg ellátást magánklinikai környezetben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melyek a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utóval vagy tömegközlekedéssel egyaránt könnyen megközelíthetőek. Magasan képzett és motivált, angolul is beszélő szakorvosaik 42 szakrendelési területen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az ismeretek és kezelési eljárások folyamatos bővítésével gyógyít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ják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páciense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iket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, és 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egynapos sebészet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 is igénybe vehető</a:t>
            </a:r>
            <a:r>
              <a:rPr lang="x-none" sz="1200" smtClean="0">
                <a:effectLst/>
                <a:latin typeface="Times New Roman"/>
                <a:ea typeface="Times New Roman"/>
                <a:cs typeface="Arial"/>
              </a:rPr>
              <a:t>. 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marL="990600"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A klinikán v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alamennyi járóbeteg szakma elérhető, legyen szó labor-, szakorvosi-, vagy akár képalkotó diagnosztikai vizsgálatról. 16 rendelő</a:t>
            </a:r>
            <a:r>
              <a:rPr lang="hu-HU" sz="1200" dirty="0" err="1" smtClean="0">
                <a:effectLst/>
                <a:latin typeface="Times New Roman"/>
                <a:ea typeface="Times New Roman"/>
              </a:rPr>
              <a:t>jükben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 a legkorszerűbb diagnosztikai eszközök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 állnak rendelkezésre. 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Ügyfélparkoló a mélygarázsban, nagyméretű klimatizált váró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, c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saládbarát rendelő gyereksarokkal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 </a:t>
            </a:r>
            <a:r>
              <a:rPr lang="x-none" sz="1200" smtClean="0">
                <a:effectLst/>
                <a:latin typeface="Times New Roman"/>
                <a:ea typeface="Times New Roman"/>
              </a:rPr>
              <a:t>Kellemes, exkluzív környezet (Krisztina Palace „Az Év Irodaháza” 2015 díj győztese)</a:t>
            </a:r>
            <a:r>
              <a:rPr lang="hu-HU" sz="1200" dirty="0" smtClean="0">
                <a:effectLst/>
                <a:latin typeface="Times New Roman"/>
                <a:ea typeface="Times New Roman"/>
              </a:rPr>
              <a:t>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Cím: 1123 Budapest, Nagyenyed u. 8-14., </a:t>
            </a:r>
            <a:r>
              <a:rPr lang="x-none" sz="1600" u="none" strike="noStrike" smtClean="0">
                <a:solidFill>
                  <a:srgbClr val="0000FF"/>
                </a:solidFill>
                <a:effectLst/>
                <a:latin typeface="Times New Roman"/>
                <a:ea typeface="Times New Roman"/>
                <a:cs typeface="Arial"/>
                <a:hlinkClick r:id="rId11"/>
              </a:rPr>
              <a:t>http://www.swissclinic.hu/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9. </a:t>
            </a:r>
            <a:r>
              <a:rPr lang="hu-HU" sz="1200" b="1" dirty="0" err="1" smtClean="0">
                <a:effectLst/>
                <a:latin typeface="Times New Roman"/>
                <a:ea typeface="Times New Roman"/>
                <a:cs typeface="Arial"/>
              </a:rPr>
              <a:t>Uzsoki</a:t>
            </a: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 Utcai Kórház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b="1" dirty="0" smtClean="0">
                <a:effectLst/>
                <a:latin typeface="Times New Roman"/>
                <a:ea typeface="Times New Roman"/>
                <a:cs typeface="Arial"/>
              </a:rPr>
              <a:t> 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Budapest szakmai szempontból egyik legelismertebb kórháza, szinte valamennyi szakákban nyújtja magas szintű szolgáltatásait. VIP osztállyal rendelkezik.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Cím: 1145 Budapest, </a:t>
            </a:r>
            <a:r>
              <a:rPr lang="hu-HU" sz="1200" dirty="0" err="1" smtClean="0">
                <a:effectLst/>
                <a:latin typeface="Times New Roman"/>
                <a:ea typeface="Times New Roman"/>
                <a:cs typeface="Arial"/>
              </a:rPr>
              <a:t>Uzsoki</a:t>
            </a:r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 u. 29-41.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pPr algn="just"/>
            <a:r>
              <a:rPr lang="hu-HU" sz="1200" dirty="0" smtClean="0">
                <a:effectLst/>
                <a:latin typeface="Times New Roman"/>
                <a:ea typeface="Times New Roman"/>
                <a:cs typeface="Arial"/>
              </a:rPr>
              <a:t>http://www.uzsoki.hu/</a:t>
            </a:r>
            <a:endParaRPr lang="hu-HU" sz="1800" dirty="0" smtClean="0">
              <a:effectLst/>
              <a:latin typeface="Times New Roman"/>
              <a:ea typeface="Times New Roman"/>
            </a:endParaRPr>
          </a:p>
          <a:p>
            <a:endParaRPr lang="hu-HU" alt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D8F73A-63C0-4E03-94E9-FA41A0238CA2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5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Biztosítási esemény</a:t>
            </a:r>
            <a:br>
              <a:rPr lang="hu-HU" alt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Külföldi utazás (turista célú) során bekövetkező váratlan betegség vagy baleset.</a:t>
            </a:r>
            <a:r>
              <a:rPr lang="hu-HU" sz="1600" b="1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br>
              <a:rPr lang="hu-HU" sz="1600" b="1" dirty="0" smtClean="0">
                <a:solidFill>
                  <a:srgbClr val="231F20"/>
                </a:solidFill>
                <a:latin typeface="Times New Roman"/>
                <a:ea typeface="Times New Roman"/>
              </a:rPr>
            </a:b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nyújt biztosítási védelmet pl. fizikai munkavégzésre, hivatásos gépjárművezetésre, veszélyes sportokra, valamint versenyszerű sportolók utazásaira.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Területi hatálya: </a:t>
            </a:r>
            <a:r>
              <a:rPr lang="hu-H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Európa</a:t>
            </a:r>
            <a:r>
              <a:rPr lang="hu-H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hu-HU" sz="16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6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Biztosított</a:t>
            </a:r>
          </a:p>
          <a:p>
            <a:pPr marL="0" indent="0">
              <a:spcAft>
                <a:spcPts val="0"/>
              </a:spcAft>
              <a:buNone/>
            </a:pP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Generali </a:t>
            </a:r>
            <a:r>
              <a:rPr lang="hu-HU" sz="16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Company</a:t>
            </a: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6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</a:t>
            </a:r>
            <a: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egészségbiztosítás biztosítottja.</a:t>
            </a:r>
            <a:br>
              <a:rPr lang="hu-HU" sz="16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(Érvényes kötelező egészségbiztosítással rendelkezik vagy az egészségügyi ellátásra egyéb jogon jogosult, és nem töltötte be a 70. életévét.)</a:t>
            </a:r>
          </a:p>
          <a:p>
            <a:pPr marL="0" indent="0">
              <a:spcAft>
                <a:spcPts val="0"/>
              </a:spcAft>
              <a:buNone/>
            </a:pPr>
            <a:endParaRPr lang="hu-HU" sz="1200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</a:t>
            </a: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órában elérhető telefonos segítségnyújtó szolgálat (</a:t>
            </a:r>
            <a:r>
              <a:rPr lang="hu-HU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Medi24: +36-1/ 465-3777</a:t>
            </a: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mentés és a sürgősségi orvosi ellátás költségeinek megtérítése a limit erejéig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beteg vagy sérült személy hazaszállítása (pl. mentőautóval vagy mentőrepülővel)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Holttest-hazaszállítása</a:t>
            </a:r>
          </a:p>
          <a:p>
            <a:pPr>
              <a:spcAft>
                <a:spcPts val="0"/>
              </a:spcAft>
            </a:pPr>
            <a:endParaRPr lang="hu-HU" sz="1200" dirty="0" smtClean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u-HU" sz="12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hu-HU" sz="12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Fedezet hatálya</a:t>
            </a:r>
          </a:p>
          <a:p>
            <a:r>
              <a:rPr lang="hu-HU" sz="12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éven belül korlátlan számú,</a:t>
            </a: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egyenként</a:t>
            </a: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2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30 napnál nem hosszabb </a:t>
            </a:r>
            <a: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külföldi utazásokra érvényes. </a:t>
            </a:r>
            <a:br>
              <a:rPr lang="hu-HU" sz="12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Generali </a:t>
            </a:r>
            <a:r>
              <a:rPr lang="hu-HU" sz="11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Company</a:t>
            </a:r>
            <a:r>
              <a:rPr lang="hu-HU" sz="1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sz="1100" dirty="0" err="1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</a:t>
            </a:r>
            <a:r>
              <a:rPr lang="hu-HU" sz="110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egészségbiztosítás megszűnésének napján ez a fedezet is megszűnik</a:t>
            </a:r>
            <a:r>
              <a:rPr lang="hu-HU" sz="1050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hu-HU" altLang="hu-H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hu-HU" sz="12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alt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szerződő köteles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tájékoztatni a biztosítottakat a biztosítási szerződés tartalmáról és az abban bekövetkező valamennyi változásról.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a szerződő helyébe nem léphet.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Tartam: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Határozatlan, évről évre meghosszabbodik.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Időbeli hatály: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 órás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Területi hatály: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Szolgáltatásfinanszírozás tekintetében: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Csak Magyarországon elvégzett egészségügyi ellátásra nyújt fedezetet.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Összegbiztosítások esetében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 egész világra kiterjed a fedezet.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200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Külföldi sürgősség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egészségügyi ellátás esetén Európa területére terjed ki. (EUB)</a:t>
            </a:r>
            <a:r>
              <a:rPr lang="hu-HU" altLang="hu-HU" sz="1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2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sz="1200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24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1200" dirty="0" smtClean="0"/>
              <a:t>Biztosítható a cég</a:t>
            </a:r>
            <a:r>
              <a:rPr lang="hu-HU" altLang="hu-HU" sz="1200" b="1" dirty="0" smtClean="0"/>
              <a:t> teljes munkavállalói létszáma vagy annak egy része, a belépés nem önkéntes!</a:t>
            </a:r>
          </a:p>
          <a:p>
            <a:pPr>
              <a:spcAft>
                <a:spcPts val="0"/>
              </a:spcAft>
            </a:pP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biztosítotti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jogviszony </a:t>
            </a:r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elfogadó nyilatkozatával jön létre. 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endParaRPr lang="hu-HU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a </a:t>
            </a:r>
            <a:r>
              <a:rPr lang="hu-HU" sz="12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biztosítotti</a:t>
            </a:r>
            <a:r>
              <a:rPr lang="hu-H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nyilatkozatát írásban bármikor visszavonhatja</a:t>
            </a: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hu-HU" altLang="hu-HU" sz="1200" b="1" dirty="0" smtClean="0"/>
          </a:p>
          <a:p>
            <a:endParaRPr lang="hu-H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jogviszonyának megszüntetéséhez </a:t>
            </a:r>
            <a:r>
              <a:rPr lang="hu-HU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hozzájárulására nincs szükség</a:t>
            </a: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b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adott biztosított vonatkozásában a kérelem beérkezését követő hónap első napjának 0. órájától megszűnik.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spcAft>
                <a:spcPts val="0"/>
              </a:spcAft>
              <a:tabLst>
                <a:tab pos="252730" algn="l"/>
              </a:tabLs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Az egyes biztosítottak vonatkozásában a biztosító kockázatviselése megszűnik az alábbi esetekben: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biztosított halála esetén a halál időpontjával,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biztosító felmondásával (II.6.3. pont),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biztosított </a:t>
            </a:r>
            <a:r>
              <a:rPr lang="hu-HU" sz="12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biztosítotti</a:t>
            </a: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nyilatkozatának visszavonásával, 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247015" algn="l"/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 szerződő egyoldalú írásbeli nyilatkozatával,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  <a:tabLst>
                <a:tab pos="247015" algn="l"/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annak a biztosítási időszaknak a végén, amelyben a biztosított a 70. életévét betölti,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459740" indent="-229870" algn="just">
              <a:spcAft>
                <a:spcPts val="0"/>
              </a:spcAft>
              <a:tabLst>
                <a:tab pos="459740" algn="l"/>
              </a:tabLst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f)	a biztosító kockázatviselése valamennyi biztosított vonatkozásában megszűnik a 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biztosítási szerződés bármely okból történő megszűnése esetén,</a:t>
            </a: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a szerződés megszűnését követő nap 0. órájában.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szerződő és a biztosított köteles a közlési- és változás-bejelentési kötelezettségének eleget tenni!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változásokat </a:t>
            </a:r>
            <a:r>
              <a:rPr lang="hu-HU" altLang="hu-H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 munkanapon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belül kell bejelenteni.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Lényeges körülmények: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szerződő és biztosított neve,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lakcíme, levelezési címe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telefonszáma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a biztosított foglalkozás-, munka- és sporttevékenysége.</a:t>
            </a:r>
          </a:p>
          <a:p>
            <a:pPr eaLnBrk="1" hangingPunct="1">
              <a:buFontTx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biztosított a szerződés létrejötte után </a:t>
            </a:r>
            <a:r>
              <a:rPr lang="hu-HU" alt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nem köteles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az </a:t>
            </a:r>
            <a:r>
              <a:rPr lang="hu-HU" alt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egészségi állapotában bekövetkező változást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biztosítónak bejelenteni!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kockázatviselés </a:t>
            </a: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terjed ki az alábbiakkal összefüggő </a:t>
            </a:r>
            <a:r>
              <a:rPr lang="hu-HU" altLang="hu-HU" sz="1200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szolgáltatásokra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sz="1200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összegbiztosításokra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Terhesség, szülés (kivéve összegbiztosítás esetén, ha a kockázatviselés kezdete és a szülés között több, mint 285 nap van).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Emberi reprodukcióra irányuló eljárások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Művi terhesség-megszakítás (kivéve életmentés, bűncselekmény, rendellenesség)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Sterilizáció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Nemi jelleg megváltoztatása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Kórház, ami nem a biztosított ellátásával kapcsolatos (gyerek mellett)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Krónikus betegségek rehabilitációja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Esztétikai kezelés</a:t>
            </a:r>
          </a:p>
          <a:p>
            <a:pPr lvl="0"/>
            <a:r>
              <a:rPr lang="hu-HU" alt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lelki működés zavaraira és/vagy pszichiátriai megbetegedések</a:t>
            </a: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kockázatviselés </a:t>
            </a:r>
            <a:r>
              <a:rPr lang="hu-HU" alt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terjed ki az alábbiakkal összefüggő </a:t>
            </a:r>
            <a:r>
              <a:rPr lang="hu-HU" altLang="hu-HU" sz="1200" u="sng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egészségügyi szolgáltatásokra 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0" eaLnBrk="1" hangingPunct="1"/>
            <a:r>
              <a:rPr lang="hu-HU" alt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Reumatológiai kezelések (kivétel elektroterápia és gyógytorna)</a:t>
            </a:r>
          </a:p>
          <a:p>
            <a:pPr lvl="0" eaLnBrk="1" hangingPunct="1"/>
            <a:r>
              <a:rPr lang="hu-HU" alt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Szerv- és szövet átültetés</a:t>
            </a:r>
          </a:p>
          <a:p>
            <a:pPr lvl="0"/>
            <a:r>
              <a:rPr lang="hu-HU" altLang="hu-H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Protézisek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Művesekezelés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Fogászati kezelések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Emberen végzett kutatások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Szenvedélybetegségek miatti elvonókúrák</a:t>
            </a:r>
          </a:p>
          <a:p>
            <a:pPr eaLnBrk="1" hangingPunct="1"/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természetgyógyászat, akupunktúra, alternatív gyógyászat</a:t>
            </a:r>
          </a:p>
          <a:p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Magyarországon elfogadott és a magyarországi egészségügyi szolgáltatóknál általánosan alkalmazott </a:t>
            </a:r>
            <a:r>
              <a:rPr lang="hu-HU" altLang="hu-HU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orvosszakmai</a:t>
            </a:r>
            <a:r>
              <a:rPr lang="hu-HU" altLang="hu-H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protokollok által nem támogatott ellátások</a:t>
            </a:r>
            <a:r>
              <a:rPr lang="hu-HU" alt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egyszer használatos eszközök és a tételes elszámolás alá eső gyógyszerek és biológiai terápiás gyógyszerek költségei, valamint az OEP által be nem fogadott illetve nem finanszírozott eljárások, eszközök és gyógyszerek költségei</a:t>
            </a:r>
          </a:p>
          <a:p>
            <a:endParaRPr lang="hu-HU" altLang="hu-HU" sz="12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hu-HU" alt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819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3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>
                <a:tab pos="243840" algn="l"/>
              </a:tabLst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elhangzott beszélgetéseket a hatályos magyar jogszabályok betartásával a szolgáltatásszervező rögzíti és tárolja. </a:t>
            </a:r>
          </a:p>
          <a:p>
            <a:endParaRPr lang="hu-HU" altLang="hu-HU" dirty="0" smtClean="0"/>
          </a:p>
          <a:p>
            <a:r>
              <a:rPr lang="hu-H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 orvosi tanácsadás telefonon keresztül, orvos által, az alábbi témakörökben: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információ egészségi állapotról,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orvosi szakkifejezések, kórházi zárójelentések magyarázata,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laboratóriumi eredmények és ezekből eredő összefüggések magyarázata,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orvosi eljárások magyarázata. </a:t>
            </a:r>
          </a:p>
          <a:p>
            <a:endParaRPr lang="hu-HU" alt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34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Calibri"/>
                <a:cs typeface="Calibri"/>
              </a:rPr>
              <a:t>II.3.1.  Start csomag 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457200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Nem tartalmaz szűrővizsgálatot.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457200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457200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Calibri"/>
                <a:cs typeface="Calibri"/>
              </a:rPr>
              <a:t>II.3.2.  Normál csomag 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belgyógyászati szakorvosi vizsgálat (anamnézis felvétel, fizikális vizsgálat, vérnyomásmérés, testsúly-, testmagasság- mérés);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12 elvezetéses nyugalmi EKG;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vérvizsgálat: teljes vérkép, süllyedés, kreatinin, vércukor, koleszterin (LDL, HDL), triglicerid, GOT, GGT, GPT;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40 éves korban: uraknak PSA;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teljes vizeletvizsgálat + üledék;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50 éves korban széklet immun-vérteszt.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 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457200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Calibri"/>
                <a:cs typeface="Calibri"/>
              </a:rPr>
              <a:t>II.3.3.  Prémium csomag 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belgyógyászati szakorvosi vizsgálat (anamnézis felvétel, fizikális vizsgálat, vérnyomásmérés, testsúly-, testmagasság- mérés);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12 elvezetéses nyugalmi EKG;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vérvizsgálat: teljes vérkép, süllyedés, kreatinin, vércukor, koleszterin (LDL, HDL), triglicerid, GOT, GGT, GPT;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40 éves korban: uraknak PSA;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teljes vizeletvizsgálat + üledék;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50 éves korban széklet immun-vérteszt;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szemészeti vizsgálat;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mellkas röntgen;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hölgyeknek: nőgyógyászati vizsgálat (citológia, hüvelyi ultrahang, emlővizsgálat);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uraknak: urológia</a:t>
            </a: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1">
              <a:spcAft>
                <a:spcPts val="0"/>
              </a:spcAft>
            </a:pPr>
            <a:r>
              <a:rPr lang="hu-HU" sz="1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914400" lvl="1">
              <a:spcAft>
                <a:spcPts val="0"/>
              </a:spcAft>
            </a:pPr>
            <a:r>
              <a:rPr lang="hu-HU" sz="1200" b="1" dirty="0" smtClean="0">
                <a:effectLst/>
                <a:latin typeface="Times New Roman"/>
                <a:ea typeface="Calibri"/>
                <a:cs typeface="Calibri"/>
              </a:rPr>
              <a:t>II.3.4. Exkluzív csomag 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belgyógyászati szakorvosi vizsgálat (anamnézis felvétel, fizikális vizsgálat, vérnyomásmérés, testsúly-, testmagasság- mérés);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12 elvezetéses nyugalmi EKG;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vérvizsgálat: teljes vérkép, süllyedés, kreatinin, vércukor, koleszterin (LDL, HDL), triglicerid, GOT, GGT, GPT, HbA1c, C reaktív protein);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40 éves korban: uraknak PSA;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teljes vizeletvizsgálat + üledék;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legalább 50 éves korban széklet immun-vérteszt;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hu-HU" sz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szemészeti vizsgálat;</a:t>
            </a:r>
            <a:endParaRPr lang="hu-HU" sz="2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mellkas röntgen;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hölgyeknek: nőgyógyászati vizsgálat (citológia, hüvelyi ultrahang, emlővizsgálat);</a:t>
            </a:r>
            <a:endParaRPr lang="hu-HU" sz="1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uraknak: urológia;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hasi és kismedencei ultrahang;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pPr marL="800100" lvl="1" indent="-342900">
              <a:spcAft>
                <a:spcPts val="0"/>
              </a:spcAft>
              <a:buFont typeface="Symbol"/>
              <a:buChar char=""/>
            </a:pPr>
            <a:r>
              <a:rPr lang="hu-HU" sz="1200" dirty="0" smtClean="0">
                <a:effectLst/>
                <a:latin typeface="Times New Roman"/>
                <a:ea typeface="Calibri"/>
                <a:cs typeface="Calibri"/>
              </a:rPr>
              <a:t>legalább 40 éves korban kardiológiai szakvizsgálat szív ultrahanggal.</a:t>
            </a:r>
            <a:endParaRPr lang="hu-HU" sz="1600" dirty="0" smtClean="0">
              <a:effectLst/>
              <a:latin typeface="+mn-lt"/>
              <a:ea typeface="Calibri"/>
              <a:cs typeface="Calibri"/>
            </a:endParaRPr>
          </a:p>
          <a:p>
            <a:endParaRPr lang="hu-HU" alt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168C7-CDE6-B24B-B7C6-F8E72CFBA85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78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3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31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194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3200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7693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817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016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8865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Company Care</a:t>
            </a: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34423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91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16609" y="6394276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403648" y="6396037"/>
            <a:ext cx="16195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2915816" y="6396067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411241" y="6396037"/>
            <a:ext cx="27530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Speciális Személybiztosítási </a:t>
            </a:r>
            <a:r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Fejlesztési Csoport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9" y="6389340"/>
            <a:ext cx="916830" cy="20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2016.07.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3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866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78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9651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9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9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2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spc="0" dirty="0" smtClean="0">
                <a:solidFill>
                  <a:schemeClr val="tx2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318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23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476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283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7675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8963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86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243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7358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191404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Prezentáció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Prezentáció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6338689" y="511079"/>
            <a:ext cx="2387600" cy="3556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Szervezeti egység neve</a:t>
            </a:r>
            <a:endParaRPr lang="it-IT" dirty="0" smtClean="0"/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6338689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Ország neve</a:t>
            </a:r>
            <a:endParaRPr lang="it-IT" dirty="0" smtClean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16609" y="6394276"/>
            <a:ext cx="11525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Biztosító </a:t>
            </a:r>
            <a:r>
              <a:rPr lang="hu-HU" sz="7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Zrt</a:t>
            </a: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403648" y="6396037"/>
            <a:ext cx="161952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Cím: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Generali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7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Care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2915816" y="6396067"/>
            <a:ext cx="1495425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Készítette: Értékesítés oktatás</a:t>
            </a:r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4411241" y="6396037"/>
            <a:ext cx="27530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Ellenőrizte: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Speciális Személybiztosítási </a:t>
            </a:r>
            <a:r>
              <a:rPr lang="hu-HU" sz="7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Fejlesztési Csoport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 userDrawn="1"/>
        </p:nvSpPr>
        <p:spPr>
          <a:xfrm>
            <a:off x="6967539" y="6389340"/>
            <a:ext cx="916830" cy="20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hu-HU" sz="7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Verzió: </a:t>
            </a:r>
            <a:r>
              <a:rPr lang="hu-HU" sz="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2016.07.</a:t>
            </a:r>
            <a:endParaRPr lang="hu-HU" sz="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7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855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Fejezet 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/>
            </a:lvl1pPr>
          </a:lstStyle>
          <a:p>
            <a:pPr lvl="0"/>
            <a:r>
              <a:rPr lang="hu-HU" dirty="0" smtClean="0"/>
              <a:t>Fejezet 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5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4" y="716294"/>
            <a:ext cx="213976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Tartalomjegyzék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8" y="1224439"/>
            <a:ext cx="8382000" cy="4861256"/>
          </a:xfrm>
        </p:spPr>
        <p:txBody>
          <a:bodyPr bIns="0" numCol="2" spcCol="216000">
            <a:noAutofit/>
          </a:bodyPr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400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34400" indent="-18000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5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3" y="1682750"/>
            <a:ext cx="8391525" cy="4378325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18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4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16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4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8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2750"/>
            <a:ext cx="8386762" cy="2976563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4763496"/>
            <a:ext cx="8391525" cy="1302390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410400" indent="-194400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410400" indent="-194400">
              <a:buClr>
                <a:schemeClr val="tx1"/>
              </a:buClr>
              <a:buFont typeface="Lucida Grande"/>
              <a:buChar char="-"/>
              <a:defRPr sz="1000"/>
            </a:lvl3pPr>
            <a:lvl4pPr marL="410400" indent="-194400">
              <a:defRPr sz="1000"/>
            </a:lvl4pPr>
            <a:lvl5pPr marL="410400" indent="-194400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1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300" y="1698839"/>
            <a:ext cx="4126071" cy="2101273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642"/>
            <a:ext cx="4120686" cy="2016945"/>
          </a:xfrm>
        </p:spPr>
        <p:txBody>
          <a:bodyPr/>
          <a:lstStyle/>
          <a:p>
            <a:r>
              <a:rPr lang="hu-HU" smtClean="0"/>
              <a:t>Táblázat beszúrásához kattintson az ikonra</a:t>
            </a:r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587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numCol="2" spcCol="18000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053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</a:t>
            </a:r>
            <a:r>
              <a:rPr lang="it-IT" dirty="0" smtClean="0"/>
              <a:t> 00</a:t>
            </a:r>
            <a:endParaRPr lang="it-IT" dirty="0"/>
          </a:p>
        </p:txBody>
      </p:sp>
      <p:sp>
        <p:nvSpPr>
          <p:cNvPr id="2" name="Freccia destra 1"/>
          <p:cNvSpPr/>
          <p:nvPr userDrawn="1"/>
        </p:nvSpPr>
        <p:spPr>
          <a:xfrm flipV="1">
            <a:off x="347301" y="3728136"/>
            <a:ext cx="8392070" cy="235526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161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347300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 flipV="1">
            <a:off x="1047724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51630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117044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 userDrawn="1"/>
        </p:nvCxnSpPr>
        <p:spPr>
          <a:xfrm flipV="1">
            <a:off x="187086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306144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35" name="Connettore 1 34"/>
          <p:cNvCxnSpPr/>
          <p:nvPr userDrawn="1"/>
        </p:nvCxnSpPr>
        <p:spPr>
          <a:xfrm>
            <a:off x="1960283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 userDrawn="1"/>
        </p:nvCxnSpPr>
        <p:spPr>
          <a:xfrm flipV="1">
            <a:off x="2660707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gnaposto testo 3"/>
          <p:cNvSpPr>
            <a:spLocks noGrp="1"/>
          </p:cNvSpPr>
          <p:nvPr>
            <p:ph type="body" sz="quarter" idx="17" hasCustomPrompt="1"/>
          </p:nvPr>
        </p:nvSpPr>
        <p:spPr>
          <a:xfrm>
            <a:off x="314036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1" name="Connettore 1 40"/>
          <p:cNvCxnSpPr/>
          <p:nvPr userDrawn="1"/>
        </p:nvCxnSpPr>
        <p:spPr>
          <a:xfrm>
            <a:off x="279450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 userDrawn="1"/>
        </p:nvCxnSpPr>
        <p:spPr>
          <a:xfrm flipV="1">
            <a:off x="349492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egnaposto testo 3"/>
          <p:cNvSpPr>
            <a:spLocks noGrp="1"/>
          </p:cNvSpPr>
          <p:nvPr>
            <p:ph type="body" sz="quarter" idx="18" hasCustomPrompt="1"/>
          </p:nvPr>
        </p:nvSpPr>
        <p:spPr>
          <a:xfrm>
            <a:off x="3921076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4" name="Connettore 1 43"/>
          <p:cNvCxnSpPr/>
          <p:nvPr userDrawn="1"/>
        </p:nvCxnSpPr>
        <p:spPr>
          <a:xfrm>
            <a:off x="3575215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 userDrawn="1"/>
        </p:nvCxnSpPr>
        <p:spPr>
          <a:xfrm flipV="1">
            <a:off x="4275639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testo 3"/>
          <p:cNvSpPr>
            <a:spLocks noGrp="1"/>
          </p:cNvSpPr>
          <p:nvPr>
            <p:ph type="body" sz="quarter" idx="19" hasCustomPrompt="1"/>
          </p:nvPr>
        </p:nvSpPr>
        <p:spPr>
          <a:xfrm>
            <a:off x="4764424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47" name="Connettore 1 46"/>
          <p:cNvCxnSpPr/>
          <p:nvPr userDrawn="1"/>
        </p:nvCxnSpPr>
        <p:spPr>
          <a:xfrm>
            <a:off x="4418563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 userDrawn="1"/>
        </p:nvCxnSpPr>
        <p:spPr>
          <a:xfrm flipV="1">
            <a:off x="5118987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egnaposto tes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373091" y="3963662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0" name="Connettore 1 49"/>
          <p:cNvCxnSpPr/>
          <p:nvPr userDrawn="1"/>
        </p:nvCxnSpPr>
        <p:spPr>
          <a:xfrm>
            <a:off x="6027230" y="4510424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 userDrawn="1"/>
        </p:nvCxnSpPr>
        <p:spPr>
          <a:xfrm flipV="1">
            <a:off x="6727654" y="4217940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egnaposto tes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557715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3" name="Connettore 1 52"/>
          <p:cNvCxnSpPr/>
          <p:nvPr userDrawn="1"/>
        </p:nvCxnSpPr>
        <p:spPr>
          <a:xfrm>
            <a:off x="5211854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 userDrawn="1"/>
        </p:nvCxnSpPr>
        <p:spPr>
          <a:xfrm flipV="1">
            <a:off x="5912278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egnaposto testo 3"/>
          <p:cNvSpPr>
            <a:spLocks noGrp="1"/>
          </p:cNvSpPr>
          <p:nvPr>
            <p:ph type="body" sz="quarter" idx="22" hasCustomPrompt="1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dirty="0" smtClean="0"/>
              <a:t>Adat</a:t>
            </a:r>
            <a:endParaRPr lang="it-IT" dirty="0"/>
          </a:p>
        </p:txBody>
      </p:sp>
      <p:cxnSp>
        <p:nvCxnSpPr>
          <p:cNvPr id="56" name="Connettore 1 55"/>
          <p:cNvCxnSpPr/>
          <p:nvPr userDrawn="1"/>
        </p:nvCxnSpPr>
        <p:spPr>
          <a:xfrm>
            <a:off x="6820489" y="3171153"/>
            <a:ext cx="137682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 userDrawn="1"/>
        </p:nvCxnSpPr>
        <p:spPr>
          <a:xfrm flipV="1">
            <a:off x="7520913" y="3171153"/>
            <a:ext cx="0" cy="2924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03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46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3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683" y="1682750"/>
            <a:ext cx="4132303" cy="4378325"/>
          </a:xfrm>
        </p:spPr>
        <p:txBody>
          <a:bodyPr tIns="46800"/>
          <a:lstStyle>
            <a:lvl1pPr>
              <a:lnSpc>
                <a:spcPts val="2600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endParaRPr lang="it-IT" dirty="0" smtClean="0"/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300" y="1682750"/>
            <a:ext cx="4132303" cy="4378325"/>
          </a:xfrm>
        </p:spPr>
        <p:txBody>
          <a:bodyPr tIns="50400"/>
          <a:lstStyle>
            <a:lvl1pPr>
              <a:lnSpc>
                <a:spcPts val="3800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5145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4" name="object 3"/>
          <p:cNvSpPr txBox="1"/>
          <p:nvPr userDrawn="1"/>
        </p:nvSpPr>
        <p:spPr>
          <a:xfrm>
            <a:off x="357773" y="716294"/>
            <a:ext cx="1730333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Csoporttagok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Segnaposto testo 5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 hasCustomPrompt="1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 hasCustomPrompt="1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 hasCustomPrompt="1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 hasCustomPrompt="1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 hasCustomPrompt="1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 hasCustomPrompt="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 hasCustomPrompt="1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 hasCustomPrompt="1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 hasCustomPrompt="1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 hasCustomPrompt="1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 hasCustomPrompt="1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 hasCustomPrompt="1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 hasCustomPrompt="1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 hasCustomPrompt="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 hasCustomPrompt="1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 hasCustomPrompt="1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 hasCustomPrompt="1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 hasCustomPrompt="1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 hasCustomPrompt="1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 hasCustomPrompt="1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 hasCustomPrompt="1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 hasCustomPrompt="1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 hasCustomPrompt="1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 hasCustomPrompt="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 hasCustomPrompt="1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 hasCustomPrompt="1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 hasCustomPrompt="1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 hasCustomPrompt="1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 hasCustomPrompt="1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 hasCustomPrompt="1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 hasCustomPrompt="1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 hasCustomPrompt="1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 hasCustomPrompt="1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 hasCustomPrompt="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 hasCustomPrompt="1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hu-HU" dirty="0" smtClean="0"/>
              <a:t>Munkakör</a:t>
            </a:r>
            <a:endParaRPr lang="it-IT" dirty="0" smtClean="0"/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 hasCustomPrompt="1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 hasCustomPrompt="1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9952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357774" y="716294"/>
            <a:ext cx="2613256" cy="318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lang="hu-HU" sz="2000" dirty="0" smtClean="0">
                <a:solidFill>
                  <a:srgbClr val="BD2027"/>
                </a:solidFill>
                <a:latin typeface="Arial"/>
                <a:cs typeface="Arial"/>
              </a:rPr>
              <a:t>Következő lépések</a:t>
            </a:r>
            <a:endParaRPr sz="2000" dirty="0">
              <a:solidFill>
                <a:srgbClr val="BD2027"/>
              </a:solidFill>
              <a:latin typeface="Arial"/>
              <a:cs typeface="Arial"/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11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89" name="Segnaposto testo 54"/>
          <p:cNvSpPr>
            <a:spLocks noGrp="1"/>
          </p:cNvSpPr>
          <p:nvPr>
            <p:ph type="body" sz="quarter" idx="43" hasCustomPrompt="1"/>
          </p:nvPr>
        </p:nvSpPr>
        <p:spPr>
          <a:xfrm>
            <a:off x="358143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 hasCustomPrompt="1"/>
          </p:nvPr>
        </p:nvSpPr>
        <p:spPr>
          <a:xfrm>
            <a:off x="358144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 hasCustomPrompt="1"/>
          </p:nvPr>
        </p:nvSpPr>
        <p:spPr>
          <a:xfrm>
            <a:off x="358106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 hasCustomPrompt="1"/>
          </p:nvPr>
        </p:nvSpPr>
        <p:spPr>
          <a:xfrm>
            <a:off x="358144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 hasCustomPrompt="1"/>
          </p:nvPr>
        </p:nvSpPr>
        <p:spPr>
          <a:xfrm>
            <a:off x="358106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 hasCustomPrompt="1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 hasCustomPrompt="1"/>
          </p:nvPr>
        </p:nvSpPr>
        <p:spPr>
          <a:xfrm>
            <a:off x="358106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 hasCustomPrompt="1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 hasCustomPrompt="1"/>
          </p:nvPr>
        </p:nvSpPr>
        <p:spPr>
          <a:xfrm>
            <a:off x="358106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 hasCustomPrompt="1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 hasCustomPrompt="1"/>
          </p:nvPr>
        </p:nvSpPr>
        <p:spPr>
          <a:xfrm>
            <a:off x="358106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 hasCustomPrompt="1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 hasCustomPrompt="1"/>
          </p:nvPr>
        </p:nvSpPr>
        <p:spPr>
          <a:xfrm>
            <a:off x="358106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 hasCustomPrompt="1"/>
          </p:nvPr>
        </p:nvSpPr>
        <p:spPr>
          <a:xfrm>
            <a:off x="358144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 hasCustomPrompt="1"/>
          </p:nvPr>
        </p:nvSpPr>
        <p:spPr>
          <a:xfrm>
            <a:off x="4613299" y="1223964"/>
            <a:ext cx="4117610" cy="169334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 hasCustomPrompt="1"/>
          </p:nvPr>
        </p:nvSpPr>
        <p:spPr>
          <a:xfrm>
            <a:off x="4613300" y="1400995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 hasCustomPrompt="1"/>
          </p:nvPr>
        </p:nvSpPr>
        <p:spPr>
          <a:xfrm>
            <a:off x="4613262" y="1939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 hasCustomPrompt="1"/>
          </p:nvPr>
        </p:nvSpPr>
        <p:spPr>
          <a:xfrm>
            <a:off x="4613300" y="2093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 hasCustomPrompt="1"/>
          </p:nvPr>
        </p:nvSpPr>
        <p:spPr>
          <a:xfrm>
            <a:off x="4613262" y="2632510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 hasCustomPrompt="1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 hasCustomPrompt="1"/>
          </p:nvPr>
        </p:nvSpPr>
        <p:spPr>
          <a:xfrm>
            <a:off x="4613262" y="3332934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 hasCustomPrompt="1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 hasCustomPrompt="1"/>
          </p:nvPr>
        </p:nvSpPr>
        <p:spPr>
          <a:xfrm>
            <a:off x="4613262" y="4033358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 hasCustomPrompt="1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 hasCustomPrompt="1"/>
          </p:nvPr>
        </p:nvSpPr>
        <p:spPr>
          <a:xfrm>
            <a:off x="4613262" y="4733782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 hasCustomPrompt="1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 hasCustomPrompt="1"/>
          </p:nvPr>
        </p:nvSpPr>
        <p:spPr>
          <a:xfrm>
            <a:off x="4613262" y="5418813"/>
            <a:ext cx="4120354" cy="146097"/>
          </a:xfrm>
        </p:spPr>
        <p:txBody>
          <a:bodyPr/>
          <a:lstStyle>
            <a:lvl1pPr>
              <a:defRPr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Adat</a:t>
            </a:r>
            <a:r>
              <a:rPr lang="it-IT" dirty="0" smtClean="0"/>
              <a:t> Arial Regular 10pt</a:t>
            </a:r>
            <a:endParaRPr lang="it-IT" dirty="0"/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 hasCustomPrompt="1"/>
          </p:nvPr>
        </p:nvSpPr>
        <p:spPr>
          <a:xfrm>
            <a:off x="4613300" y="5572753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33425" indent="-179388">
              <a:tabLst>
                <a:tab pos="361950" algn="l"/>
                <a:tab pos="538163" algn="l"/>
                <a:tab pos="808038" algn="l"/>
              </a:tabLst>
              <a:defRPr/>
            </a:lvl4pPr>
          </a:lstStyle>
          <a:p>
            <a:pPr lvl="0"/>
            <a:r>
              <a:rPr lang="hu-HU" dirty="0" smtClean="0"/>
              <a:t>Esemény megnevezése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15/17pt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9159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srgbClr val="BD2027"/>
                </a:solidFill>
              </a:rPr>
              <a:pPr/>
              <a:t>‹#›</a:t>
            </a:fld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300" y="1682750"/>
            <a:ext cx="4125913" cy="4378325"/>
          </a:xfrm>
        </p:spPr>
        <p:txBody>
          <a:bodyPr/>
          <a:lstStyle/>
          <a:p>
            <a:r>
              <a:rPr lang="hu-HU" smtClean="0"/>
              <a:t>Diagram beszúrásához kattintson az ikonra</a:t>
            </a:r>
            <a:endParaRPr lang="it-IT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 hasCustomPrompt="1"/>
          </p:nvPr>
        </p:nvSpPr>
        <p:spPr>
          <a:xfrm>
            <a:off x="4648200" y="1682750"/>
            <a:ext cx="3976334" cy="1525588"/>
          </a:xfrm>
        </p:spPr>
        <p:txBody>
          <a:bodyPr numCol="1" spcCol="144000"/>
          <a:lstStyle>
            <a:lvl1pPr>
              <a:lnSpc>
                <a:spcPts val="6300"/>
              </a:lnSpc>
              <a:spcAft>
                <a:spcPts val="1800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it-IT" dirty="0" smtClean="0"/>
              <a:t>000,1%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0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endParaRPr lang="it-IT" dirty="0" smtClean="0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575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50"/>
          <a:stretch/>
        </p:blipFill>
        <p:spPr>
          <a:xfrm>
            <a:off x="0" y="0"/>
            <a:ext cx="200533" cy="6858000"/>
          </a:xfrm>
          <a:prstGeom prst="rect">
            <a:avLst/>
          </a:prstGeom>
        </p:spPr>
      </p:pic>
      <p:pic>
        <p:nvPicPr>
          <p:cNvPr id="19" name="Immagin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300" y="287166"/>
            <a:ext cx="864000" cy="703434"/>
          </a:xfrm>
          <a:prstGeom prst="rect">
            <a:avLst/>
          </a:prstGeom>
        </p:spPr>
      </p:pic>
      <p:sp>
        <p:nvSpPr>
          <p:cNvPr id="12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47300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E-mail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47300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Telefonszám</a:t>
            </a:r>
            <a:endParaRPr lang="it-IT" dirty="0" smtClean="0"/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Honlap</a:t>
            </a:r>
            <a:endParaRPr lang="it-IT" dirty="0" smtClean="0"/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347300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Név</a:t>
            </a:r>
            <a:endParaRPr lang="it-IT" dirty="0" smtClean="0"/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347300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 smtClean="0"/>
              <a:t>Szervezeti egység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79446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3679200" y="6459984"/>
            <a:ext cx="799815" cy="1143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7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BD2027"/>
              </a:solidFill>
            </a:endParaRP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Back-Up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3105306"/>
            <a:ext cx="8386686" cy="71226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Back-Up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20/24pt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500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Back-Up Title </a:t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</a:t>
            </a:r>
            <a:r>
              <a:rPr lang="it-IT" dirty="0" err="1" smtClean="0"/>
              <a:t>Bold</a:t>
            </a:r>
            <a:r>
              <a:rPr lang="it-IT" dirty="0" smtClean="0"/>
              <a:t> 33/35pt</a:t>
            </a:r>
          </a:p>
        </p:txBody>
      </p:sp>
    </p:spTree>
    <p:extLst>
      <p:ext uri="{BB962C8B-B14F-4D97-AF65-F5344CB8AC3E}">
        <p14:creationId xmlns:p14="http://schemas.microsoft.com/office/powerpoint/2010/main" val="211226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8391525" cy="4378325"/>
          </a:xfrm>
        </p:spPr>
        <p:txBody>
          <a:bodyPr wrap="square"/>
          <a:lstStyle>
            <a:lvl1pPr marL="0" indent="0" algn="l">
              <a:lnSpc>
                <a:spcPts val="2200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80000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80000">
              <a:buFont typeface="Arial"/>
              <a:buChar char="•"/>
              <a:defRPr sz="1000"/>
            </a:lvl3pPr>
            <a:lvl4pPr marL="0" indent="-180000">
              <a:defRPr sz="1000"/>
            </a:lvl4pPr>
            <a:lvl5pPr marL="0" indent="-180000">
              <a:buFont typeface="Arial"/>
              <a:buChar char="•"/>
              <a:defRPr sz="1000"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16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3" y="4758685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347300" y="4758685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3" y="1682750"/>
            <a:ext cx="8391525" cy="29765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871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3" y="1682750"/>
            <a:ext cx="8391525" cy="1302390"/>
          </a:xfrm>
        </p:spPr>
        <p:txBody>
          <a:bodyPr wrap="square" lIns="72000" tIns="72000" rIns="72000"/>
          <a:lstStyle>
            <a:lvl1pPr>
              <a:lnSpc>
                <a:spcPts val="1000"/>
              </a:lnSpc>
              <a:defRPr sz="800"/>
            </a:lvl1pPr>
            <a:lvl2pPr marL="194400" indent="-194400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60800" indent="-194400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60800" indent="-194400">
              <a:lnSpc>
                <a:spcPts val="1000"/>
              </a:lnSpc>
              <a:defRPr sz="800"/>
            </a:lvl4pPr>
            <a:lvl5pPr marL="460800" indent="-194400">
              <a:lnSpc>
                <a:spcPts val="1000"/>
              </a:lnSpc>
              <a:defRPr sz="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sp>
        <p:nvSpPr>
          <p:cNvPr id="21" name="Rettangolo 20"/>
          <p:cNvSpPr/>
          <p:nvPr userDrawn="1"/>
        </p:nvSpPr>
        <p:spPr>
          <a:xfrm>
            <a:off x="347300" y="1682750"/>
            <a:ext cx="8392071" cy="1302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5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3" y="3084513"/>
            <a:ext cx="8391525" cy="29765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39204" y="273559"/>
            <a:ext cx="200167" cy="178318"/>
          </a:xfrm>
        </p:spPr>
        <p:txBody>
          <a:bodyPr lIns="0" tIns="0" rIns="0" bIns="0" anchor="t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3" y="1682750"/>
            <a:ext cx="413230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 dirty="0"/>
          </a:p>
        </p:txBody>
      </p:sp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705" y="6216113"/>
            <a:ext cx="444281" cy="36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216000" cy="966080"/>
          </a:xfrm>
          <a:prstGeom prst="rect">
            <a:avLst/>
          </a:prstGeom>
        </p:spPr>
      </p:pic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200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Slide </a:t>
            </a:r>
            <a:r>
              <a:rPr lang="hu-HU" dirty="0" smtClean="0"/>
              <a:t>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20/22pt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47300" y="1070623"/>
            <a:ext cx="8386686" cy="456408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Slide </a:t>
            </a:r>
            <a:r>
              <a:rPr lang="hu-HU" dirty="0" smtClean="0"/>
              <a:t>alcíme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Arial</a:t>
            </a:r>
            <a:r>
              <a:rPr lang="it-IT" dirty="0" smtClean="0"/>
              <a:t> Regular 15/17pt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 smtClean="0"/>
              <a:t>Fejezet </a:t>
            </a:r>
            <a:r>
              <a:rPr lang="it-IT" dirty="0" smtClean="0"/>
              <a:t>00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275" y="1682750"/>
            <a:ext cx="4125913" cy="43783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13300" y="6459985"/>
            <a:ext cx="2895600" cy="1143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7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Company Care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2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1" r:id="rId2"/>
    <p:sldLayoutId id="2147483660" r:id="rId3"/>
    <p:sldLayoutId id="2147483652" r:id="rId4"/>
    <p:sldLayoutId id="2147483653" r:id="rId5"/>
    <p:sldLayoutId id="2147483677" r:id="rId6"/>
    <p:sldLayoutId id="2147483663" r:id="rId7"/>
    <p:sldLayoutId id="2147483664" r:id="rId8"/>
    <p:sldLayoutId id="2147483655" r:id="rId9"/>
    <p:sldLayoutId id="2147483694" r:id="rId10"/>
    <p:sldLayoutId id="2147483666" r:id="rId11"/>
    <p:sldLayoutId id="2147483689" r:id="rId12"/>
    <p:sldLayoutId id="2147483690" r:id="rId13"/>
    <p:sldLayoutId id="2147483698" r:id="rId14"/>
    <p:sldLayoutId id="2147483678" r:id="rId15"/>
    <p:sldLayoutId id="2147483679" r:id="rId16"/>
    <p:sldLayoutId id="2147483669" r:id="rId17"/>
    <p:sldLayoutId id="2147483703" r:id="rId18"/>
    <p:sldLayoutId id="2147483704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544" y="6356350"/>
            <a:ext cx="4202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65A074-71B0-1C47-A455-7677837C124E}" type="slidenum">
              <a:rPr lang="it-IT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it-IT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200"/>
        </a:lnSpc>
        <a:spcBef>
          <a:spcPts val="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tx2"/>
        </a:buClr>
        <a:buFont typeface="Wingdings" charset="2"/>
        <a:buChar char="§"/>
        <a:defRPr sz="1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44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10800" indent="-180000" algn="l" defTabSz="457200" rtl="0" eaLnBrk="1" latinLnBrk="0" hangingPunct="1">
        <a:lnSpc>
          <a:spcPts val="1200"/>
        </a:lnSpc>
        <a:spcBef>
          <a:spcPts val="0"/>
        </a:spcBef>
        <a:spcAft>
          <a:spcPts val="0"/>
        </a:spcAft>
        <a:buFont typeface="Wingdings" charset="2"/>
        <a:buChar char="Ø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27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10" Type="http://schemas.openxmlformats.org/officeDocument/2006/relationships/image" Target="../media/image27.emf"/><Relationship Id="rId4" Type="http://schemas.openxmlformats.org/officeDocument/2006/relationships/diagramData" Target="../diagrams/data27.xml"/><Relationship Id="rId9" Type="http://schemas.openxmlformats.org/officeDocument/2006/relationships/package" Target="../embeddings/Microsoft_Word_Document1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://prezi.com/bw4osxhid0bn/?utm_campaign=share&amp;utm_medium=cop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Generali </a:t>
            </a:r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Szolgáltatásfinanszírozó egészségbiztosítás vállalatoknak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Alkusz és </a:t>
            </a:r>
            <a:r>
              <a:rPr lang="hu-HU" dirty="0" err="1"/>
              <a:t>Dealer</a:t>
            </a:r>
            <a:r>
              <a:rPr lang="hu-HU" dirty="0"/>
              <a:t> </a:t>
            </a:r>
            <a:r>
              <a:rPr lang="hu-HU" dirty="0" smtClean="0"/>
              <a:t>Igazgatóság</a:t>
            </a:r>
            <a:endParaRPr lang="it-IT" dirty="0"/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Magyarország</a:t>
            </a:r>
            <a:endParaRPr lang="it-IT" dirty="0"/>
          </a:p>
        </p:txBody>
      </p:sp>
      <p:sp>
        <p:nvSpPr>
          <p:cNvPr id="7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8" name="Segnaposto data 3"/>
          <p:cNvSpPr txBox="1">
            <a:spLocks/>
          </p:cNvSpPr>
          <p:nvPr/>
        </p:nvSpPr>
        <p:spPr>
          <a:xfrm>
            <a:off x="2480987" y="6457644"/>
            <a:ext cx="999191" cy="1120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Keltezés: 2016 július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1" name="CasellaDiTesto 12"/>
          <p:cNvSpPr txBox="1"/>
          <p:nvPr/>
        </p:nvSpPr>
        <p:spPr>
          <a:xfrm>
            <a:off x="6337919" y="304800"/>
            <a:ext cx="1428323" cy="1985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Szervezeti egység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12" name="CasellaDiTesto 13"/>
          <p:cNvSpPr txBox="1"/>
          <p:nvPr/>
        </p:nvSpPr>
        <p:spPr>
          <a:xfrm>
            <a:off x="6337919" y="889000"/>
            <a:ext cx="1428323" cy="2070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200" b="1" dirty="0" smtClean="0">
                <a:solidFill>
                  <a:schemeClr val="tx2"/>
                </a:solidFill>
              </a:rPr>
              <a:t>Ország</a:t>
            </a:r>
            <a:r>
              <a:rPr lang="it-IT" sz="1200" b="1" dirty="0" smtClean="0">
                <a:solidFill>
                  <a:schemeClr val="tx2"/>
                </a:solidFill>
              </a:rPr>
              <a:t>:</a:t>
            </a:r>
            <a:endParaRPr lang="it-IT" sz="1200" b="1" dirty="0">
              <a:solidFill>
                <a:schemeClr val="tx2"/>
              </a:solidFill>
            </a:endParaRPr>
          </a:p>
        </p:txBody>
      </p:sp>
      <p:pic>
        <p:nvPicPr>
          <p:cNvPr id="13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462" y="3817574"/>
            <a:ext cx="2429524" cy="27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Generali Medi24 </a:t>
            </a:r>
            <a:r>
              <a:rPr lang="hu-HU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+36-1/ 465-3777</a:t>
            </a:r>
            <a:endParaRPr lang="hu-HU" sz="1600" b="1" dirty="0">
              <a:solidFill>
                <a:srgbClr val="FF0000"/>
              </a:solidFill>
              <a:latin typeface="Arial" charset="0"/>
            </a:endParaRP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300" y="1833562"/>
            <a:ext cx="8386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biztosítottak a szerződésben meghatározott szolgáltatási csomag szolgáltatásaira jogosultak.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Ezeket a biztosító a </a:t>
            </a:r>
            <a:r>
              <a:rPr lang="hu-HU" b="1" dirty="0">
                <a:solidFill>
                  <a:srgbClr val="CC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Medi24-en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(telefonvonalon) keresztül, telefonos ellátásszervezés keretében nyújtja.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43840" algn="l"/>
              </a:tabLst>
            </a:pP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Generali Medi24 szolgáltatása: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	</a:t>
            </a: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  <a:tabLst>
                <a:tab pos="243840" algn="l"/>
              </a:tabLst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órán keresztül egészségügyi tanácsadás </a:t>
            </a:r>
          </a:p>
          <a:p>
            <a:pPr marL="1200150" lvl="2" indent="-285750">
              <a:buFont typeface="Wingdings" panose="05000000000000000000" pitchFamily="2" charset="2"/>
              <a:buChar char="§"/>
              <a:tabLst>
                <a:tab pos="243840" algn="l"/>
              </a:tabLst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egészségügyi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ellátásszervezés</a:t>
            </a:r>
          </a:p>
          <a:p>
            <a:pPr marL="1200150" lvl="2" indent="-285750">
              <a:buFont typeface="Wingdings" panose="05000000000000000000" pitchFamily="2" charset="2"/>
              <a:buChar char="§"/>
              <a:tabLst>
                <a:tab pos="243840" algn="l"/>
              </a:tabLs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sürgősségi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orvosi, fogorvosi, gyógyszertári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ügyeletekről információ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  <a:tabLst>
                <a:tab pos="243840" algn="l"/>
              </a:tabLst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általános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orvosi tanácsadás telefonon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keresztül (orvos által) </a:t>
            </a:r>
            <a:endParaRPr lang="hu-HU" alt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396" y="734943"/>
            <a:ext cx="83932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28813954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Pluszjel 15"/>
          <p:cNvSpPr/>
          <p:nvPr/>
        </p:nvSpPr>
        <p:spPr>
          <a:xfrm>
            <a:off x="720879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522" y="3054839"/>
            <a:ext cx="2000941" cy="13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Éves, preventív szűrővizsgálat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300" y="1833562"/>
            <a:ext cx="83866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szűrővizsgálat igénybevétele nem kötelező, de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ajánlott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preventív szűrővizsgálat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időszakonként egy alkalommal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vehető igénybe.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Tartalma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csomagként eltérő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Szűrővizsgálat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egészségügyi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ellátást igénylő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kórképek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további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vizsgálatok az egészségügyi ellátások keretében   </a:t>
            </a: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§"/>
            </a:pP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§"/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55780878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Mínuszjel 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1658202" y="3330054"/>
            <a:ext cx="395785" cy="436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felé nyíl 16"/>
          <p:cNvSpPr/>
          <p:nvPr/>
        </p:nvSpPr>
        <p:spPr>
          <a:xfrm>
            <a:off x="3027529" y="4180766"/>
            <a:ext cx="395785" cy="4367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Alap ellátás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74241171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300" y="1516301"/>
            <a:ext cx="8796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Alap járóbeteg-ellátások: </a:t>
            </a: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belgyógyászat, fül- orr- gégészet,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szemészet, nőgyógyászat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urológia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	bőrgyógyászat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Alap laborvizsgálatok: </a:t>
            </a: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alapvető vérvizsgálatok, vizeletvizsgálat, székletvizsgálat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alapvető 	fertőzésvizsgálatok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nőgyógyászati citológiai vizsgálat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férfiaknak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 prosztatarák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kiszűrése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(PSA) </a:t>
            </a: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Alap diagnosztikai vizsgálatok: </a:t>
            </a: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EKG-k, ultrahangok (UH), röntgenek, mammográfia,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Doppler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illetve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arteriográfos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érvizsgálat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hallásvizsgálat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anyajegy-vizsgálat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allergiatesztek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centrális 	csontsűrűség-vizsgálat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szem-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és látásvizsgálat, látótérvizsgálat</a:t>
            </a: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luszjel 15"/>
          <p:cNvSpPr/>
          <p:nvPr/>
        </p:nvSpPr>
        <p:spPr>
          <a:xfrm>
            <a:off x="714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1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Bővített ellátás – az Alap ellátáson túl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19607601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7300" y="1340739"/>
            <a:ext cx="87967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Járóbeteg-ellátás: </a:t>
            </a: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allergológia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kardiológia, ortopédia, reumatológia, elektorterápia, tüdőgyógyászat, 	neurológia,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gasztroenterológia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onkológia,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dietetika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ambuláns műtétek stb.</a:t>
            </a:r>
          </a:p>
          <a:p>
            <a:pPr>
              <a:tabLst>
                <a:tab pos="231775" algn="l"/>
              </a:tabLst>
            </a:pPr>
            <a:endParaRPr lang="hu-HU" alt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Laborvizsgálatok: 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immunológiai vizsgálatok, hormonvizsgálatok, daganatos betegségek kiszűrése, </a:t>
            </a:r>
          </a:p>
          <a:p>
            <a:pPr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HIV-teszt és más szexuális úton terjedő betegségek kiszűrése, genetikai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vizsgálatok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mérgezések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vizsgálata stb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231775" algn="l"/>
              </a:tabLst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Diagnosztikai vizsgálatok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00050" lvl="1" indent="0">
              <a:spcAft>
                <a:spcPts val="0"/>
              </a:spcAft>
              <a:buNone/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sejt- és szövetvizsgálatok, allergének kimutatása vérből, endoszkópos-tükrözéses vizsgálatok, MRI, CT, PET CT, az agy és izmok illetve idegek elektromos aktivitásának vizsgálata (EEG, EMG, ENG), érrendszeri vizsgálatok és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angiográfia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enterográfia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radioizotópos vizsgálatok, ízületi tűszúrásos vizsgálatok, légzésfunkció vizsgálata stb.</a:t>
            </a:r>
          </a:p>
          <a:p>
            <a:pPr>
              <a:tabLst>
                <a:tab pos="231775" algn="l"/>
              </a:tabLst>
            </a:pPr>
            <a:endParaRPr lang="hu-HU" alt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6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Szabadon választott járóbeteg-szakorvosi ellátás árának megtérítése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74762315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300" y="1776948"/>
            <a:ext cx="87967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által szabadon megválasztott és saját maga által megszervezet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 - az Alap járóbeteg-ellátási körbe tartozó – egy szakorvosi ellátás, illetve az annak során elvégzett kiegészítő vizsgálat (pl. </a:t>
            </a:r>
            <a:r>
              <a:rPr lang="hu-HU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cytologia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költsége legfeljebb 16.000 Ft összegig. </a:t>
            </a:r>
          </a:p>
          <a:p>
            <a:pPr>
              <a:spcAft>
                <a:spcPts val="0"/>
              </a:spcAft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ellátás árának megtérítése a biztosított által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előfinanszírozott ellátások díjának visszatérítésével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megegyező módon történik.  </a:t>
            </a:r>
          </a:p>
          <a:p>
            <a:pPr>
              <a:spcAft>
                <a:spcPts val="0"/>
              </a:spcAft>
            </a:pP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térítés feltétele, hogy a biztosított a vizsgálatot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megelőzően a Generali Medi24-en keresztül tájékoztassa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 biztosítót a tervezett ellátás várható idejéről és szakterületéről. </a:t>
            </a:r>
          </a:p>
        </p:txBody>
      </p:sp>
      <p:sp>
        <p:nvSpPr>
          <p:cNvPr id="16" name="Ellipszis 15"/>
          <p:cNvSpPr/>
          <p:nvPr/>
        </p:nvSpPr>
        <p:spPr>
          <a:xfrm>
            <a:off x="7593139" y="863793"/>
            <a:ext cx="1251157" cy="648072"/>
          </a:xfrm>
          <a:prstGeom prst="ellipse">
            <a:avLst/>
          </a:prstGeom>
          <a:solidFill>
            <a:srgbClr val="DF41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Bővített ellátás – az Alap ellátáson </a:t>
            </a:r>
            <a:r>
              <a:rPr lang="hu-HU" dirty="0" smtClean="0"/>
              <a:t>túl – további elemek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06980039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7593139" y="863793"/>
            <a:ext cx="1251157" cy="648072"/>
          </a:xfrm>
          <a:prstGeom prst="ellipse">
            <a:avLst/>
          </a:prstGeom>
          <a:solidFill>
            <a:srgbClr val="DF41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2751" y="1919360"/>
            <a:ext cx="8796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1775" algn="l"/>
              </a:tabLst>
            </a:pP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Gyógytorna</a:t>
            </a:r>
          </a:p>
          <a:p>
            <a:pPr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Orvosszakmailag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indokolt akut esetben évente, a csomagban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megjelölt 			alkalommal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231775" algn="l"/>
              </a:tabLst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ínuszjel 17"/>
          <p:cNvSpPr/>
          <p:nvPr/>
        </p:nvSpPr>
        <p:spPr>
          <a:xfrm>
            <a:off x="5279916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5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Bővített ellátás – az Alap ellátáson </a:t>
            </a:r>
            <a:r>
              <a:rPr lang="hu-HU" dirty="0" smtClean="0"/>
              <a:t>túl – további elemek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94953061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7593139" y="863793"/>
            <a:ext cx="1251157" cy="648072"/>
          </a:xfrm>
          <a:prstGeom prst="ellipse">
            <a:avLst/>
          </a:prstGeom>
          <a:solidFill>
            <a:srgbClr val="DF41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2751" y="1696670"/>
            <a:ext cx="787596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31775" algn="l"/>
              </a:tabLst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Influenza elleni védőoltás, árának térítésével</a:t>
            </a:r>
          </a:p>
          <a:p>
            <a:pPr algn="just"/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/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időszakonként egy alkalommal igényelhető a biztosított által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kiváltott 	és 	előfinanszírozott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oltóanyag beadása és árának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utólagos 	megtérítése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algn="just"/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Mínuszjel 17"/>
          <p:cNvSpPr/>
          <p:nvPr/>
        </p:nvSpPr>
        <p:spPr>
          <a:xfrm>
            <a:off x="5252620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56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Bővített ellátás – az Alap ellátáson </a:t>
            </a:r>
            <a:r>
              <a:rPr lang="hu-HU" dirty="0" smtClean="0"/>
              <a:t>túl – további elemek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25146395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2751" y="1496492"/>
            <a:ext cx="8796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tabLst>
                <a:tab pos="231775" algn="l"/>
              </a:tabLst>
            </a:pP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Betegszállítás (betegszállítóval)</a:t>
            </a:r>
          </a:p>
          <a:p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Ha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mozgásképtelenné válik (pl. elesett fizikai állapot), a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	Medi24 	megszervezi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betegszállítást.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jelent azonnali rendelkezésre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állást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bejelentést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követően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 órás határidővel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lvl="0"/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A biztosító a betegszállítás költségét abban az esetben téríti meg, ha az a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szolgáltatásszervező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által szervezett és az általános és különös feltételek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szerint 	biztosítási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eseménynek minősülő egészségügyi ellátások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igénybevételéhez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szükséges.</a:t>
            </a:r>
          </a:p>
          <a:p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Mínuszjel 17"/>
          <p:cNvSpPr/>
          <p:nvPr/>
        </p:nvSpPr>
        <p:spPr>
          <a:xfrm>
            <a:off x="5238972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3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Bővített ellátás – az Alap ellátáson </a:t>
            </a:r>
            <a:r>
              <a:rPr lang="hu-HU" dirty="0" smtClean="0"/>
              <a:t>túl – további elemek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960158318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55076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2751" y="1496492"/>
            <a:ext cx="87967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altLang="hu-HU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Házivizit</a:t>
            </a:r>
            <a:endParaRPr lang="hu-HU" altLang="hu-HU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hu-HU" dirty="0" smtClean="0"/>
              <a:t> </a:t>
            </a:r>
            <a:r>
              <a:rPr lang="hu-HU" dirty="0"/>
              <a:t>biztosított lakhelyén, illetve tartózkodási helyén (otthonában) - a 24 órás </a:t>
            </a:r>
            <a:r>
              <a:rPr lang="hu-HU" dirty="0" smtClean="0"/>
              <a:t>	telefonos </a:t>
            </a:r>
            <a:r>
              <a:rPr lang="hu-HU" dirty="0"/>
              <a:t>egészségügyi ügyelet/tanácsadás telefonvonalán bejelentett igény </a:t>
            </a:r>
            <a:r>
              <a:rPr lang="hu-HU" dirty="0" smtClean="0"/>
              <a:t>	esetén</a:t>
            </a:r>
            <a:r>
              <a:rPr lang="hu-HU" dirty="0"/>
              <a:t>, akut, </a:t>
            </a:r>
            <a:r>
              <a:rPr lang="hu-HU" dirty="0" err="1"/>
              <a:t>orvosszakmai</a:t>
            </a:r>
            <a:r>
              <a:rPr lang="hu-HU" dirty="0"/>
              <a:t> szempontból indokolt ellátási esetekben, </a:t>
            </a:r>
            <a:r>
              <a:rPr lang="hu-HU" dirty="0" smtClean="0"/>
              <a:t>	meghatározott </a:t>
            </a:r>
            <a:r>
              <a:rPr lang="hu-HU" dirty="0"/>
              <a:t>településeken - igénybe vehető egészségügyi szolgáltatás, </a:t>
            </a:r>
            <a:r>
              <a:rPr lang="hu-HU" dirty="0" smtClean="0"/>
              <a:t>	melynek </a:t>
            </a:r>
            <a:r>
              <a:rPr lang="hu-HU" dirty="0"/>
              <a:t>során a biztosítotthoz háziorvosi jellegű ellátást nyújtó orvost küldenek.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Helyszínekről a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ad információt.</a:t>
            </a:r>
          </a:p>
          <a:p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Mínuszjel 17"/>
          <p:cNvSpPr/>
          <p:nvPr/>
        </p:nvSpPr>
        <p:spPr>
          <a:xfrm>
            <a:off x="5279915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9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További elemek – egynapos sebészet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54535181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31" y="5952693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4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2751" y="1496492"/>
            <a:ext cx="8796700" cy="263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Egynapos sebészet</a:t>
            </a:r>
          </a:p>
          <a:p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Bef>
                <a:spcPct val="30000"/>
              </a:spcBef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Tervezhető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és programozott sebészeti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beavatkozás 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</a:t>
            </a:r>
            <a:r>
              <a:rPr lang="hu-HU" alt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szürke hályog levétel, visszér műtét</a:t>
            </a:r>
            <a:r>
              <a:rPr lang="hu-HU" altLang="hu-H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páciens a műtétet követő 24 órán belüli megfigyelés után a saját lábán kísérővel elhagyhatja az ellátó intézményt.</a:t>
            </a:r>
          </a:p>
          <a:p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1" name="Pluszjel 10"/>
          <p:cNvSpPr/>
          <p:nvPr/>
        </p:nvSpPr>
        <p:spPr>
          <a:xfrm>
            <a:off x="5247567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570" y="3758725"/>
            <a:ext cx="3744416" cy="160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Lakossági / munkavállalói elvárások, igények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 dirty="0"/>
              <a:t>A 2015. évi lakossági piackutatásunkból kiderült…. 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7300" y="1357536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hu-HU" altLang="hu-HU" sz="2000" dirty="0" smtClean="0">
              <a:solidFill>
                <a:srgbClr val="CC0000"/>
              </a:solidFill>
              <a:latin typeface="Arial" charset="0"/>
              <a:ea typeface="+mj-ea"/>
              <a:cs typeface="+mj-cs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ügyfelek legnagyobb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félelme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daganatos megbetegedés </a:t>
            </a:r>
          </a:p>
          <a:p>
            <a:pPr marL="3657600" lvl="8" indent="0">
              <a:buFont typeface="Arial" pitchFamily="34" charset="0"/>
              <a:buNone/>
            </a:pP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kórházba kerülés / műtét</a:t>
            </a:r>
          </a:p>
          <a:p>
            <a:pPr marL="3657600" lvl="8" indent="0">
              <a:buFont typeface="Arial" pitchFamily="34" charset="0"/>
              <a:buNone/>
            </a:pPr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Panasz esetén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minél előbb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szeretnének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orvoshoz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diagnosztikai vizsgálathoz jutni.</a:t>
            </a:r>
          </a:p>
          <a:p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Igénylik az előre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egyeztetett időpontra 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érkezést/ellátást.</a:t>
            </a:r>
          </a:p>
          <a:p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lakosság körében az ismeretségen, kapcsolatokon alapuló egészségügyi ellátásszervezés működik – értéket jelentene, ha ezt egy ellátásszervező váltaná ki.</a:t>
            </a:r>
          </a:p>
          <a:p>
            <a:endParaRPr lang="hu-HU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Tudnak a szűrővizsgálatok fontosságáról, de akkor mennek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lang="hu-H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orvoshoz, </a:t>
            </a:r>
            <a:r>
              <a:rPr lang="hu-HU" sz="1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baj van.</a:t>
            </a:r>
            <a:endParaRPr lang="hu-HU" sz="18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 elemei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További elemek – kórházi fekvőbeteg ellátás</a:t>
            </a:r>
            <a:endParaRPr lang="hu-HU" dirty="0"/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20058743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3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2751" y="1278128"/>
            <a:ext cx="8796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6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altLang="hu-HU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Kórházi fekvőbeteg ellátás VIP szinten</a:t>
            </a:r>
          </a:p>
          <a:p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hu-HU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45827" y="1886825"/>
            <a:ext cx="8693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Akut és tervezhető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kórházi ellátások (vizsgálatok, beavatkozások, műtétek és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kezelések), </a:t>
            </a:r>
            <a:r>
              <a:rPr lang="pt-BR" dirty="0"/>
              <a:t>melyeket nem esztétikai, nem </a:t>
            </a:r>
            <a:r>
              <a:rPr lang="pt-BR" dirty="0" smtClean="0"/>
              <a:t>megelőző,</a:t>
            </a:r>
            <a:r>
              <a:rPr lang="hu-HU" dirty="0" smtClean="0"/>
              <a:t> nem </a:t>
            </a:r>
            <a:r>
              <a:rPr lang="hu-HU" dirty="0"/>
              <a:t>rehabilitációs céllal, kórházként elismert </a:t>
            </a:r>
            <a:r>
              <a:rPr lang="hu-HU" dirty="0" smtClean="0"/>
              <a:t>intézményben és </a:t>
            </a:r>
            <a:r>
              <a:rPr lang="hu-HU" dirty="0"/>
              <a:t>osztályon végeznek, és nem tartoznak a krónikus ellátás körébe.</a:t>
            </a:r>
            <a:endParaRPr lang="hu-HU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u-HU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Kizárólag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szolgáltatásszervező szervezésében!</a:t>
            </a:r>
          </a:p>
          <a:p>
            <a:pPr lvl="0">
              <a:spcAft>
                <a:spcPts val="0"/>
              </a:spcAft>
            </a:pPr>
            <a:endParaRPr lang="hu-HU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elhelyezés lehet </a:t>
            </a:r>
            <a:r>
              <a:rPr lang="hu-HU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V.I.P./emelt szintű, 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egy- illetve kétágyas szobában, </a:t>
            </a:r>
          </a:p>
          <a:p>
            <a:pPr>
              <a:spcAft>
                <a:spcPts val="0"/>
              </a:spcAft>
            </a:pPr>
            <a:r>
              <a:rPr lang="hu-H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max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4 000 </a:t>
            </a:r>
            <a:r>
              <a:rPr lang="hu-H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000</a:t>
            </a:r>
            <a:r>
              <a:rPr lang="hu-H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Ft/fő/</a:t>
            </a:r>
            <a:r>
              <a:rPr lang="hu-HU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bizt.év</a:t>
            </a:r>
            <a:endParaRPr lang="hu-HU" b="1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u-HU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dirty="0"/>
              <a:t>Baleset miatti sürgősségi, valamint azonnali ellátási </a:t>
            </a:r>
            <a:r>
              <a:rPr lang="hu-HU" dirty="0" smtClean="0"/>
              <a:t>esetekben a </a:t>
            </a:r>
            <a:r>
              <a:rPr lang="hu-HU" dirty="0"/>
              <a:t>biztosító kizárólag a hotelszolgáltatás díját, </a:t>
            </a:r>
            <a:r>
              <a:rPr lang="hu-HU" dirty="0" smtClean="0"/>
              <a:t>továbbá azon </a:t>
            </a:r>
            <a:r>
              <a:rPr lang="hu-HU" dirty="0"/>
              <a:t>egészségügyi ellátások költségeit téríti, amelyek a </a:t>
            </a:r>
            <a:r>
              <a:rPr lang="hu-HU" dirty="0" smtClean="0"/>
              <a:t>társadalombiztosítási rendszer </a:t>
            </a:r>
            <a:r>
              <a:rPr lang="hu-HU" dirty="0"/>
              <a:t>által nem finanszírozottak.</a:t>
            </a:r>
            <a:endParaRPr lang="hu-HU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6" name="Mínuszjel 15"/>
          <p:cNvSpPr/>
          <p:nvPr/>
        </p:nvSpPr>
        <p:spPr>
          <a:xfrm>
            <a:off x="3328285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ínuszjel 17"/>
          <p:cNvSpPr/>
          <p:nvPr/>
        </p:nvSpPr>
        <p:spPr>
          <a:xfrm>
            <a:off x="5289519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6948263" y="980728"/>
            <a:ext cx="2191187" cy="927720"/>
          </a:xfrm>
          <a:prstGeom prst="ellipse">
            <a:avLst/>
          </a:prstGeom>
          <a:solidFill>
            <a:srgbClr val="DF41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000" b="1" dirty="0" smtClean="0">
                <a:solidFill>
                  <a:prstClr val="white"/>
                </a:solidFill>
              </a:rPr>
              <a:t>Magasabb limit!</a:t>
            </a:r>
            <a:endParaRPr lang="hu-H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egészségügyi szolgáltatás igénybevételének menete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347300" y="1916908"/>
            <a:ext cx="83866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szükséges egészségügyi ellátás típusától függően lehet:</a:t>
            </a:r>
          </a:p>
          <a:p>
            <a:endParaRPr lang="hu-HU" altLang="hu-HU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tervezhető: 	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napon belüli ellátás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akut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: 		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órán belüli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ellátás (pl. láz, hasmenés)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azonnali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eset: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azonnali, sürgősségi ellátás (mentés, 	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életveszély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sürgősségi ellátás) </a:t>
            </a:r>
          </a:p>
          <a:p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Nem </a:t>
            </a:r>
            <a:r>
              <a:rPr lang="hu-HU" altLang="hu-H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szervezzük!!! (104 vagy ügyelet)</a:t>
            </a:r>
          </a:p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	Minden esetben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 Medi24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-et kell hívni!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36-1/ 465-3777</a:t>
            </a:r>
            <a:endParaRPr lang="hu-HU" b="1" dirty="0">
              <a:solidFill>
                <a:srgbClr val="C00000"/>
              </a:solidFill>
            </a:endParaRPr>
          </a:p>
          <a:p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telefonszám szerepel a biztosított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Generali </a:t>
            </a:r>
            <a:r>
              <a:rPr lang="hu-HU" alt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 kártyáján </a:t>
            </a:r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névre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szóló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plasztik kártya)!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4252" y="1527031"/>
            <a:ext cx="1249734" cy="11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egészségügyi szolgáltatás igénybevételének </a:t>
            </a:r>
            <a:r>
              <a:rPr lang="hu-HU" dirty="0" smtClean="0"/>
              <a:t>menete I.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7712826"/>
              </p:ext>
            </p:extLst>
          </p:nvPr>
        </p:nvGraphicFramePr>
        <p:xfrm>
          <a:off x="179512" y="764704"/>
          <a:ext cx="87066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7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egészségügyi szolgáltatás igénybevételének menete 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6058559"/>
              </p:ext>
            </p:extLst>
          </p:nvPr>
        </p:nvGraphicFramePr>
        <p:xfrm>
          <a:off x="179512" y="764704"/>
          <a:ext cx="87066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Jobb oldali szögletes zárójel 6"/>
          <p:cNvSpPr/>
          <p:nvPr/>
        </p:nvSpPr>
        <p:spPr>
          <a:xfrm>
            <a:off x="6156176" y="2708920"/>
            <a:ext cx="576064" cy="1656184"/>
          </a:xfrm>
          <a:prstGeom prst="rightBracket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 flipV="1">
            <a:off x="6732240" y="3284984"/>
            <a:ext cx="359397" cy="25202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zamárfül 8"/>
          <p:cNvSpPr/>
          <p:nvPr/>
        </p:nvSpPr>
        <p:spPr>
          <a:xfrm>
            <a:off x="7091637" y="2812822"/>
            <a:ext cx="2016224" cy="72008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 történhet azonos időben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68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egészségügyi szolgáltatás igénybevételének menete </a:t>
            </a:r>
            <a:r>
              <a:rPr lang="hu-HU" dirty="0" smtClean="0"/>
              <a:t>III.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6152426"/>
              </p:ext>
            </p:extLst>
          </p:nvPr>
        </p:nvGraphicFramePr>
        <p:xfrm>
          <a:off x="179512" y="764704"/>
          <a:ext cx="87066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1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egészségügyi szolgáltatás igénybevételének menete </a:t>
            </a:r>
            <a:r>
              <a:rPr lang="hu-HU" dirty="0" smtClean="0"/>
              <a:t>IV.</a:t>
            </a:r>
            <a:endParaRPr lang="hu-HU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19765784"/>
              </p:ext>
            </p:extLst>
          </p:nvPr>
        </p:nvGraphicFramePr>
        <p:xfrm>
          <a:off x="179512" y="764704"/>
          <a:ext cx="870667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zamárfül 6"/>
          <p:cNvSpPr/>
          <p:nvPr/>
        </p:nvSpPr>
        <p:spPr>
          <a:xfrm>
            <a:off x="5940152" y="5517232"/>
            <a:ext cx="2088232" cy="648072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Évi egy alkalom, </a:t>
            </a:r>
            <a:r>
              <a:rPr lang="hu-HU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 ezer Ft</a:t>
            </a:r>
          </a:p>
        </p:txBody>
      </p:sp>
    </p:spTree>
    <p:extLst>
      <p:ext uri="{BB962C8B-B14F-4D97-AF65-F5344CB8AC3E}">
        <p14:creationId xmlns:p14="http://schemas.microsoft.com/office/powerpoint/2010/main" val="3267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Nemzetközi második orvosi vélemény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40355449"/>
              </p:ext>
            </p:extLst>
          </p:nvPr>
        </p:nvGraphicFramePr>
        <p:xfrm>
          <a:off x="0" y="8046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88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Nemzetközi második orvosi vélemény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Súlyos esetekben megnyugtató biztonság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41491514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3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ínuszjel 17"/>
          <p:cNvSpPr/>
          <p:nvPr/>
        </p:nvSpPr>
        <p:spPr>
          <a:xfrm>
            <a:off x="5289519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9153" y="5911751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868439"/>
            <a:ext cx="83866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esemény:</a:t>
            </a:r>
          </a:p>
          <a:p>
            <a:pPr>
              <a:spcAft>
                <a:spcPts val="0"/>
              </a:spcAft>
            </a:pPr>
            <a:endParaRPr lang="hu-HU" b="1" dirty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tartama alatt diagnosztizált következő betegségek esetén második orvosi vélemény kérhető: 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Rákos megbetegedés (rosszindulatú daganat)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Szívbetegségek, beleértve a szív- és érsebészetet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Szervátültetések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Neurológiai és idegsebészeti betegségek, beleértve az </a:t>
            </a:r>
            <a:r>
              <a:rPr lang="hu-H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agyérkatasztrófát</a:t>
            </a:r>
            <a:endParaRPr lang="hu-H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Az idegrendszer </a:t>
            </a:r>
            <a:r>
              <a:rPr lang="hu-H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degeneratív</a:t>
            </a: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betegségei és </a:t>
            </a:r>
            <a:r>
              <a:rPr lang="hu-HU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demyelinizáció</a:t>
            </a:r>
            <a:endParaRPr lang="hu-H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veseelégtelenség következtében kialakult betegségek és problémák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Az életet fenyegető betegség vagy nagy bonyolultságú beavatkozás</a:t>
            </a:r>
          </a:p>
        </p:txBody>
      </p:sp>
      <p:sp>
        <p:nvSpPr>
          <p:cNvPr id="15" name="Ellipszis 14"/>
          <p:cNvSpPr/>
          <p:nvPr/>
        </p:nvSpPr>
        <p:spPr>
          <a:xfrm>
            <a:off x="7515872" y="1202995"/>
            <a:ext cx="1251157" cy="648072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Nemzetközi második orvosi vélemény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Súlyos esetekben megnyugtató biztonság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44155442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3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ínuszjel 17"/>
          <p:cNvSpPr/>
          <p:nvPr/>
        </p:nvSpPr>
        <p:spPr>
          <a:xfrm>
            <a:off x="5289519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9153" y="5911751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390271"/>
            <a:ext cx="838668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biztosító szolgáltatása</a:t>
            </a:r>
          </a:p>
          <a:p>
            <a:pPr algn="just"/>
            <a:endParaRPr lang="hu-HU" sz="1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Magas színvonalú orvosi elemző szolgáltatás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amelyben egy képzett egészségügyi szakemberekből álló testület áttekinti a biztosítottra vonatkozó orvosi dokumentációt (kórtörténet, kórházi zárójelentések, vizsgálati eredmények, stb.)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részletekbe menő vizsgálat, elemzés és értékelés alapján a diagnózishoz kapcsolódóan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orvosi távszakvéleményt állít ki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biztosított egy független szakorvos megkérdezésével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megerősítést kap a korábban felállított diagnózis és a tervezett, vagy a folyamatban levő terápia helyességéről. 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második orvosi vélemény a kezelőorvosi szakvélemény kiegészítésére szolgál.</a:t>
            </a:r>
          </a:p>
        </p:txBody>
      </p:sp>
      <p:sp>
        <p:nvSpPr>
          <p:cNvPr id="15" name="Ellipszis 14"/>
          <p:cNvSpPr/>
          <p:nvPr/>
        </p:nvSpPr>
        <p:spPr>
          <a:xfrm>
            <a:off x="7515872" y="1202995"/>
            <a:ext cx="1251157" cy="648072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Nemzetközi második orvosi vélemény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Súlyos esetekben megnyugtató biztonság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45380347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3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ínuszjel 17"/>
          <p:cNvSpPr/>
          <p:nvPr/>
        </p:nvSpPr>
        <p:spPr>
          <a:xfrm>
            <a:off x="5289519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9153" y="5911751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47300" y="1390271"/>
            <a:ext cx="8386686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igénybevétel feltételei</a:t>
            </a:r>
          </a:p>
          <a:p>
            <a:pPr algn="just"/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Egy adott megbetegedés kapcsán csak egy alkalommal kérhető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második orvosi vélemény.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Már elvégzett beavatkozásokat követően csak a további kezelésre, gondozásra vonatkozó javaslat kérhető (az elvégzett beavatkozás véleményezése nem).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Sürgős ellátási igényű esetben nem ajánlott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véleménykérés az annak beszerzéséhez szükséges idő (kb. 1 hónap) miatt.</a:t>
            </a: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Nem kérhető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vélemény azon biztosított esetében, aki kísérleti eljárásban vesz részt, továbbá a magyar egészségügyi rendszer által nem engedélyezett eljárásokra.</a:t>
            </a:r>
          </a:p>
          <a:p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28600" indent="-228600">
              <a:spcAft>
                <a:spcPts val="0"/>
              </a:spcAft>
              <a:tabLst>
                <a:tab pos="231775" algn="l"/>
              </a:tabLst>
            </a:pPr>
            <a:endParaRPr lang="hu-HU" alt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7515872" y="1202995"/>
            <a:ext cx="1251157" cy="648072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Company Care</a:t>
            </a:r>
            <a:endParaRPr lang="it-IT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Változás a szolgáltatásfinanszírozó biztosításunkban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76487079"/>
              </p:ext>
            </p:extLst>
          </p:nvPr>
        </p:nvGraphicFramePr>
        <p:xfrm>
          <a:off x="-324544" y="980728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5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Onkológiai diagnosztika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5965425"/>
              </p:ext>
            </p:extLst>
          </p:nvPr>
        </p:nvGraphicFramePr>
        <p:xfrm>
          <a:off x="0" y="8046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0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Onkológiai diagnosztika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Hazai szaktekintélyek gyors, mértékadó javaslatai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96731314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8896" y="593222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Mínuszjel 16"/>
          <p:cNvSpPr/>
          <p:nvPr/>
        </p:nvSpPr>
        <p:spPr>
          <a:xfrm>
            <a:off x="7147383" y="5952693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Mínuszjel 17"/>
          <p:cNvSpPr/>
          <p:nvPr/>
        </p:nvSpPr>
        <p:spPr>
          <a:xfrm>
            <a:off x="5289519" y="593222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9153" y="5911751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347299" y="1682606"/>
            <a:ext cx="841972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hu-HU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Biztosítási esemény:</a:t>
            </a:r>
          </a:p>
          <a:p>
            <a:pPr fontAlgn="ctr"/>
            <a:r>
              <a:rPr lang="hu-HU" sz="2000" b="1" dirty="0">
                <a:solidFill>
                  <a:srgbClr val="FFFFFF"/>
                </a:solidFill>
              </a:rPr>
              <a:t>Szolgáltatási csomagok</a:t>
            </a:r>
            <a:endParaRPr lang="hu-HU" sz="2400" dirty="0">
              <a:latin typeface="Arial"/>
            </a:endParaRPr>
          </a:p>
          <a:p>
            <a:r>
              <a:rPr lang="hu-HU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kockázatviselés tartama alatt bekövetkezett, a kockázatviselés kezdetéhez képest előzmény nélküli, </a:t>
            </a:r>
            <a:r>
              <a:rPr lang="hu-HU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váratlan panasz, kóros állapot</a:t>
            </a:r>
            <a:r>
              <a:rPr lang="hu-HU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hu-HU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melynek </a:t>
            </a:r>
            <a:r>
              <a:rPr lang="hu-HU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következtében a szakterület </a:t>
            </a:r>
            <a:r>
              <a:rPr lang="hu-HU" b="1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szakorvosa vagy a háziorvosa a biztosított esetében </a:t>
            </a:r>
            <a:r>
              <a:rPr lang="hu-HU" b="1" dirty="0">
                <a:solidFill>
                  <a:srgbClr val="231F2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rosszindulatú </a:t>
            </a:r>
            <a:r>
              <a:rPr lang="hu-HU" b="1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daganatos betegség gyanúját írja le</a:t>
            </a:r>
            <a:r>
              <a:rPr lang="hu-H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endParaRPr lang="hu-HU" b="1" dirty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Szolgáltatás:</a:t>
            </a:r>
          </a:p>
          <a:p>
            <a:endParaRPr lang="hu-HU" b="1" dirty="0">
              <a:solidFill>
                <a:srgbClr val="22222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Kivizsgálás, onkológiai szakvélemény, kezelési javaslat. Diagnózis akár 6-8 napon belül, személyes konzultációs lehetőség. Exkluzív szolgáltatásunk a 12 hónapig tartó </a:t>
            </a:r>
            <a:r>
              <a:rPr lang="hu-HU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dietetikai</a:t>
            </a:r>
            <a:r>
              <a:rPr lang="hu-H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és </a:t>
            </a:r>
            <a:r>
              <a:rPr lang="hu-HU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onko-pszichológiai</a:t>
            </a:r>
            <a:r>
              <a:rPr lang="hu-H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konzultáció.</a:t>
            </a:r>
          </a:p>
          <a:p>
            <a:r>
              <a:rPr lang="hu-H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kezelés továbbra is a TB rendszerében történik!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hu-HU" dirty="0">
                <a:solidFill>
                  <a:srgbClr val="22222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6" name="Picture 4" descr="https://scontent-frt3-1.xx.fbcdn.net/v/t1.0-9/10487245_1396562263919229_4021799449773606600_n.jpg?oh=1412ba40975bbc41c950cd41754a8750&amp;oe=5802ACF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439" y="868911"/>
            <a:ext cx="3563888" cy="131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zis 14"/>
          <p:cNvSpPr/>
          <p:nvPr/>
        </p:nvSpPr>
        <p:spPr>
          <a:xfrm>
            <a:off x="7515870" y="361263"/>
            <a:ext cx="1251157" cy="648072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Összegbiztosítások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5912216"/>
              </p:ext>
            </p:extLst>
          </p:nvPr>
        </p:nvGraphicFramePr>
        <p:xfrm>
          <a:off x="0" y="8046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7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Összegbiztosítások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Minden csomagban,  egyes kockázatok eltérő biztosítási összegekkel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03746100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Pluszjel 15"/>
          <p:cNvSpPr/>
          <p:nvPr/>
        </p:nvSpPr>
        <p:spPr>
          <a:xfrm>
            <a:off x="714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62455" cy="19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zis 16"/>
          <p:cNvSpPr/>
          <p:nvPr/>
        </p:nvSpPr>
        <p:spPr>
          <a:xfrm>
            <a:off x="7483523" y="746587"/>
            <a:ext cx="1251157" cy="648072"/>
          </a:xfrm>
          <a:prstGeom prst="ellipse">
            <a:avLst/>
          </a:prstGeom>
          <a:solidFill>
            <a:srgbClr val="AF0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4024" y="4421875"/>
            <a:ext cx="826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Megosztott szolgáltatás lehetősége: a kedvezményezettet a szerződő jelölheti a biztosított hozzájárulásával.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69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Összegbiztosítások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Negyven elemű kiemelt kockázatú betegségek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51925274"/>
              </p:ext>
            </p:extLst>
          </p:nvPr>
        </p:nvGraphicFramePr>
        <p:xfrm>
          <a:off x="696036" y="6059604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6387160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63894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483523" y="746587"/>
            <a:ext cx="1251157" cy="648072"/>
          </a:xfrm>
          <a:prstGeom prst="ellipse">
            <a:avLst/>
          </a:prstGeom>
          <a:solidFill>
            <a:srgbClr val="AF0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988275"/>
              </p:ext>
            </p:extLst>
          </p:nvPr>
        </p:nvGraphicFramePr>
        <p:xfrm>
          <a:off x="347300" y="3357349"/>
          <a:ext cx="8250790" cy="270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kumentum" r:id="rId9" imgW="6665899" imgH="3324494" progId="Word.Document.12">
                  <p:embed/>
                </p:oleObj>
              </mc:Choice>
              <mc:Fallback>
                <p:oleObj name="Dokumentum" r:id="rId9" imgW="6665899" imgH="3324494" progId="Word.Document.12">
                  <p:embed/>
                  <p:pic>
                    <p:nvPicPr>
                      <p:cNvPr id="0" name="Objektum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00" y="3357349"/>
                        <a:ext cx="8250790" cy="2702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Mínuszjel 17"/>
          <p:cNvSpPr/>
          <p:nvPr/>
        </p:nvSpPr>
        <p:spPr>
          <a:xfrm>
            <a:off x="5262223" y="6409902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ínuszjel 18"/>
          <p:cNvSpPr/>
          <p:nvPr/>
        </p:nvSpPr>
        <p:spPr>
          <a:xfrm>
            <a:off x="7122868" y="6409908"/>
            <a:ext cx="368489" cy="286604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47298" y="1394659"/>
            <a:ext cx="8619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 a szolgáltatásra a biztosított életében nem került sor, akkor a biztosító a biztosítási összeget a haláleseti kedvezményezett részére fizeti ki.</a:t>
            </a:r>
          </a:p>
          <a:p>
            <a:pPr lvl="0" algn="just">
              <a:spcAft>
                <a:spcPts val="0"/>
              </a:spcAft>
            </a:pP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szolgáltatást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legfeljebb egyszer nyújtja akkor is, ha több betegség együttesen, vagy külön-külön lép fel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biztosító kockázatviselése kiterjed a HIV fertőzésre kivéve, ha a biztosított már az ajánlattételkor bizonyíthatóan HIV fertőzött volt.</a:t>
            </a:r>
          </a:p>
        </p:txBody>
      </p:sp>
    </p:spTree>
    <p:extLst>
      <p:ext uri="{BB962C8B-B14F-4D97-AF65-F5344CB8AC3E}">
        <p14:creationId xmlns:p14="http://schemas.microsoft.com/office/powerpoint/2010/main" val="39540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Külföldi egészségügyi segítség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2182192"/>
              </p:ext>
            </p:extLst>
          </p:nvPr>
        </p:nvGraphicFramePr>
        <p:xfrm>
          <a:off x="0" y="8046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Külföldi egészségügyi segítség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Egészségügyi jellegű szolgáltatások Európában – csomagonként eltérő tartalommal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07073539"/>
              </p:ext>
            </p:extLst>
          </p:nvPr>
        </p:nvGraphicFramePr>
        <p:xfrm>
          <a:off x="696036" y="5559143"/>
          <a:ext cx="7522682" cy="78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uszjel 12"/>
          <p:cNvSpPr/>
          <p:nvPr/>
        </p:nvSpPr>
        <p:spPr>
          <a:xfrm>
            <a:off x="1392072" y="589583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luszjel 13"/>
          <p:cNvSpPr/>
          <p:nvPr/>
        </p:nvSpPr>
        <p:spPr>
          <a:xfrm>
            <a:off x="333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luszjel 14"/>
          <p:cNvSpPr/>
          <p:nvPr/>
        </p:nvSpPr>
        <p:spPr>
          <a:xfrm>
            <a:off x="5270311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Pluszjel 15"/>
          <p:cNvSpPr/>
          <p:nvPr/>
        </p:nvSpPr>
        <p:spPr>
          <a:xfrm>
            <a:off x="7142329" y="5911752"/>
            <a:ext cx="341194" cy="327545"/>
          </a:xfrm>
          <a:prstGeom prst="mathPlus">
            <a:avLst/>
          </a:prstGeom>
          <a:solidFill>
            <a:srgbClr val="00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0" y="1394659"/>
            <a:ext cx="8387380" cy="41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s://encrypted-tbn3.gstatic.com/images?q=tbn:ANd9GcQVLUJraIzKsTn3yCdI9UOcYKZe1i4REc75YP7pULMscr2KJJ0yJ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90953"/>
            <a:ext cx="2808312" cy="90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zis 16"/>
          <p:cNvSpPr/>
          <p:nvPr/>
        </p:nvSpPr>
        <p:spPr>
          <a:xfrm>
            <a:off x="7593139" y="642416"/>
            <a:ext cx="1251157" cy="648072"/>
          </a:xfrm>
          <a:prstGeom prst="ellipse">
            <a:avLst/>
          </a:prstGeom>
          <a:solidFill>
            <a:srgbClr val="AF08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 smtClean="0">
                <a:solidFill>
                  <a:prstClr val="white"/>
                </a:solidFill>
              </a:rPr>
              <a:t>Új!</a:t>
            </a:r>
            <a:endParaRPr lang="hu-HU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Csomagok összehasonlítása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335"/>
            <a:ext cx="9144000" cy="60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Mennyibe kerül?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csomagok alapdíja 10-19 fő között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790" y="1527031"/>
            <a:ext cx="5760640" cy="17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86854" y="3427947"/>
            <a:ext cx="7915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Nagyobb létszám esetén egyedi árazás.</a:t>
            </a:r>
          </a:p>
          <a:p>
            <a:endParaRPr lang="hu-HU" dirty="0" smtClean="0"/>
          </a:p>
          <a:p>
            <a:r>
              <a:rPr lang="hu-HU" dirty="0" smtClean="0"/>
              <a:t>Alacsonyabb létszámmal is köthető – hat főtől -, de ebben az esetben 20% pótdíj kerül felszámításra. (VIG engedélyköteles)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80" y="4777833"/>
            <a:ext cx="2523656" cy="15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360" y="4777833"/>
            <a:ext cx="2667422" cy="157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43668"/>
              </p:ext>
            </p:extLst>
          </p:nvPr>
        </p:nvGraphicFramePr>
        <p:xfrm>
          <a:off x="2680437" y="4777833"/>
          <a:ext cx="2990924" cy="157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74"/>
                <a:gridCol w="808730"/>
                <a:gridCol w="873520"/>
              </a:tblGrid>
              <a:tr h="58028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Partner kedvezmény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Partner 10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Partner</a:t>
                      </a:r>
                      <a:r>
                        <a:rPr lang="hu-HU" sz="1400" baseline="0" dirty="0" smtClean="0"/>
                        <a:t> 20</a:t>
                      </a:r>
                      <a:endParaRPr lang="hu-HU" sz="1400" dirty="0"/>
                    </a:p>
                  </a:txBody>
                  <a:tcPr/>
                </a:tc>
              </a:tr>
              <a:tr h="58028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kedvezmény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10 %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20</a:t>
                      </a:r>
                      <a:r>
                        <a:rPr lang="hu-HU" sz="1400" baseline="0" dirty="0" smtClean="0"/>
                        <a:t> %</a:t>
                      </a:r>
                      <a:endParaRPr lang="hu-HU" sz="1400" dirty="0"/>
                    </a:p>
                  </a:txBody>
                  <a:tcPr/>
                </a:tc>
              </a:tr>
              <a:tr h="415298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jutalék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50 %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0 %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6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Fontos tudnivalók - Szerződő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" y="1896239"/>
            <a:ext cx="8884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Szerződő </a:t>
            </a:r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(csak nem fogyasztó lehet)</a:t>
            </a: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jogi személy (cég/szervezet), amely a biztosítás megkötésére ajánlatot tesz, és a biztosítási díj fizetésére </a:t>
            </a: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kötelezettséget</a:t>
            </a:r>
            <a:endParaRPr lang="hu-HU" altLang="hu-HU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alt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alt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lehet szerződő: </a:t>
            </a:r>
          </a:p>
          <a:p>
            <a:pPr lvl="1"/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Kiemelt-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és versenyző sportolókat foglalkoztató sportszövetség, sportegyesület, sportklub, sportkör vagy sportvállalkozás.</a:t>
            </a:r>
          </a:p>
        </p:txBody>
      </p:sp>
    </p:spTree>
    <p:extLst>
      <p:ext uri="{BB962C8B-B14F-4D97-AF65-F5344CB8AC3E}">
        <p14:creationId xmlns:p14="http://schemas.microsoft.com/office/powerpoint/2010/main" val="40861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Új partnereink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C00000"/>
                </a:solidFill>
              </a:rPr>
              <a:t>EA, mint szolgáltatásszervező </a:t>
            </a:r>
            <a:r>
              <a:rPr lang="hu-HU" dirty="0" smtClean="0"/>
              <a:t>és sok-sok helyi egészségügyi szolgáltató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Europ</a:t>
            </a:r>
            <a:r>
              <a:rPr lang="hu-HU" dirty="0" smtClean="0"/>
              <a:t> </a:t>
            </a:r>
            <a:r>
              <a:rPr lang="hu-HU" dirty="0" err="1" smtClean="0"/>
              <a:t>Assistance</a:t>
            </a:r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842" y="1340768"/>
            <a:ext cx="2592360" cy="216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132861" y="19888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Generali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Medi24: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</a:t>
            </a:r>
            <a:r>
              <a:rPr lang="hu-H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36-1/ </a:t>
            </a:r>
            <a:r>
              <a:rPr lang="hu-H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465-3777</a:t>
            </a:r>
            <a:endParaRPr lang="hu-HU" sz="32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9" name="Picture 2" descr="http://www.europ-assistance.hu/sites/default/files/wwweuropassistancehu/hp-slider/medical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30"/>
            <a:ext cx="9144000" cy="30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Ajánlatkészítés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Fontos tudnivalók - Biztosított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51766" y="1645829"/>
            <a:ext cx="8386686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Biztosított:</a:t>
            </a:r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szerződővel</a:t>
            </a:r>
            <a:r>
              <a:rPr lang="hu-HU" altLang="hu-HU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munkaviszonyban álló természetes személy</a:t>
            </a:r>
            <a:r>
              <a:rPr lang="hu-HU" altLang="hu-HU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(szerződő alkalmazottja, személyesen közreműködő tagja, vezető tisztségviselője, vagy pl. közalkalmazott)</a:t>
            </a:r>
          </a:p>
          <a:p>
            <a:pPr marL="742950" lvl="1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belépési kor: </a:t>
            </a: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18-69 év 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biztosítotti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nyilatkozat megtételekor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nem szerepelhet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biztosítottként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hatályos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szolgáltatás-finanszírozó egészségbiztosítási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szerződésben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hu-HU" altLang="hu-H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altLang="hu-H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16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Biztosítotti</a:t>
            </a:r>
            <a:r>
              <a:rPr lang="hu-HU" altLang="hu-H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nyilatkozat </a:t>
            </a:r>
            <a:r>
              <a:rPr lang="hu-HU" alt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kitöltésével csatlakoznak a biztosítottak a szerződéshez!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szerződésben több </a:t>
            </a:r>
            <a:r>
              <a:rPr lang="hu-HU" sz="16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biztosítotti</a:t>
            </a:r>
            <a:r>
              <a:rPr lang="hu-H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csoport képezhető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azonos foglalkozási kockázat és azonos biztosítási szolgáltatás szerint. (Normál és veszélyes foglalkozások – </a:t>
            </a:r>
            <a:r>
              <a:rPr lang="hu-H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GCC-ÁSZF/02016 2. sz. melléklet)</a:t>
            </a:r>
          </a:p>
          <a:p>
            <a:r>
              <a:rPr lang="hu-H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A </a:t>
            </a:r>
            <a:r>
              <a:rPr lang="hu-H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csoportképzés szempontja: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munkakör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munkavégzés helye </a:t>
            </a:r>
          </a:p>
          <a:p>
            <a:pPr marL="2114550" lvl="4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szervezeti hierarchiában elfoglalt hely</a:t>
            </a:r>
            <a:endParaRPr lang="hu-HU" alt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jánlatkészítés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Fontos tudnivalók - Létszámváltozás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2051318"/>
            <a:ext cx="8386686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b="1" dirty="0">
                <a:latin typeface="Arial" pitchFamily="34" charset="0"/>
                <a:sym typeface="Wingdings" pitchFamily="2" charset="2"/>
              </a:rPr>
              <a:t>Belépés</a:t>
            </a:r>
            <a:r>
              <a:rPr lang="hu-HU" dirty="0">
                <a:latin typeface="Arial" pitchFamily="34" charset="0"/>
                <a:sym typeface="Wingdings" pitchFamily="2" charset="2"/>
              </a:rPr>
              <a:t>: </a:t>
            </a:r>
            <a:r>
              <a:rPr lang="hu-HU" dirty="0" err="1">
                <a:latin typeface="Arial" pitchFamily="34" charset="0"/>
                <a:sym typeface="Wingdings" pitchFamily="2" charset="2"/>
              </a:rPr>
              <a:t>biztosítotti</a:t>
            </a:r>
            <a:r>
              <a:rPr lang="hu-HU" dirty="0">
                <a:latin typeface="Arial" pitchFamily="34" charset="0"/>
                <a:sym typeface="Wingdings" pitchFamily="2" charset="2"/>
              </a:rPr>
              <a:t> nyilatkozat kitöltésével és megküldésével.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hu-HU" dirty="0">
              <a:latin typeface="Arial" pitchFamily="34" charset="0"/>
              <a:sym typeface="Wingdings" pitchFamily="2" charset="2"/>
            </a:endParaRP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b="1" dirty="0">
                <a:latin typeface="Arial" pitchFamily="34" charset="0"/>
                <a:sym typeface="Wingdings" pitchFamily="2" charset="2"/>
              </a:rPr>
              <a:t>Kilépés:</a:t>
            </a:r>
            <a:r>
              <a:rPr lang="hu-HU" dirty="0">
                <a:latin typeface="Arial" pitchFamily="34" charset="0"/>
                <a:sym typeface="Wingdings" pitchFamily="2" charset="2"/>
              </a:rPr>
              <a:t> a szerződő változás bejelentésével. </a:t>
            </a:r>
          </a:p>
          <a:p>
            <a: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u-HU" dirty="0">
              <a:latin typeface="Arial" pitchFamily="34" charset="0"/>
              <a:sym typeface="Wingdings" pitchFamily="2" charset="2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hu-HU" dirty="0">
                <a:latin typeface="Arial" pitchFamily="34" charset="0"/>
                <a:sym typeface="Wingdings" pitchFamily="2" charset="2"/>
              </a:rPr>
              <a:t>     Módosítás időpontja: mindkét esetben </a:t>
            </a:r>
            <a:r>
              <a:rPr lang="hu-HU" dirty="0">
                <a:solidFill>
                  <a:srgbClr val="CC0000"/>
                </a:solidFill>
                <a:latin typeface="Arial" pitchFamily="34" charset="0"/>
                <a:sym typeface="Wingdings" pitchFamily="2" charset="2"/>
              </a:rPr>
              <a:t>a beérkezést követő hónap 1-je</a:t>
            </a:r>
            <a:r>
              <a:rPr lang="hu-HU" dirty="0">
                <a:solidFill>
                  <a:srgbClr val="800000"/>
                </a:solidFill>
                <a:latin typeface="Arial" pitchFamily="34" charset="0"/>
                <a:sym typeface="Wingdings" pitchFamily="2" charset="2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hu-HU" dirty="0">
              <a:solidFill>
                <a:srgbClr val="800000"/>
              </a:solidFill>
              <a:latin typeface="Arial" pitchFamily="34" charset="0"/>
              <a:sym typeface="Wingdings" pitchFamily="2" charset="2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hu-HU" dirty="0">
              <a:latin typeface="Arial" pitchFamily="34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rgbClr val="CC0000"/>
                </a:solidFill>
                <a:latin typeface="Arial" pitchFamily="34" charset="0"/>
              </a:rPr>
              <a:t>Nincs szükség a biztosított hozzájárulására:</a:t>
            </a:r>
            <a:br>
              <a:rPr lang="hu-HU" dirty="0">
                <a:solidFill>
                  <a:srgbClr val="CC0000"/>
                </a:solidFill>
                <a:latin typeface="Arial" pitchFamily="34" charset="0"/>
              </a:rPr>
            </a:br>
            <a:r>
              <a:rPr lang="hu-HU" dirty="0">
                <a:solidFill>
                  <a:srgbClr val="CC0000"/>
                </a:solidFill>
                <a:latin typeface="Arial" pitchFamily="34" charset="0"/>
              </a:rPr>
              <a:t>	- </a:t>
            </a:r>
            <a:r>
              <a:rPr lang="hu-HU" dirty="0">
                <a:latin typeface="Arial" pitchFamily="34" charset="0"/>
              </a:rPr>
              <a:t>a szerződés megkötéséhez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hu-HU" dirty="0">
                <a:latin typeface="Arial" pitchFamily="34" charset="0"/>
              </a:rPr>
              <a:t>	- módosításához (csomagváltás)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hu-HU" dirty="0">
                <a:latin typeface="Arial" pitchFamily="34" charset="0"/>
              </a:rPr>
              <a:t>	- kiléptetéséhez</a:t>
            </a:r>
          </a:p>
        </p:txBody>
      </p:sp>
    </p:spTree>
    <p:extLst>
      <p:ext uri="{BB962C8B-B14F-4D97-AF65-F5344CB8AC3E}">
        <p14:creationId xmlns:p14="http://schemas.microsoft.com/office/powerpoint/2010/main" val="40615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Kockázatvállalás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Fontos tudnivalók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47300" y="1692322"/>
            <a:ext cx="838668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Egészségügyi </a:t>
            </a:r>
            <a:r>
              <a:rPr lang="hu-HU" dirty="0" err="1" smtClean="0"/>
              <a:t>kockázatelbírálást</a:t>
            </a:r>
            <a:r>
              <a:rPr lang="hu-HU" dirty="0" smtClean="0"/>
              <a:t> nem alkalmazunk (a feltétel tartalmazza a lehetőséget!)</a:t>
            </a:r>
          </a:p>
          <a:p>
            <a:endParaRPr lang="hu-HU" dirty="0"/>
          </a:p>
          <a:p>
            <a:r>
              <a:rPr lang="hu-HU" dirty="0" smtClean="0"/>
              <a:t>Várakozási idő nincs!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BD1E20"/>
                </a:solidFill>
              </a:rPr>
              <a:t>Kizárás: (a feltételben szokásosan szereplők mellett)</a:t>
            </a:r>
          </a:p>
          <a:p>
            <a:endParaRPr lang="hu-HU" dirty="0">
              <a:solidFill>
                <a:srgbClr val="BD1E20"/>
              </a:solidFill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kockázatviselés kezdetét megelőző </a:t>
            </a: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évben</a:t>
            </a:r>
            <a:r>
              <a:rPr lang="hu-HU" altLang="hu-HU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bizonyíthatóan </a:t>
            </a: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fennálló betegség,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vagy amelyet a kockázatviselést megelőző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három éven belül kórisméztek, vagy amely ez idő alatt gyógykezelést, orvosi ellenőrzést igényelt</a:t>
            </a:r>
            <a:r>
              <a:rPr lang="hu-HU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kockázatviselést megelőzően megállapított </a:t>
            </a:r>
            <a:r>
              <a:rPr lang="hu-HU" altLang="hu-HU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maradandó egészségkárosodás</a:t>
            </a:r>
            <a:r>
              <a:rPr lang="hu-HU" altLang="hu-HU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öngyilkossági kísérletével okozati összefüggésben álló események</a:t>
            </a:r>
            <a:endParaRPr lang="hu-HU" dirty="0" smtClean="0">
              <a:solidFill>
                <a:srgbClr val="BD1E2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81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Termékelőnyök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Miért jó az ügyfélnek? 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428172"/>
            <a:ext cx="8796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24 órás telefonos tanácsadás áll rendelkezésre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megszervezik az ellátását, figyelemmel kísérik a beteg útját a felépülésig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várólista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nincs várakozás, időpontra megy az ügyfél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igényes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környezetben látják el, megfelelő minőségben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szakszerű ellátást, figyelmességet kap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kedvesség és pontosság jellemzi a szolgáltatást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nincs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hálapénz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biztosító fizet az ügyfél helyett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részletes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dokumentáció áll rendelkezésre az állapotától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gyors gyógyulás esélyét kapja így a beteg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megelőzéshez szűrővizsgálatok állnak a rendelkezésére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kisebb műtétek és kórházi ápolás esetén is szolgáltat magas színvonalon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 nemzetközi második orvosi vélemény megerősítést ad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szükség esetén pénzhez jut</a:t>
            </a:r>
          </a:p>
          <a:p>
            <a:pPr>
              <a:buFont typeface="Wingdings" pitchFamily="2" charset="2"/>
              <a:buChar char="ü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külföldön történő baj esetén is segítséget kap</a:t>
            </a:r>
          </a:p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615" y="2179924"/>
            <a:ext cx="1702040" cy="23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Termékelőnyök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298" y="1527031"/>
            <a:ext cx="85373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Rugalmasság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egészségügyi szolgáltató kiválasztásában: 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EA egészségügyi partnerei között szabad választás</a:t>
            </a:r>
          </a:p>
          <a:p>
            <a:pPr lvl="0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Assistance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 nemzetközi ismertség, tapasztalat, </a:t>
            </a: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Generali Medi24 - minőségi szolgáltatás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Szabadon választott járóbeteg-szakorvosi ellátás árának megtérítése: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A Generali Biztosító vállalja, hogy évente egy alkalommal, a biztosított 	által szabadon megválasztott és saját maga által megszervezett - az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alap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járóbeteg-ellátási körbe tartozó – egy szakorvosi ellátás, illetve 	az annak során elvégzett kiegészítő vizsgálat (pl.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cytologia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költségét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legfeljebb 16.000-Ft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összegig megtéríti.</a:t>
            </a: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Termékelőnyök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7300" y="1745609"/>
            <a:ext cx="8564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Egynapos sebészeti ellátás: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már a 2. csomagban is (várólista, hálapénz 	nélkül)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Külföldi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eü-i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segítségnyújtás (EUB):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START és NORMÁL csomagnál telefonos segítségnyújtás, 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PRÉMIUM és EXKLUZÍV csomagnál telefonos segítségnyújtás, sürgősségi ellátás, orvosi és mentési költségek, hazaszállítás</a:t>
            </a:r>
          </a:p>
          <a:p>
            <a:pPr lvl="1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Pénzügyi segítségnyújtás: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összegbiztosítási elemek, 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már kisebb baleseti sérülés (=csonttörés) esetén is nagyobb összegű egyszeri térítés, továbbá </a:t>
            </a:r>
          </a:p>
          <a:p>
            <a:pPr lvl="1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komolyabb betegség, baleset esetén nagyobb összegű anyagi támogatás (baleseti rokkantság 30%-tól, 40 kiemelt kockázatú betegség)</a:t>
            </a:r>
          </a:p>
        </p:txBody>
      </p:sp>
    </p:spTree>
    <p:extLst>
      <p:ext uri="{BB962C8B-B14F-4D97-AF65-F5344CB8AC3E}">
        <p14:creationId xmlns:p14="http://schemas.microsoft.com/office/powerpoint/2010/main" val="721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Termékelőnyök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299" y="1663049"/>
            <a:ext cx="8482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Daganat gyanú esetén gyors kivizsgálás, kezelési javaslattal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Onkológiai diagnosztika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Onkomplex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szolgáltatások)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PRÉMIUM csomagnál: kivizsgálás és kezelési javaslat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EXKLUZÍV csomagnál: kivizsgálás, kezelési javaslat, továbbá egy éven keresztül asszisztencia-szolgáltatás tanácsadással</a:t>
            </a:r>
          </a:p>
          <a:p>
            <a:pPr lvl="0">
              <a:lnSpc>
                <a:spcPct val="15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Súlyos betegség esetén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nemzetközi második orvosi vélemény</a:t>
            </a:r>
          </a:p>
          <a:p>
            <a:pPr lvl="0">
              <a:lnSpc>
                <a:spcPct val="150000"/>
              </a:lnSpc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Rugalmasság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egészségügyi szolgáltató kiválasztásában: EA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eü.-i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partnerei között szabad választás</a:t>
            </a:r>
          </a:p>
        </p:txBody>
      </p:sp>
    </p:spTree>
    <p:extLst>
      <p:ext uri="{BB962C8B-B14F-4D97-AF65-F5344CB8AC3E}">
        <p14:creationId xmlns:p14="http://schemas.microsoft.com/office/powerpoint/2010/main" val="30767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074-71B0-1C47-A455-7677837C124E}" type="slidenum">
              <a:rPr lang="it-IT" smtClean="0"/>
              <a:pPr/>
              <a:t>47</a:t>
            </a:fld>
            <a:endParaRPr lang="it-IT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48601"/>
            <a:ext cx="7596420" cy="830997"/>
          </a:xfrm>
          <a:prstGeom prst="rect">
            <a:avLst/>
          </a:prstGeom>
          <a:solidFill>
            <a:srgbClr val="BD1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187325" indent="-187325" defTabSz="1103313"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defTabSz="1103313"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defTabSz="1103313"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defTabSz="1103313"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defTabSz="1103313"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defTabSz="110331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6350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hu-HU" altLang="hu-HU" sz="3200" dirty="0" smtClean="0">
                <a:solidFill>
                  <a:schemeClr val="bg1"/>
                </a:solidFill>
                <a:latin typeface="HelveticaNeue" panose="020B0500040000020004" pitchFamily="34" charset="-18"/>
              </a:rPr>
              <a:t>Generali </a:t>
            </a:r>
            <a:r>
              <a:rPr lang="hu-HU" altLang="hu-HU" sz="3200" dirty="0" err="1" smtClean="0">
                <a:solidFill>
                  <a:schemeClr val="bg1"/>
                </a:solidFill>
                <a:latin typeface="HelveticaNeue" panose="020B0500040000020004" pitchFamily="34" charset="-18"/>
              </a:rPr>
              <a:t>Company</a:t>
            </a:r>
            <a:r>
              <a:rPr lang="hu-HU" altLang="hu-HU" sz="3200" dirty="0" smtClean="0">
                <a:solidFill>
                  <a:schemeClr val="bg1"/>
                </a:solidFill>
                <a:latin typeface="HelveticaNeue" panose="020B0500040000020004" pitchFamily="34" charset="-18"/>
              </a:rPr>
              <a:t> </a:t>
            </a:r>
            <a:r>
              <a:rPr lang="hu-HU" altLang="hu-HU" sz="3200" dirty="0" err="1" smtClean="0">
                <a:solidFill>
                  <a:schemeClr val="bg1"/>
                </a:solidFill>
                <a:latin typeface="HelveticaNeue" panose="020B0500040000020004" pitchFamily="34" charset="-18"/>
              </a:rPr>
              <a:t>Care</a:t>
            </a:r>
            <a:r>
              <a:rPr lang="hu-HU" altLang="hu-HU" sz="3200" dirty="0" smtClean="0">
                <a:solidFill>
                  <a:schemeClr val="bg1"/>
                </a:solidFill>
                <a:latin typeface="HelveticaNeue" panose="020B0500040000020004" pitchFamily="34" charset="-18"/>
              </a:rPr>
              <a:t> </a:t>
            </a:r>
            <a:endParaRPr lang="hu-HU" altLang="hu-HU" sz="3200" dirty="0">
              <a:solidFill>
                <a:schemeClr val="bg1"/>
              </a:solidFill>
              <a:latin typeface="HelveticaNeue" panose="020B0500040000020004" pitchFamily="34" charset="-18"/>
            </a:endParaRPr>
          </a:p>
        </p:txBody>
      </p:sp>
      <p:pic>
        <p:nvPicPr>
          <p:cNvPr id="5" name="Picture 3" descr="D:\Adatok\OKTATÓ 2016\SZOFI felelős\Emőtől képek\alm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75" y="3343701"/>
            <a:ext cx="2737576" cy="31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2483" y="2246026"/>
            <a:ext cx="53840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Tárgyalást segítő eszközök:</a:t>
            </a:r>
          </a:p>
          <a:p>
            <a:pPr lvl="0"/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Prospektus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prezi.com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u="sng" dirty="0">
                <a:hlinkClick r:id="rId4"/>
              </a:rPr>
              <a:t>http://prezi.com/bw4osxhid0bn/?utm_campaign=share&amp;utm_medium=copy</a:t>
            </a:r>
            <a:endParaRPr lang="hu-H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 err="1" smtClean="0"/>
              <a:t>Tabletre</a:t>
            </a:r>
            <a:r>
              <a:rPr lang="hu-HU" sz="2000" dirty="0" smtClean="0"/>
              <a:t> </a:t>
            </a:r>
            <a:r>
              <a:rPr lang="hu-HU" sz="2000" dirty="0"/>
              <a:t>méretezett </a:t>
            </a:r>
            <a:r>
              <a:rPr lang="hu-HU" sz="2000" dirty="0" err="1" smtClean="0"/>
              <a:t>e-prosi</a:t>
            </a:r>
            <a:endParaRPr lang="hu-HU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000" dirty="0"/>
              <a:t>3 különböző célcsoport </a:t>
            </a:r>
            <a:r>
              <a:rPr lang="hu-HU" sz="2000" dirty="0" smtClean="0"/>
              <a:t>részére, </a:t>
            </a:r>
            <a:r>
              <a:rPr lang="hu-HU" sz="2000" dirty="0"/>
              <a:t>különböző képpel elkészített szerkeszthető </a:t>
            </a:r>
            <a:r>
              <a:rPr lang="hu-HU" sz="2000" dirty="0" err="1"/>
              <a:t>pdf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00" y="469346"/>
            <a:ext cx="8386686" cy="235474"/>
          </a:xfrm>
        </p:spPr>
        <p:txBody>
          <a:bodyPr/>
          <a:lstStyle/>
          <a:p>
            <a:r>
              <a:rPr lang="hu-HU" sz="2400" b="1" dirty="0">
                <a:solidFill>
                  <a:schemeClr val="accent1"/>
                </a:solidFill>
              </a:rPr>
              <a:t>A4-es termékprospektus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0" y="704820"/>
            <a:ext cx="4175414" cy="58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4276" y="704820"/>
            <a:ext cx="4222454" cy="584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4"/>
          <p:cNvSpPr>
            <a:spLocks noGrp="1"/>
          </p:cNvSpPr>
          <p:nvPr>
            <p:ph type="ctrTitle"/>
          </p:nvPr>
        </p:nvSpPr>
        <p:spPr>
          <a:xfrm>
            <a:off x="347300" y="469346"/>
            <a:ext cx="8386686" cy="235474"/>
          </a:xfrm>
        </p:spPr>
        <p:txBody>
          <a:bodyPr/>
          <a:lstStyle/>
          <a:p>
            <a:r>
              <a:rPr lang="hu-HU" sz="2400" b="1" dirty="0">
                <a:solidFill>
                  <a:schemeClr val="accent1"/>
                </a:solidFill>
              </a:rPr>
              <a:t>A4-es termékprospektus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00" y="812799"/>
            <a:ext cx="4357460" cy="58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1916" y="812799"/>
            <a:ext cx="4185377" cy="58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 dirty="0" err="1">
                <a:solidFill>
                  <a:srgbClr val="CC0000"/>
                </a:solidFill>
                <a:latin typeface="Arial" charset="0"/>
              </a:rPr>
              <a:t>Europ</a:t>
            </a:r>
            <a:r>
              <a:rPr lang="hu-HU" altLang="hu-HU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hu-HU" altLang="hu-HU" dirty="0" err="1">
                <a:solidFill>
                  <a:srgbClr val="CC0000"/>
                </a:solidFill>
                <a:latin typeface="Arial" charset="0"/>
              </a:rPr>
              <a:t>Assistance</a:t>
            </a:r>
            <a:r>
              <a:rPr lang="hu-HU" altLang="hu-HU" dirty="0">
                <a:solidFill>
                  <a:srgbClr val="CC0000"/>
                </a:solidFill>
                <a:latin typeface="Arial" charset="0"/>
              </a:rPr>
              <a:t> szolgáltató partnerei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szolgáltató kiválasztás szempontjai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Europ</a:t>
            </a:r>
            <a:r>
              <a:rPr lang="hu-HU" dirty="0"/>
              <a:t> </a:t>
            </a:r>
            <a:r>
              <a:rPr lang="hu-HU" dirty="0" err="1"/>
              <a:t>Assistance</a:t>
            </a:r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47300" y="1874504"/>
            <a:ext cx="83866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EA hálózatának tagjai </a:t>
            </a:r>
            <a:r>
              <a:rPr lang="hu-H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folyamatos minőségi és költségkontrollnak alávetett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egészségügyi szolgáltatók és intézmények. </a:t>
            </a:r>
          </a:p>
          <a:p>
            <a:pPr lvl="0" algn="just">
              <a:spcAft>
                <a:spcPts val="0"/>
              </a:spcAft>
            </a:pPr>
            <a:endParaRPr lang="hu-HU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 egészségügyi szolgáltatók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kiválasztásának kritériumai</a:t>
            </a: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szerződött partnerek kiemelkedő képzettsége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többéves gyakorlata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legtöbb szakág elérhetősége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szolgáltató partnerekkel történő </a:t>
            </a:r>
            <a:r>
              <a:rPr lang="hu-HU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kapcsolattartás és a minőség ellenőrzés </a:t>
            </a:r>
            <a:r>
              <a:rPr lang="hu-H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folyamatos.</a:t>
            </a:r>
          </a:p>
          <a:p>
            <a:pPr>
              <a:spcAft>
                <a:spcPts val="0"/>
              </a:spcAft>
            </a:pPr>
            <a:endParaRPr lang="hu-H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Folyamatosan bővülő hálózat! 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BD2027"/>
                </a:solidFill>
              </a:rPr>
              <a:t>Company Care</a:t>
            </a:r>
            <a:endParaRPr lang="it-IT" dirty="0">
              <a:solidFill>
                <a:srgbClr val="BD2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099" y="675864"/>
            <a:ext cx="4373473" cy="61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572" y="675864"/>
            <a:ext cx="4325257" cy="618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ím 4"/>
          <p:cNvSpPr>
            <a:spLocks noGrp="1"/>
          </p:cNvSpPr>
          <p:nvPr>
            <p:ph type="ctrTitle"/>
          </p:nvPr>
        </p:nvSpPr>
        <p:spPr>
          <a:xfrm>
            <a:off x="347300" y="351609"/>
            <a:ext cx="8386686" cy="235474"/>
          </a:xfrm>
        </p:spPr>
        <p:txBody>
          <a:bodyPr/>
          <a:lstStyle/>
          <a:p>
            <a:r>
              <a:rPr lang="hu-HU" sz="2400" b="1" dirty="0" smtClean="0">
                <a:solidFill>
                  <a:schemeClr val="accent1"/>
                </a:solidFill>
              </a:rPr>
              <a:t>Küldhető </a:t>
            </a:r>
            <a:r>
              <a:rPr lang="hu-HU" sz="2400" b="1" dirty="0" err="1" smtClean="0">
                <a:solidFill>
                  <a:schemeClr val="accent1"/>
                </a:solidFill>
              </a:rPr>
              <a:t>edm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3251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955" y="5681830"/>
            <a:ext cx="307952" cy="307952"/>
          </a:xfrm>
          <a:prstGeom prst="rect">
            <a:avLst/>
          </a:prstGeom>
        </p:spPr>
      </p:pic>
      <p:pic>
        <p:nvPicPr>
          <p:cNvPr id="9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932" y="5681830"/>
            <a:ext cx="307952" cy="307952"/>
          </a:xfrm>
          <a:prstGeom prst="rect">
            <a:avLst/>
          </a:prstGeom>
        </p:spPr>
      </p:pic>
      <p:pic>
        <p:nvPicPr>
          <p:cNvPr id="10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557" y="5681830"/>
            <a:ext cx="307952" cy="307952"/>
          </a:xfrm>
          <a:prstGeom prst="rect">
            <a:avLst/>
          </a:prstGeom>
        </p:spPr>
      </p:pic>
      <p:pic>
        <p:nvPicPr>
          <p:cNvPr id="11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906" y="5681830"/>
            <a:ext cx="307952" cy="307952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255" y="5681830"/>
            <a:ext cx="307952" cy="307952"/>
          </a:xfrm>
          <a:prstGeom prst="rect">
            <a:avLst/>
          </a:prstGeom>
        </p:spPr>
      </p:pic>
      <p:pic>
        <p:nvPicPr>
          <p:cNvPr id="13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6307" y="5681830"/>
            <a:ext cx="307952" cy="307952"/>
          </a:xfrm>
          <a:prstGeom prst="rect">
            <a:avLst/>
          </a:prstGeom>
        </p:spPr>
      </p:pic>
      <p:sp>
        <p:nvSpPr>
          <p:cNvPr id="14" name="CasellaDiTesto 16"/>
          <p:cNvSpPr txBox="1"/>
          <p:nvPr/>
        </p:nvSpPr>
        <p:spPr>
          <a:xfrm>
            <a:off x="347301" y="4645123"/>
            <a:ext cx="4580465" cy="15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1000" b="1" baseline="0" dirty="0" smtClean="0">
                <a:solidFill>
                  <a:schemeClr val="tx2"/>
                </a:solidFill>
              </a:rPr>
              <a:t>Elérhetőségek</a:t>
            </a:r>
            <a:r>
              <a:rPr lang="it-IT" sz="1000" b="1" baseline="0" dirty="0" smtClean="0">
                <a:solidFill>
                  <a:schemeClr val="tx2"/>
                </a:solidFill>
              </a:rPr>
              <a:t>:</a:t>
            </a:r>
            <a:endParaRPr lang="it-IT" sz="1000" b="1" baseline="0" dirty="0">
              <a:solidFill>
                <a:schemeClr val="tx2"/>
              </a:solidFill>
            </a:endParaRPr>
          </a:p>
        </p:txBody>
      </p:sp>
      <p:sp>
        <p:nvSpPr>
          <p:cNvPr id="15" name="CasellaDiTesto 10"/>
          <p:cNvSpPr txBox="1"/>
          <p:nvPr/>
        </p:nvSpPr>
        <p:spPr>
          <a:xfrm>
            <a:off x="347301" y="3031067"/>
            <a:ext cx="8399832" cy="507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hu-HU" sz="3300" b="1" baseline="0" dirty="0" smtClean="0">
                <a:solidFill>
                  <a:schemeClr val="tx2"/>
                </a:solidFill>
              </a:rPr>
              <a:t>Köszönöm a figyelmet!</a:t>
            </a:r>
            <a:endParaRPr lang="it-IT" sz="3300" b="1" baseline="0" dirty="0">
              <a:solidFill>
                <a:schemeClr val="tx2"/>
              </a:solidFill>
            </a:endParaRPr>
          </a:p>
        </p:txBody>
      </p:sp>
      <p:sp>
        <p:nvSpPr>
          <p:cNvPr id="16" name="Segnaposto data 3"/>
          <p:cNvSpPr txBox="1">
            <a:spLocks/>
          </p:cNvSpPr>
          <p:nvPr/>
        </p:nvSpPr>
        <p:spPr>
          <a:xfrm>
            <a:off x="349628" y="6455372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© Jogi személyiség</a:t>
            </a:r>
            <a:endParaRPr lang="hu-HU" dirty="0">
              <a:latin typeface="Arial"/>
              <a:cs typeface="Arial"/>
            </a:endParaRPr>
          </a:p>
        </p:txBody>
      </p:sp>
      <p:sp>
        <p:nvSpPr>
          <p:cNvPr id="17" name="Segnaposto data 3"/>
          <p:cNvSpPr txBox="1">
            <a:spLocks/>
          </p:cNvSpPr>
          <p:nvPr/>
        </p:nvSpPr>
        <p:spPr>
          <a:xfrm>
            <a:off x="2480988" y="6457644"/>
            <a:ext cx="799200" cy="114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it-IT"/>
            </a:defPPr>
            <a:lvl1pPr marL="0" algn="l" defTabSz="4572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95825"/>
              </a:lnSpc>
              <a:spcBef>
                <a:spcPts val="10"/>
              </a:spcBef>
              <a:defRPr/>
            </a:pPr>
            <a:r>
              <a:rPr lang="hu-HU" dirty="0" smtClean="0">
                <a:latin typeface="Arial"/>
                <a:cs typeface="Arial"/>
              </a:rPr>
              <a:t>Keltezés</a:t>
            </a:r>
            <a:endParaRPr lang="hu-H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Új partnereink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EA, mint szolgáltatásszervező és </a:t>
            </a:r>
            <a:r>
              <a:rPr lang="hu-HU" dirty="0" smtClean="0">
                <a:solidFill>
                  <a:srgbClr val="C00000"/>
                </a:solidFill>
              </a:rPr>
              <a:t>sok-sok helyi egészségügyi szolgáltató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Europ</a:t>
            </a:r>
            <a:r>
              <a:rPr lang="hu-HU" dirty="0"/>
              <a:t> </a:t>
            </a:r>
            <a:r>
              <a:rPr lang="hu-HU" dirty="0" err="1"/>
              <a:t>Assistance</a:t>
            </a:r>
            <a:endParaRPr lang="hu-HU" dirty="0"/>
          </a:p>
          <a:p>
            <a:endParaRPr lang="hu-HU" dirty="0"/>
          </a:p>
        </p:txBody>
      </p:sp>
      <p:pic>
        <p:nvPicPr>
          <p:cNvPr id="10" name="Picture 2" descr="arkad_es_mammut_egeszsegkozpont_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5461"/>
            <a:ext cx="1763688" cy="17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medcity_egeszsegkozpont_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28140"/>
            <a:ext cx="3119217" cy="160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wiss-clinic-taltos-egeszsegkozpont-427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761" y="1602965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bhc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945" y="1495462"/>
            <a:ext cx="2250167" cy="17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Mediroy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127" y="3501008"/>
            <a:ext cx="37242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rzsébet Fürdő - Gyógyászati Központ Miskolc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104" y="3164879"/>
            <a:ext cx="3365896" cy="16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rdirex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480" y="3148582"/>
            <a:ext cx="14668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" y="4822277"/>
            <a:ext cx="1153420" cy="11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464" y="5009082"/>
            <a:ext cx="2211825" cy="7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142" y="4926649"/>
            <a:ext cx="944676" cy="94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205" y="4920516"/>
            <a:ext cx="1144651" cy="93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Medimom Egészségközpo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052557"/>
            <a:ext cx="2286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Generali </a:t>
            </a:r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egészségbiztosítás szerkezete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2176001"/>
              </p:ext>
            </p:extLst>
          </p:nvPr>
        </p:nvGraphicFramePr>
        <p:xfrm>
          <a:off x="0" y="872857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0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szolgáltatásfinanszírozás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 smtClean="0"/>
              <a:t>Company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3604806"/>
              </p:ext>
            </p:extLst>
          </p:nvPr>
        </p:nvGraphicFramePr>
        <p:xfrm>
          <a:off x="0" y="804618"/>
          <a:ext cx="9144000" cy="58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5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szolgáltatásfinanszírozás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 szolgáltatásfinanszírozás elemei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err="1"/>
              <a:t>Company</a:t>
            </a:r>
            <a:r>
              <a:rPr lang="hu-HU" dirty="0"/>
              <a:t> </a:t>
            </a:r>
            <a:r>
              <a:rPr lang="hu-HU" dirty="0" err="1"/>
              <a:t>Care</a:t>
            </a:r>
            <a:endParaRPr lang="hu-HU" dirty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838619" y="18593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latin typeface="Arial" charset="0"/>
              </a:rPr>
              <a:t>Generali Medi24:  </a:t>
            </a:r>
            <a:r>
              <a:rPr lang="hu-HU" dirty="0" err="1">
                <a:latin typeface="Arial" charset="0"/>
              </a:rPr>
              <a:t>C</a:t>
            </a:r>
            <a:r>
              <a:rPr lang="hu-HU" altLang="hu-HU" dirty="0" err="1">
                <a:latin typeface="Arial" charset="0"/>
              </a:rPr>
              <a:t>all</a:t>
            </a:r>
            <a:r>
              <a:rPr lang="hu-HU" altLang="hu-HU" dirty="0">
                <a:latin typeface="Arial" charset="0"/>
              </a:rPr>
              <a:t> Center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charset="0"/>
              </a:rPr>
              <a:t>Éves preventív szűrővizsgálat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charset="0"/>
              </a:rPr>
              <a:t>Alap ellátás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>
              <a:latin typeface="Arial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charset="0"/>
              </a:rPr>
              <a:t>Bővített ellátás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altLang="hu-HU" dirty="0">
              <a:latin typeface="Arial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31775" algn="l"/>
              </a:tabLst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Egynapos sebészet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231775" algn="l"/>
              </a:tabLst>
            </a:pP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Kórházi fekvőbeteg ellátás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211" y="1219199"/>
            <a:ext cx="35337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211" y="3581634"/>
            <a:ext cx="350520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rezentáció sablon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ECC774-76DD-4632-9640-C36DCB65A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BA4FA7-BCEB-4057-9813-5E24AC08F7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D1BA-8A3D-47AB-9468-1881378C5F7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Prezentáció sablon</Template>
  <TotalTime>5982</TotalTime>
  <Words>2721</Words>
  <Application>Microsoft Office PowerPoint</Application>
  <PresentationFormat>Diavetítés a képernyőre (4:3 oldalarány)</PresentationFormat>
  <Paragraphs>1010</Paragraphs>
  <Slides>51</Slides>
  <Notes>29</Notes>
  <HiddenSlides>1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5" baseType="lpstr">
      <vt:lpstr>Prezentáció sablon</vt:lpstr>
      <vt:lpstr>1_Prezentáció sablon</vt:lpstr>
      <vt:lpstr>2_Prezentáció sablon</vt:lpstr>
      <vt:lpstr>Dokumentum</vt:lpstr>
      <vt:lpstr>Generali Company Care </vt:lpstr>
      <vt:lpstr>Lakossági / munkavállalói elvárások, igények</vt:lpstr>
      <vt:lpstr>Változás a szolgáltatásfinanszírozó biztosításunkban</vt:lpstr>
      <vt:lpstr>Új partnereink</vt:lpstr>
      <vt:lpstr>Europ Assistance szolgáltató partnerei</vt:lpstr>
      <vt:lpstr>Új partnereink</vt:lpstr>
      <vt:lpstr>A Generali Company Care egészségbiztosítás szerkezete</vt:lpstr>
      <vt:lpstr>A szolgáltatásfinanszírozás</vt:lpstr>
      <vt:lpstr>A szolgáltatásfinanszírozás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 szolgáltatásfinanszírozás elemei </vt:lpstr>
      <vt:lpstr>Az egészségügyi szolgáltatás igénybevételének menete</vt:lpstr>
      <vt:lpstr>Az egészségügyi szolgáltatás igénybevételének menete I.</vt:lpstr>
      <vt:lpstr>Az egészségügyi szolgáltatás igénybevételének menete II.</vt:lpstr>
      <vt:lpstr>Az egészségügyi szolgáltatás igénybevételének menete III.</vt:lpstr>
      <vt:lpstr>Az egészségügyi szolgáltatás igénybevételének menete IV.</vt:lpstr>
      <vt:lpstr>Nemzetközi második orvosi vélemény</vt:lpstr>
      <vt:lpstr>Nemzetközi második orvosi vélemény</vt:lpstr>
      <vt:lpstr>Nemzetközi második orvosi vélemény</vt:lpstr>
      <vt:lpstr>Nemzetközi második orvosi vélemény</vt:lpstr>
      <vt:lpstr>Onkológiai diagnosztika</vt:lpstr>
      <vt:lpstr>Onkológiai diagnosztika</vt:lpstr>
      <vt:lpstr>Összegbiztosítások</vt:lpstr>
      <vt:lpstr>Összegbiztosítások</vt:lpstr>
      <vt:lpstr>Összegbiztosítások</vt:lpstr>
      <vt:lpstr>Külföldi egészségügyi segítség</vt:lpstr>
      <vt:lpstr>Külföldi egészségügyi segítség</vt:lpstr>
      <vt:lpstr>Csomagok összehasonlítása</vt:lpstr>
      <vt:lpstr>Mennyibe kerül?</vt:lpstr>
      <vt:lpstr>Ajánlatkészítés</vt:lpstr>
      <vt:lpstr>Ajánlatkészítés</vt:lpstr>
      <vt:lpstr>Ajánlatkészítés</vt:lpstr>
      <vt:lpstr>Kockázatvállalás</vt:lpstr>
      <vt:lpstr>Termékelőnyök</vt:lpstr>
      <vt:lpstr>Termékelőnyök</vt:lpstr>
      <vt:lpstr>Termékelőnyök</vt:lpstr>
      <vt:lpstr>Termékelőnyök</vt:lpstr>
      <vt:lpstr>PowerPoint bemutató</vt:lpstr>
      <vt:lpstr>A4-es termékprospektus </vt:lpstr>
      <vt:lpstr>A4-es termékprospektus </vt:lpstr>
      <vt:lpstr>Küldhető edm </vt:lpstr>
      <vt:lpstr>PowerPoint bemutató</vt:lpstr>
    </vt:vector>
  </TitlesOfParts>
  <Company>Generali-Providencia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Arial Bold 33/35pt</dc:title>
  <dc:creator>Limbek László</dc:creator>
  <cp:lastModifiedBy>Tóth Vilmos</cp:lastModifiedBy>
  <cp:revision>72</cp:revision>
  <cp:lastPrinted>2013-10-04T10:49:32Z</cp:lastPrinted>
  <dcterms:created xsi:type="dcterms:W3CDTF">2014-01-14T08:31:55Z</dcterms:created>
  <dcterms:modified xsi:type="dcterms:W3CDTF">2017-01-19T07:03:49Z</dcterms:modified>
</cp:coreProperties>
</file>