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2" r:id="rId1"/>
    <p:sldMasterId id="2147484552" r:id="rId2"/>
    <p:sldMasterId id="2147484897" r:id="rId3"/>
  </p:sldMasterIdLst>
  <p:notesMasterIdLst>
    <p:notesMasterId r:id="rId19"/>
  </p:notesMasterIdLst>
  <p:sldIdLst>
    <p:sldId id="1053" r:id="rId4"/>
    <p:sldId id="834" r:id="rId5"/>
    <p:sldId id="908" r:id="rId6"/>
    <p:sldId id="1054" r:id="rId7"/>
    <p:sldId id="1059" r:id="rId8"/>
    <p:sldId id="1093" r:id="rId9"/>
    <p:sldId id="1097" r:id="rId10"/>
    <p:sldId id="1096" r:id="rId11"/>
    <p:sldId id="1095" r:id="rId12"/>
    <p:sldId id="1094" r:id="rId13"/>
    <p:sldId id="1061" r:id="rId14"/>
    <p:sldId id="1060" r:id="rId15"/>
    <p:sldId id="1062" r:id="rId16"/>
    <p:sldId id="1089" r:id="rId17"/>
    <p:sldId id="1092" r:id="rId1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56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9B1B"/>
    <a:srgbClr val="000000"/>
    <a:srgbClr val="FF3300"/>
  </p:clrMru>
</p:presentationPr>
</file>

<file path=ppt/tableStyles.xml><?xml version="1.0" encoding="utf-8"?>
<a:tblStyleLst xmlns:a="http://schemas.openxmlformats.org/drawingml/2006/main" def="{5C22544A-7EE6-4342-B048-85BDC9FD1C3A}">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éma alapján készült stílus 1 – 2. jelölőszín">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éma alapján készült stílus 2 – 3. jelölőszín">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Világos stílus 3 – 2. jelölőszín">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78" y="66"/>
      </p:cViewPr>
      <p:guideLst>
        <p:guide orient="horz" pos="2160"/>
        <p:guide pos="2881"/>
      </p:guideLst>
    </p:cSldViewPr>
  </p:slideViewPr>
  <p:outlineViewPr>
    <p:cViewPr>
      <p:scale>
        <a:sx n="33" d="100"/>
        <a:sy n="33" d="100"/>
      </p:scale>
      <p:origin x="42" y="2736"/>
    </p:cViewPr>
  </p:outlineViewPr>
  <p:notesTextViewPr>
    <p:cViewPr>
      <p:scale>
        <a:sx n="100" d="100"/>
        <a:sy n="100" d="100"/>
      </p:scale>
      <p:origin x="0" y="0"/>
    </p:cViewPr>
  </p:notesTextViewPr>
  <p:sorterViewPr>
    <p:cViewPr>
      <p:scale>
        <a:sx n="100" d="100"/>
        <a:sy n="100" d="100"/>
      </p:scale>
      <p:origin x="0" y="8568"/>
    </p:cViewPr>
  </p:sorterViewPr>
  <p:notesViewPr>
    <p:cSldViewPr>
      <p:cViewPr varScale="1">
        <p:scale>
          <a:sx n="53" d="100"/>
          <a:sy n="53" d="100"/>
        </p:scale>
        <p:origin x="-178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17D55D0C-50DC-48C5-ABBD-6D643147E129}" type="datetimeFigureOut">
              <a:rPr lang="hu-HU"/>
              <a:pPr/>
              <a:t>2012.04.04.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2DCB65E4-1CB8-410C-9BFB-5E53B29F1EEF}" type="slidenum">
              <a:rPr lang="hu-HU"/>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684" algn="l" defTabSz="914273" rtl="0" eaLnBrk="1" latinLnBrk="0" hangingPunct="1">
      <a:defRPr sz="1200" kern="1200">
        <a:solidFill>
          <a:schemeClr val="tx1"/>
        </a:solidFill>
        <a:latin typeface="+mn-lt"/>
        <a:ea typeface="+mn-ea"/>
        <a:cs typeface="+mn-cs"/>
      </a:defRPr>
    </a:lvl6pPr>
    <a:lvl7pPr marL="2742820" algn="l" defTabSz="914273" rtl="0" eaLnBrk="1" latinLnBrk="0" hangingPunct="1">
      <a:defRPr sz="1200" kern="1200">
        <a:solidFill>
          <a:schemeClr val="tx1"/>
        </a:solidFill>
        <a:latin typeface="+mn-lt"/>
        <a:ea typeface="+mn-ea"/>
        <a:cs typeface="+mn-cs"/>
      </a:defRPr>
    </a:lvl7pPr>
    <a:lvl8pPr marL="3199957" algn="l" defTabSz="914273" rtl="0" eaLnBrk="1" latinLnBrk="0" hangingPunct="1">
      <a:defRPr sz="1200" kern="1200">
        <a:solidFill>
          <a:schemeClr val="tx1"/>
        </a:solidFill>
        <a:latin typeface="+mn-lt"/>
        <a:ea typeface="+mn-ea"/>
        <a:cs typeface="+mn-cs"/>
      </a:defRPr>
    </a:lvl8pPr>
    <a:lvl9pPr marL="3657093" algn="l" defTabSz="9142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iakép helye 1"/>
          <p:cNvSpPr>
            <a:spLocks noGrp="1" noRot="1" noChangeAspect="1" noTextEdit="1"/>
          </p:cNvSpPr>
          <p:nvPr>
            <p:ph type="sldImg"/>
          </p:nvPr>
        </p:nvSpPr>
        <p:spPr bwMode="auto">
          <a:noFill/>
          <a:ln>
            <a:solidFill>
              <a:srgbClr val="000000"/>
            </a:solidFill>
            <a:miter lim="800000"/>
            <a:headEnd/>
            <a:tailEnd/>
          </a:ln>
        </p:spPr>
      </p:sp>
      <p:sp>
        <p:nvSpPr>
          <p:cNvPr id="40962"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40963" name="Dia számának helye 3"/>
          <p:cNvSpPr>
            <a:spLocks noGrp="1"/>
          </p:cNvSpPr>
          <p:nvPr>
            <p:ph type="sldNum" sz="quarter" idx="5"/>
          </p:nvPr>
        </p:nvSpPr>
        <p:spPr bwMode="auto">
          <a:noFill/>
          <a:ln>
            <a:miter lim="800000"/>
            <a:headEnd/>
            <a:tailEnd/>
          </a:ln>
        </p:spPr>
        <p:txBody>
          <a:bodyPr/>
          <a:lstStyle/>
          <a:p>
            <a:fld id="{2E5C9A08-5D0F-4BEA-B40D-985B6B637BB0}" type="slidenum">
              <a:rPr lang="hu-HU"/>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Diakép helye 1"/>
          <p:cNvSpPr>
            <a:spLocks noGrp="1" noRot="1" noChangeAspect="1" noTextEdit="1"/>
          </p:cNvSpPr>
          <p:nvPr>
            <p:ph type="sldImg"/>
          </p:nvPr>
        </p:nvSpPr>
        <p:spPr bwMode="auto">
          <a:noFill/>
          <a:ln>
            <a:solidFill>
              <a:srgbClr val="000000"/>
            </a:solidFill>
            <a:miter lim="800000"/>
            <a:headEnd/>
            <a:tailEnd/>
          </a:ln>
        </p:spPr>
      </p:sp>
      <p:sp>
        <p:nvSpPr>
          <p:cNvPr id="96258" name="Jegyzetek helye 2"/>
          <p:cNvSpPr>
            <a:spLocks noGrp="1"/>
          </p:cNvSpPr>
          <p:nvPr>
            <p:ph type="body" idx="1"/>
          </p:nvPr>
        </p:nvSpPr>
        <p:spPr bwMode="auto">
          <a:noFill/>
        </p:spPr>
        <p:txBody>
          <a:bodyPr/>
          <a:lstStyle/>
          <a:p>
            <a:r>
              <a:rPr lang="hu-HU" dirty="0" smtClean="0">
                <a:ea typeface="ＭＳ Ｐゴシック" pitchFamily="34" charset="-128"/>
              </a:rPr>
              <a:t>Keszthelyi séta története</a:t>
            </a:r>
            <a:endParaRPr lang="en-US" dirty="0" smtClean="0">
              <a:ea typeface="ＭＳ Ｐゴシック" pitchFamily="34" charset="-128"/>
            </a:endParaRPr>
          </a:p>
        </p:txBody>
      </p:sp>
      <p:sp>
        <p:nvSpPr>
          <p:cNvPr id="96259" name="Dia számának helye 3"/>
          <p:cNvSpPr>
            <a:spLocks noGrp="1"/>
          </p:cNvSpPr>
          <p:nvPr>
            <p:ph type="sldNum" sz="quarter" idx="5"/>
          </p:nvPr>
        </p:nvSpPr>
        <p:spPr bwMode="auto">
          <a:noFill/>
          <a:ln>
            <a:miter lim="800000"/>
            <a:headEnd/>
            <a:tailEnd/>
          </a:ln>
        </p:spPr>
        <p:txBody>
          <a:bodyPr/>
          <a:lstStyle/>
          <a:p>
            <a:fld id="{2F55F7C1-412E-4B61-B9CB-A7AC3D5305AA}" type="slidenum">
              <a:rPr lang="hu-HU"/>
              <a:pPr/>
              <a:t>10</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noTextEdit="1"/>
          </p:cNvSpPr>
          <p:nvPr>
            <p:ph type="sldImg"/>
          </p:nvPr>
        </p:nvSpPr>
        <p:spPr bwMode="auto">
          <a:noFill/>
          <a:ln>
            <a:solidFill>
              <a:srgbClr val="000000"/>
            </a:solidFill>
            <a:miter lim="800000"/>
            <a:headEnd/>
            <a:tailEnd/>
          </a:ln>
        </p:spPr>
      </p:sp>
      <p:sp>
        <p:nvSpPr>
          <p:cNvPr id="63490"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63491" name="Dia számának helye 3"/>
          <p:cNvSpPr>
            <a:spLocks noGrp="1"/>
          </p:cNvSpPr>
          <p:nvPr>
            <p:ph type="sldNum" sz="quarter" idx="5"/>
          </p:nvPr>
        </p:nvSpPr>
        <p:spPr bwMode="auto">
          <a:noFill/>
          <a:ln>
            <a:miter lim="800000"/>
            <a:headEnd/>
            <a:tailEnd/>
          </a:ln>
        </p:spPr>
        <p:txBody>
          <a:bodyPr/>
          <a:lstStyle/>
          <a:p>
            <a:fld id="{C88059D3-CA7E-46A7-8CE2-3E6ACEE1886D}" type="slidenum">
              <a:rPr lang="hu-HU"/>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iakép helye 1"/>
          <p:cNvSpPr>
            <a:spLocks noGrp="1" noRot="1" noChangeAspect="1" noTextEdit="1"/>
          </p:cNvSpPr>
          <p:nvPr>
            <p:ph type="sldImg"/>
          </p:nvPr>
        </p:nvSpPr>
        <p:spPr bwMode="auto">
          <a:noFill/>
          <a:ln>
            <a:solidFill>
              <a:srgbClr val="000000"/>
            </a:solidFill>
            <a:miter lim="800000"/>
            <a:headEnd/>
            <a:tailEnd/>
          </a:ln>
        </p:spPr>
      </p:sp>
      <p:sp>
        <p:nvSpPr>
          <p:cNvPr id="61442"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61443" name="Dia számának helye 3"/>
          <p:cNvSpPr>
            <a:spLocks noGrp="1"/>
          </p:cNvSpPr>
          <p:nvPr>
            <p:ph type="sldNum" sz="quarter" idx="5"/>
          </p:nvPr>
        </p:nvSpPr>
        <p:spPr bwMode="auto">
          <a:noFill/>
          <a:ln>
            <a:miter lim="800000"/>
            <a:headEnd/>
            <a:tailEnd/>
          </a:ln>
        </p:spPr>
        <p:txBody>
          <a:bodyPr/>
          <a:lstStyle/>
          <a:p>
            <a:fld id="{FE8B0468-71A9-4200-A409-D6A5FA7746FC}" type="slidenum">
              <a:rPr lang="hu-HU"/>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iakép helye 1"/>
          <p:cNvSpPr>
            <a:spLocks noGrp="1" noRot="1" noChangeAspect="1" noTextEdit="1"/>
          </p:cNvSpPr>
          <p:nvPr>
            <p:ph type="sldImg"/>
          </p:nvPr>
        </p:nvSpPr>
        <p:spPr bwMode="auto">
          <a:noFill/>
          <a:ln>
            <a:solidFill>
              <a:srgbClr val="000000"/>
            </a:solidFill>
            <a:miter lim="800000"/>
            <a:headEnd/>
            <a:tailEnd/>
          </a:ln>
        </p:spPr>
      </p:sp>
      <p:sp>
        <p:nvSpPr>
          <p:cNvPr id="65538"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65539" name="Dia számának helye 3"/>
          <p:cNvSpPr>
            <a:spLocks noGrp="1"/>
          </p:cNvSpPr>
          <p:nvPr>
            <p:ph type="sldNum" sz="quarter" idx="5"/>
          </p:nvPr>
        </p:nvSpPr>
        <p:spPr bwMode="auto">
          <a:noFill/>
          <a:ln>
            <a:miter lim="800000"/>
            <a:headEnd/>
            <a:tailEnd/>
          </a:ln>
        </p:spPr>
        <p:txBody>
          <a:bodyPr/>
          <a:lstStyle/>
          <a:p>
            <a:fld id="{50CA54E1-A190-48FA-9028-935A7E845FF3}" type="slidenum">
              <a:rPr lang="hu-HU"/>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Diakép helye 1"/>
          <p:cNvSpPr>
            <a:spLocks noGrp="1" noRot="1" noChangeAspect="1" noTextEdit="1"/>
          </p:cNvSpPr>
          <p:nvPr>
            <p:ph type="sldImg"/>
          </p:nvPr>
        </p:nvSpPr>
        <p:spPr bwMode="auto">
          <a:noFill/>
          <a:ln>
            <a:solidFill>
              <a:srgbClr val="000000"/>
            </a:solidFill>
            <a:miter lim="800000"/>
            <a:headEnd/>
            <a:tailEnd/>
          </a:ln>
        </p:spPr>
      </p:sp>
      <p:sp>
        <p:nvSpPr>
          <p:cNvPr id="124930"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124931" name="Dia számának helye 3"/>
          <p:cNvSpPr>
            <a:spLocks noGrp="1"/>
          </p:cNvSpPr>
          <p:nvPr>
            <p:ph type="sldNum" sz="quarter" idx="5"/>
          </p:nvPr>
        </p:nvSpPr>
        <p:spPr bwMode="auto">
          <a:noFill/>
          <a:ln>
            <a:miter lim="800000"/>
            <a:headEnd/>
            <a:tailEnd/>
          </a:ln>
        </p:spPr>
        <p:txBody>
          <a:bodyPr/>
          <a:lstStyle/>
          <a:p>
            <a:fld id="{2FA39E25-3CF7-4E4B-A1AC-1198EE90D91E}" type="slidenum">
              <a:rPr lang="hu-HU"/>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Diakép helye 1"/>
          <p:cNvSpPr>
            <a:spLocks noGrp="1" noRot="1" noChangeAspect="1" noTextEdit="1"/>
          </p:cNvSpPr>
          <p:nvPr>
            <p:ph type="sldImg"/>
          </p:nvPr>
        </p:nvSpPr>
        <p:spPr bwMode="auto">
          <a:noFill/>
          <a:ln>
            <a:solidFill>
              <a:srgbClr val="000000"/>
            </a:solidFill>
            <a:miter lim="800000"/>
            <a:headEnd/>
            <a:tailEnd/>
          </a:ln>
        </p:spPr>
      </p:sp>
      <p:sp>
        <p:nvSpPr>
          <p:cNvPr id="131074"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131075" name="Dia számának helye 3"/>
          <p:cNvSpPr>
            <a:spLocks noGrp="1"/>
          </p:cNvSpPr>
          <p:nvPr>
            <p:ph type="sldNum" sz="quarter" idx="5"/>
          </p:nvPr>
        </p:nvSpPr>
        <p:spPr bwMode="auto">
          <a:noFill/>
          <a:ln>
            <a:miter lim="800000"/>
            <a:headEnd/>
            <a:tailEnd/>
          </a:ln>
        </p:spPr>
        <p:txBody>
          <a:bodyPr/>
          <a:lstStyle/>
          <a:p>
            <a:fld id="{5AA5570E-7581-4B19-9700-1197DE5B3278}" type="slidenum">
              <a:rPr lang="hu-HU"/>
              <a:pPr/>
              <a:t>15</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kép helye 1"/>
          <p:cNvSpPr>
            <a:spLocks noGrp="1" noRot="1" noChangeAspect="1" noTextEdit="1"/>
          </p:cNvSpPr>
          <p:nvPr>
            <p:ph type="sldImg"/>
          </p:nvPr>
        </p:nvSpPr>
        <p:spPr bwMode="auto">
          <a:noFill/>
          <a:ln>
            <a:solidFill>
              <a:srgbClr val="000000"/>
            </a:solidFill>
            <a:miter lim="800000"/>
            <a:headEnd/>
            <a:tailEnd/>
          </a:ln>
        </p:spPr>
      </p:sp>
      <p:sp>
        <p:nvSpPr>
          <p:cNvPr id="43010"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43011" name="Dia számának helye 3"/>
          <p:cNvSpPr>
            <a:spLocks noGrp="1"/>
          </p:cNvSpPr>
          <p:nvPr>
            <p:ph type="sldNum" sz="quarter" idx="5"/>
          </p:nvPr>
        </p:nvSpPr>
        <p:spPr bwMode="auto">
          <a:noFill/>
          <a:ln>
            <a:miter lim="800000"/>
            <a:headEnd/>
            <a:tailEnd/>
          </a:ln>
        </p:spPr>
        <p:txBody>
          <a:bodyPr/>
          <a:lstStyle/>
          <a:p>
            <a:fld id="{C25EB39F-EAF2-4498-B6B3-FE7C4CC7B302}" type="slidenum">
              <a:rPr lang="hu-HU"/>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Diakép helye 1"/>
          <p:cNvSpPr>
            <a:spLocks noGrp="1" noRot="1" noChangeAspect="1" noTextEdit="1"/>
          </p:cNvSpPr>
          <p:nvPr>
            <p:ph type="sldImg"/>
          </p:nvPr>
        </p:nvSpPr>
        <p:spPr bwMode="auto">
          <a:noFill/>
          <a:ln>
            <a:solidFill>
              <a:srgbClr val="000000"/>
            </a:solidFill>
            <a:miter lim="800000"/>
            <a:headEnd/>
            <a:tailEnd/>
          </a:ln>
        </p:spPr>
      </p:sp>
      <p:sp>
        <p:nvSpPr>
          <p:cNvPr id="45058" name="Jegyzetek helye 2"/>
          <p:cNvSpPr>
            <a:spLocks noGrp="1"/>
          </p:cNvSpPr>
          <p:nvPr>
            <p:ph type="body" idx="1"/>
          </p:nvPr>
        </p:nvSpPr>
        <p:spPr bwMode="auto">
          <a:noFill/>
        </p:spPr>
        <p:txBody>
          <a:bodyPr/>
          <a:lstStyle/>
          <a:p>
            <a:r>
              <a:rPr lang="hu-HU" dirty="0" smtClean="0">
                <a:ea typeface="ＭＳ Ｐゴシック" pitchFamily="34" charset="-128"/>
              </a:rPr>
              <a:t>Anyós előre okos</a:t>
            </a:r>
            <a:endParaRPr lang="en-US" dirty="0" smtClean="0">
              <a:ea typeface="ＭＳ Ｐゴシック" pitchFamily="34" charset="-128"/>
            </a:endParaRPr>
          </a:p>
        </p:txBody>
      </p:sp>
      <p:sp>
        <p:nvSpPr>
          <p:cNvPr id="45059" name="Dia számának helye 3"/>
          <p:cNvSpPr>
            <a:spLocks noGrp="1"/>
          </p:cNvSpPr>
          <p:nvPr>
            <p:ph type="sldNum" sz="quarter" idx="5"/>
          </p:nvPr>
        </p:nvSpPr>
        <p:spPr bwMode="auto">
          <a:noFill/>
          <a:ln>
            <a:miter lim="800000"/>
            <a:headEnd/>
            <a:tailEnd/>
          </a:ln>
        </p:spPr>
        <p:txBody>
          <a:bodyPr/>
          <a:lstStyle/>
          <a:p>
            <a:fld id="{A1E1E1BC-C96E-453C-86F7-EB341856365C}" type="slidenum">
              <a:rPr lang="hu-HU"/>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kép helye 1"/>
          <p:cNvSpPr>
            <a:spLocks noGrp="1" noRot="1" noChangeAspect="1" noTextEdit="1"/>
          </p:cNvSpPr>
          <p:nvPr>
            <p:ph type="sldImg"/>
          </p:nvPr>
        </p:nvSpPr>
        <p:spPr bwMode="auto">
          <a:noFill/>
          <a:ln>
            <a:solidFill>
              <a:srgbClr val="000000"/>
            </a:solidFill>
            <a:miter lim="800000"/>
            <a:headEnd/>
            <a:tailEnd/>
          </a:ln>
        </p:spPr>
      </p:sp>
      <p:sp>
        <p:nvSpPr>
          <p:cNvPr id="47106" name="Jegyzetek helye 2"/>
          <p:cNvSpPr>
            <a:spLocks noGrp="1"/>
          </p:cNvSpPr>
          <p:nvPr>
            <p:ph type="body" idx="1"/>
          </p:nvPr>
        </p:nvSpPr>
        <p:spPr bwMode="auto">
          <a:noFill/>
        </p:spPr>
        <p:txBody>
          <a:bodyPr/>
          <a:lstStyle/>
          <a:p>
            <a:r>
              <a:rPr lang="hu-HU" dirty="0" smtClean="0">
                <a:ea typeface="ＭＳ Ｐゴシック" pitchFamily="34" charset="-128"/>
              </a:rPr>
              <a:t>Lehet, hogy a szívedbe nem fér bele mindenki, de a listádba</a:t>
            </a:r>
            <a:r>
              <a:rPr lang="hu-HU" baseline="0" dirty="0" smtClean="0">
                <a:ea typeface="ＭＳ Ｐゴシック" pitchFamily="34" charset="-128"/>
              </a:rPr>
              <a:t> igen.</a:t>
            </a:r>
            <a:endParaRPr lang="en-US" dirty="0" smtClean="0">
              <a:ea typeface="ＭＳ Ｐゴシック" pitchFamily="34" charset="-128"/>
            </a:endParaRPr>
          </a:p>
        </p:txBody>
      </p:sp>
      <p:sp>
        <p:nvSpPr>
          <p:cNvPr id="47107" name="Dia számának helye 3"/>
          <p:cNvSpPr>
            <a:spLocks noGrp="1"/>
          </p:cNvSpPr>
          <p:nvPr>
            <p:ph type="sldNum" sz="quarter" idx="5"/>
          </p:nvPr>
        </p:nvSpPr>
        <p:spPr bwMode="auto">
          <a:noFill/>
          <a:ln>
            <a:miter lim="800000"/>
            <a:headEnd/>
            <a:tailEnd/>
          </a:ln>
        </p:spPr>
        <p:txBody>
          <a:bodyPr/>
          <a:lstStyle/>
          <a:p>
            <a:fld id="{965E6723-20BE-433A-A92B-78F6F487AB89}" type="slidenum">
              <a:rPr lang="hu-HU"/>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iakép helye 1"/>
          <p:cNvSpPr>
            <a:spLocks noGrp="1" noRot="1" noChangeAspect="1" noTextEdit="1"/>
          </p:cNvSpPr>
          <p:nvPr>
            <p:ph type="sldImg"/>
          </p:nvPr>
        </p:nvSpPr>
        <p:spPr bwMode="auto">
          <a:noFill/>
          <a:ln>
            <a:solidFill>
              <a:srgbClr val="000000"/>
            </a:solidFill>
            <a:miter lim="800000"/>
            <a:headEnd/>
            <a:tailEnd/>
          </a:ln>
        </p:spPr>
      </p:sp>
      <p:sp>
        <p:nvSpPr>
          <p:cNvPr id="59394"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59395" name="Dia számának helye 3"/>
          <p:cNvSpPr>
            <a:spLocks noGrp="1"/>
          </p:cNvSpPr>
          <p:nvPr>
            <p:ph type="sldNum" sz="quarter" idx="5"/>
          </p:nvPr>
        </p:nvSpPr>
        <p:spPr bwMode="auto">
          <a:noFill/>
          <a:ln>
            <a:miter lim="800000"/>
            <a:headEnd/>
            <a:tailEnd/>
          </a:ln>
        </p:spPr>
        <p:txBody>
          <a:bodyPr/>
          <a:lstStyle/>
          <a:p>
            <a:fld id="{ECAA5EA3-AB15-4627-A020-51C4A64C0C69}" type="slidenum">
              <a:rPr lang="hu-HU"/>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Diakép helye 1"/>
          <p:cNvSpPr>
            <a:spLocks noGrp="1" noRot="1" noChangeAspect="1" noTextEdit="1"/>
          </p:cNvSpPr>
          <p:nvPr>
            <p:ph type="sldImg"/>
          </p:nvPr>
        </p:nvSpPr>
        <p:spPr bwMode="auto">
          <a:noFill/>
          <a:ln>
            <a:solidFill>
              <a:srgbClr val="000000"/>
            </a:solidFill>
            <a:miter lim="800000"/>
            <a:headEnd/>
            <a:tailEnd/>
          </a:ln>
        </p:spPr>
      </p:sp>
      <p:sp>
        <p:nvSpPr>
          <p:cNvPr id="94210"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94211" name="Dia számának helye 3"/>
          <p:cNvSpPr>
            <a:spLocks noGrp="1"/>
          </p:cNvSpPr>
          <p:nvPr>
            <p:ph type="sldNum" sz="quarter" idx="5"/>
          </p:nvPr>
        </p:nvSpPr>
        <p:spPr bwMode="auto">
          <a:noFill/>
          <a:ln>
            <a:miter lim="800000"/>
            <a:headEnd/>
            <a:tailEnd/>
          </a:ln>
        </p:spPr>
        <p:txBody>
          <a:bodyPr/>
          <a:lstStyle/>
          <a:p>
            <a:fld id="{4F9536F4-F0E0-4CDE-BCBB-AAAE83378FD6}" type="slidenum">
              <a:rPr lang="hu-HU"/>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noTextEdit="1"/>
          </p:cNvSpPr>
          <p:nvPr>
            <p:ph type="sldImg"/>
          </p:nvPr>
        </p:nvSpPr>
        <p:spPr bwMode="auto">
          <a:noFill/>
          <a:ln>
            <a:solidFill>
              <a:srgbClr val="000000"/>
            </a:solidFill>
            <a:miter lim="800000"/>
            <a:headEnd/>
            <a:tailEnd/>
          </a:ln>
        </p:spPr>
      </p:sp>
      <p:sp>
        <p:nvSpPr>
          <p:cNvPr id="63490" name="Jegyzetek helye 2"/>
          <p:cNvSpPr>
            <a:spLocks noGrp="1"/>
          </p:cNvSpPr>
          <p:nvPr>
            <p:ph type="body" idx="1"/>
          </p:nvPr>
        </p:nvSpPr>
        <p:spPr bwMode="auto">
          <a:noFill/>
        </p:spPr>
        <p:txBody>
          <a:bodyPr/>
          <a:lstStyle/>
          <a:p>
            <a:r>
              <a:rPr lang="hu-HU" dirty="0" smtClean="0">
                <a:ea typeface="ＭＳ Ｐゴシック" pitchFamily="34" charset="-128"/>
              </a:rPr>
              <a:t>Kerüld ki a </a:t>
            </a:r>
            <a:r>
              <a:rPr lang="hu-HU" smtClean="0">
                <a:ea typeface="ＭＳ Ｐゴシック" pitchFamily="34" charset="-128"/>
              </a:rPr>
              <a:t>saját előítéleteidet!</a:t>
            </a:r>
            <a:endParaRPr lang="en-US" smtClean="0">
              <a:ea typeface="ＭＳ Ｐゴシック" pitchFamily="34" charset="-128"/>
            </a:endParaRPr>
          </a:p>
        </p:txBody>
      </p:sp>
      <p:sp>
        <p:nvSpPr>
          <p:cNvPr id="63491" name="Dia számának helye 3"/>
          <p:cNvSpPr>
            <a:spLocks noGrp="1"/>
          </p:cNvSpPr>
          <p:nvPr>
            <p:ph type="sldNum" sz="quarter" idx="5"/>
          </p:nvPr>
        </p:nvSpPr>
        <p:spPr bwMode="auto">
          <a:noFill/>
          <a:ln>
            <a:miter lim="800000"/>
            <a:headEnd/>
            <a:tailEnd/>
          </a:ln>
        </p:spPr>
        <p:txBody>
          <a:bodyPr/>
          <a:lstStyle/>
          <a:p>
            <a:fld id="{C88059D3-CA7E-46A7-8CE2-3E6ACEE1886D}" type="slidenum">
              <a:rPr lang="hu-HU"/>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Diakép helye 1"/>
          <p:cNvSpPr>
            <a:spLocks noGrp="1" noRot="1" noChangeAspect="1" noTextEdit="1"/>
          </p:cNvSpPr>
          <p:nvPr>
            <p:ph type="sldImg"/>
          </p:nvPr>
        </p:nvSpPr>
        <p:spPr bwMode="auto">
          <a:noFill/>
          <a:ln>
            <a:solidFill>
              <a:srgbClr val="000000"/>
            </a:solidFill>
            <a:miter lim="800000"/>
            <a:headEnd/>
            <a:tailEnd/>
          </a:ln>
        </p:spPr>
      </p:sp>
      <p:sp>
        <p:nvSpPr>
          <p:cNvPr id="90114" name="Jegyzetek helye 2"/>
          <p:cNvSpPr>
            <a:spLocks noGrp="1"/>
          </p:cNvSpPr>
          <p:nvPr>
            <p:ph type="body" idx="1"/>
          </p:nvPr>
        </p:nvSpPr>
        <p:spPr bwMode="auto">
          <a:noFill/>
        </p:spPr>
        <p:txBody>
          <a:bodyPr/>
          <a:lstStyle/>
          <a:p>
            <a:endParaRPr lang="en-US" smtClean="0">
              <a:ea typeface="ＭＳ Ｐゴシック" pitchFamily="34" charset="-128"/>
            </a:endParaRPr>
          </a:p>
        </p:txBody>
      </p:sp>
      <p:sp>
        <p:nvSpPr>
          <p:cNvPr id="90115" name="Dia számának helye 3"/>
          <p:cNvSpPr>
            <a:spLocks noGrp="1"/>
          </p:cNvSpPr>
          <p:nvPr>
            <p:ph type="sldNum" sz="quarter" idx="5"/>
          </p:nvPr>
        </p:nvSpPr>
        <p:spPr bwMode="auto">
          <a:noFill/>
          <a:ln>
            <a:miter lim="800000"/>
            <a:headEnd/>
            <a:tailEnd/>
          </a:ln>
        </p:spPr>
        <p:txBody>
          <a:bodyPr/>
          <a:lstStyle/>
          <a:p>
            <a:fld id="{46AEEED5-82D9-41ED-9E1E-BD801D9D48DA}" type="slidenum">
              <a:rPr lang="hu-HU"/>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noTextEdit="1"/>
          </p:cNvSpPr>
          <p:nvPr>
            <p:ph type="sldImg"/>
          </p:nvPr>
        </p:nvSpPr>
        <p:spPr bwMode="auto">
          <a:noFill/>
          <a:ln>
            <a:solidFill>
              <a:srgbClr val="000000"/>
            </a:solidFill>
            <a:miter lim="800000"/>
            <a:headEnd/>
            <a:tailEnd/>
          </a:ln>
        </p:spPr>
      </p:sp>
      <p:sp>
        <p:nvSpPr>
          <p:cNvPr id="63490" name="Jegyzetek helye 2"/>
          <p:cNvSpPr>
            <a:spLocks noGrp="1"/>
          </p:cNvSpPr>
          <p:nvPr>
            <p:ph type="body" idx="1"/>
          </p:nvPr>
        </p:nvSpPr>
        <p:spPr bwMode="auto">
          <a:noFill/>
        </p:spPr>
        <p:txBody>
          <a:bodyPr/>
          <a:lstStyle/>
          <a:p>
            <a:r>
              <a:rPr lang="hu-HU" dirty="0" smtClean="0">
                <a:ea typeface="ＭＳ Ｐゴシック" pitchFamily="34" charset="-128"/>
              </a:rPr>
              <a:t>Kerüld ki a saját előítéleteidet!</a:t>
            </a:r>
            <a:endParaRPr lang="en-US" dirty="0" smtClean="0">
              <a:ea typeface="ＭＳ Ｐゴシック" pitchFamily="34" charset="-128"/>
            </a:endParaRPr>
          </a:p>
        </p:txBody>
      </p:sp>
      <p:sp>
        <p:nvSpPr>
          <p:cNvPr id="63491" name="Dia számának helye 3"/>
          <p:cNvSpPr>
            <a:spLocks noGrp="1"/>
          </p:cNvSpPr>
          <p:nvPr>
            <p:ph type="sldNum" sz="quarter" idx="5"/>
          </p:nvPr>
        </p:nvSpPr>
        <p:spPr bwMode="auto">
          <a:noFill/>
          <a:ln>
            <a:miter lim="800000"/>
            <a:headEnd/>
            <a:tailEnd/>
          </a:ln>
        </p:spPr>
        <p:txBody>
          <a:bodyPr/>
          <a:lstStyle/>
          <a:p>
            <a:fld id="{C88059D3-CA7E-46A7-8CE2-3E6ACEE1886D}" type="slidenum">
              <a:rPr lang="hu-HU"/>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dirty="0" smtClean="0"/>
              <a:t>Mintacím szerkesztése</a:t>
            </a:r>
            <a:endParaRPr lang="hu-HU" dirty="0"/>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fld id="{7B1F157C-A958-4B3A-9F4B-CA666DDEDCB4}" type="datetimeFigureOut">
              <a:rPr lang="hu-HU"/>
              <a:pPr/>
              <a:t>2012.04.04.</a:t>
            </a:fld>
            <a:endParaRPr lang="hu-HU"/>
          </a:p>
        </p:txBody>
      </p:sp>
      <p:sp>
        <p:nvSpPr>
          <p:cNvPr id="5" name="Élőláb helye 4"/>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fld id="{8CA14883-52DB-4746-9D34-6DF73CE5BA89}"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fld id="{71739A88-D7C3-48ED-A433-D205F5525B06}" type="datetimeFigureOut">
              <a:rPr lang="en-US"/>
              <a:pPr/>
              <a:t>4/4/2012</a:t>
            </a:fld>
            <a:endParaRPr lang="en-US"/>
          </a:p>
        </p:txBody>
      </p:sp>
      <p:sp>
        <p:nvSpPr>
          <p:cNvPr id="6" name="Élőláb helye 5"/>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7" name="Dia számának helye 6"/>
          <p:cNvSpPr>
            <a:spLocks noGrp="1"/>
          </p:cNvSpPr>
          <p:nvPr>
            <p:ph type="sldNum" sz="quarter" idx="12"/>
          </p:nvPr>
        </p:nvSpPr>
        <p:spPr/>
        <p:txBody>
          <a:bodyPr/>
          <a:lstStyle>
            <a:lvl1pPr>
              <a:defRPr/>
            </a:lvl1pPr>
          </a:lstStyle>
          <a:p>
            <a:fld id="{C365A61A-9D87-42C3-AEB3-BDA9EDE113FB}" type="slidenum">
              <a:rPr lang="en-US"/>
              <a:pPr/>
              <a:t>‹#›</a:t>
            </a:fld>
            <a:endParaRPr lang="en-US"/>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fld id="{A500563A-5217-4787-8A79-C914A9BA6022}" type="datetimeFigureOut">
              <a:rPr lang="en-US"/>
              <a:pPr/>
              <a:t>4/4/2012</a:t>
            </a:fld>
            <a:endParaRPr lang="en-US"/>
          </a:p>
        </p:txBody>
      </p:sp>
      <p:sp>
        <p:nvSpPr>
          <p:cNvPr id="5" name="Élőláb helye 4"/>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fld id="{D9A1AA92-9F1A-4AE9-BEFD-FAF541157C82}" type="slidenum">
              <a:rPr lang="en-US"/>
              <a:pPr/>
              <a:t>‹#›</a:t>
            </a:fld>
            <a:endParaRPr lang="en-US"/>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fld id="{2620D649-BC85-494E-A367-4987D918DE48}" type="datetimeFigureOut">
              <a:rPr lang="en-US"/>
              <a:pPr/>
              <a:t>4/4/2012</a:t>
            </a:fld>
            <a:endParaRPr lang="en-US"/>
          </a:p>
        </p:txBody>
      </p:sp>
      <p:sp>
        <p:nvSpPr>
          <p:cNvPr id="5" name="Élőláb helye 4"/>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fld id="{76A1C7DC-945D-4286-9562-2DBCF12C665C}" type="slidenum">
              <a:rPr lang="en-US"/>
              <a:pPr/>
              <a:t>‹#›</a:t>
            </a:fld>
            <a:endParaRPr lang="en-US"/>
          </a:p>
        </p:txBody>
      </p:sp>
    </p:spTree>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2051050" y="476250"/>
            <a:ext cx="5545138" cy="1117600"/>
          </a:xfrm>
        </p:spPr>
        <p:txBody>
          <a:bodyPr/>
          <a:lstStyle/>
          <a:p>
            <a:r>
              <a:rPr lang="hu-HU" smtClean="0"/>
              <a:t>Mintacím szerkesztése</a:t>
            </a:r>
            <a:endParaRPr lang="hu-HU"/>
          </a:p>
        </p:txBody>
      </p:sp>
      <p:sp>
        <p:nvSpPr>
          <p:cNvPr id="3" name="Tartalom helye 2"/>
          <p:cNvSpPr>
            <a:spLocks noGrp="1"/>
          </p:cNvSpPr>
          <p:nvPr>
            <p:ph sz="quarter" idx="1"/>
          </p:nvPr>
        </p:nvSpPr>
        <p:spPr>
          <a:xfrm>
            <a:off x="719138" y="1989138"/>
            <a:ext cx="3362325" cy="20478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233863" y="1989138"/>
            <a:ext cx="3362325" cy="20478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719138" y="4189413"/>
            <a:ext cx="3362325" cy="20478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233863" y="4189413"/>
            <a:ext cx="3362325" cy="20478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hu-H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lvl1pPr>
              <a:defRPr/>
            </a:lvl1pPr>
          </a:lstStyle>
          <a:p>
            <a:fld id="{B4F8B01C-24A2-4898-8BF5-E552EC91FD50}"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A77A3722-10F0-4AF3-867D-9D91A592383A}" type="slidenum">
              <a:rPr lang="hu-HU"/>
              <a:pPr/>
              <a:t>‹#›</a:t>
            </a:fld>
            <a:endParaRPr lang="hu-H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912768" cy="1143000"/>
          </a:xfrm>
        </p:spPr>
        <p:txBody>
          <a:bodyPr/>
          <a:lstStyle>
            <a:lvl1pPr algn="l">
              <a:defRPr sz="3200" b="1">
                <a:solidFill>
                  <a:srgbClr val="939B1B"/>
                </a:solidFill>
                <a:latin typeface="Gill Sans MT" pitchFamily="34" charset="-18"/>
              </a:defRPr>
            </a:lvl1pPr>
          </a:lstStyle>
          <a:p>
            <a:r>
              <a:rPr lang="en-US" dirty="0" smtClean="0"/>
              <a:t>Click to edit Master title style</a:t>
            </a:r>
            <a:endParaRPr lang="hu-HU" dirty="0"/>
          </a:p>
        </p:txBody>
      </p:sp>
      <p:sp>
        <p:nvSpPr>
          <p:cNvPr id="3" name="Content Placeholder 2"/>
          <p:cNvSpPr>
            <a:spLocks noGrp="1"/>
          </p:cNvSpPr>
          <p:nvPr>
            <p:ph idx="1"/>
          </p:nvPr>
        </p:nvSpPr>
        <p:spPr/>
        <p:txBody>
          <a:bodyPr/>
          <a:lstStyle>
            <a:lvl1pPr>
              <a:defRPr sz="2800" b="1">
                <a:solidFill>
                  <a:srgbClr val="939B1B"/>
                </a:solidFill>
                <a:latin typeface="Gill Sans MT" pitchFamily="34" charset="-18"/>
              </a:defRPr>
            </a:lvl1pPr>
            <a:lvl2pPr>
              <a:defRPr sz="2400" b="1">
                <a:latin typeface="Gill Sans MT" pitchFamily="34" charset="-18"/>
              </a:defRPr>
            </a:lvl2pPr>
            <a:lvl3pPr>
              <a:defRPr sz="2000">
                <a:latin typeface="Gill Sans MT" pitchFamily="34" charset="-18"/>
              </a:defRPr>
            </a:lvl3pPr>
            <a:lvl4pPr>
              <a:defRPr sz="1800">
                <a:latin typeface="Gill Sans MT" pitchFamily="34" charset="-18"/>
              </a:defRPr>
            </a:lvl4pPr>
            <a:lvl5pPr>
              <a:defRPr sz="1800">
                <a:latin typeface="Gill Sans MT" pitchFamily="34" charset="-1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u-HU" dirty="0"/>
          </a:p>
        </p:txBody>
      </p:sp>
      <p:sp>
        <p:nvSpPr>
          <p:cNvPr id="4" name="Date Placeholder 3"/>
          <p:cNvSpPr>
            <a:spLocks noGrp="1"/>
          </p:cNvSpPr>
          <p:nvPr>
            <p:ph type="dt" sz="half" idx="10"/>
          </p:nvPr>
        </p:nvSpPr>
        <p:spPr/>
        <p:txBody>
          <a:bodyPr/>
          <a:lstStyle>
            <a:lvl1pPr>
              <a:defRPr/>
            </a:lvl1pPr>
          </a:lstStyle>
          <a:p>
            <a:fld id="{9050E815-DA6B-4E2B-85BD-3485FA1CF41F}"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9E08BA89-BDB2-45A7-BB36-85580D5A73B3}" type="slidenum">
              <a:rPr lang="hu-HU"/>
              <a:pPr/>
              <a:t>‹#›</a:t>
            </a:fld>
            <a:endParaRPr lang="hu-H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F0DC48-4187-466C-BE4F-BB5715D135D9}"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86658F57-4182-4D09-89F0-C1E4BFE8BBB3}" type="slidenum">
              <a:rPr lang="hu-HU"/>
              <a:pPr/>
              <a:t>‹#›</a:t>
            </a:fld>
            <a:endParaRPr lang="hu-H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3"/>
          <p:cNvSpPr>
            <a:spLocks noGrp="1"/>
          </p:cNvSpPr>
          <p:nvPr>
            <p:ph type="dt" sz="half" idx="10"/>
          </p:nvPr>
        </p:nvSpPr>
        <p:spPr/>
        <p:txBody>
          <a:bodyPr/>
          <a:lstStyle>
            <a:lvl1pPr>
              <a:defRPr/>
            </a:lvl1pPr>
          </a:lstStyle>
          <a:p>
            <a:fld id="{B8EB9378-37B1-47CB-8A61-AB77A310B1AE}"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BCCA0B97-B898-4E89-B140-1DE3BEA5EA01}"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1691680" y="188640"/>
            <a:ext cx="6192688" cy="1143000"/>
          </a:xfrm>
        </p:spPr>
        <p:txBody>
          <a:bodyPr/>
          <a:lstStyle>
            <a:lvl1pPr algn="ctr">
              <a:defRPr sz="3200" b="1">
                <a:solidFill>
                  <a:srgbClr val="939B1B"/>
                </a:solidFill>
              </a:defRPr>
            </a:lvl1pPr>
          </a:lstStyle>
          <a:p>
            <a:r>
              <a:rPr lang="hu-HU" dirty="0" smtClean="0"/>
              <a:t>Mintacím szerkesztése</a:t>
            </a:r>
            <a:endParaRPr lang="hu-HU" dirty="0"/>
          </a:p>
        </p:txBody>
      </p:sp>
      <p:sp>
        <p:nvSpPr>
          <p:cNvPr id="3" name="Tartalom helye 2"/>
          <p:cNvSpPr>
            <a:spLocks noGrp="1"/>
          </p:cNvSpPr>
          <p:nvPr>
            <p:ph idx="1"/>
          </p:nvPr>
        </p:nvSpPr>
        <p:spPr/>
        <p:txBody>
          <a:bodyPr/>
          <a:lstStyle>
            <a:lvl1pPr>
              <a:defRPr sz="2800" b="1">
                <a:solidFill>
                  <a:srgbClr val="939B1B"/>
                </a:solidFill>
              </a:defRPr>
            </a:lvl1pPr>
            <a:lvl2pPr>
              <a:defRPr sz="2400" b="1">
                <a:solidFill>
                  <a:srgbClr val="000000"/>
                </a:solidFill>
              </a:defRPr>
            </a:lvl2pPr>
            <a:lvl3pPr>
              <a:defRPr sz="2000" b="1">
                <a:solidFill>
                  <a:srgbClr val="000000"/>
                </a:solidFill>
              </a:defRPr>
            </a:lvl3pPr>
            <a:lvl4pPr>
              <a:defRPr sz="1800" b="1">
                <a:solidFill>
                  <a:srgbClr val="000000"/>
                </a:solidFill>
              </a:defRPr>
            </a:lvl4pPr>
            <a:lvl5pPr>
              <a:defRPr sz="1800" b="1">
                <a:solidFill>
                  <a:srgbClr val="000000"/>
                </a:solidFill>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10"/>
          </p:nvPr>
        </p:nvSpPr>
        <p:spPr/>
        <p:txBody>
          <a:bodyPr rtlCol="0"/>
          <a:lstStyle>
            <a:lvl1pPr>
              <a:defRPr>
                <a:solidFill>
                  <a:prstClr val="black">
                    <a:tint val="75000"/>
                  </a:prstClr>
                </a:solidFill>
                <a:latin typeface="Arial" charset="0"/>
                <a:ea typeface="+mn-ea"/>
                <a:cs typeface="Arial" charset="0"/>
              </a:defRPr>
            </a:lvl1pPr>
          </a:lstStyle>
          <a:p>
            <a:pPr>
              <a:defRPr/>
            </a:pPr>
            <a:endParaRPr lang="en-US"/>
          </a:p>
        </p:txBody>
      </p:sp>
      <p:sp>
        <p:nvSpPr>
          <p:cNvPr id="5" name="Élőláb helye 4"/>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6" name="Dia számának helye 5"/>
          <p:cNvSpPr>
            <a:spLocks noGrp="1"/>
          </p:cNvSpPr>
          <p:nvPr>
            <p:ph type="sldNum" sz="quarter" idx="12"/>
          </p:nvPr>
        </p:nvSpPr>
        <p:spPr/>
        <p:txBody>
          <a:bodyPr rtlCol="0"/>
          <a:lstStyle>
            <a:lvl1pPr>
              <a:defRPr>
                <a:solidFill>
                  <a:prstClr val="black">
                    <a:tint val="75000"/>
                  </a:prstClr>
                </a:solidFill>
                <a:latin typeface="Arial" charset="0"/>
                <a:ea typeface="+mn-ea"/>
                <a:cs typeface="Arial" charset="0"/>
              </a:defRPr>
            </a:lvl1pPr>
          </a:lstStyle>
          <a:p>
            <a:pPr>
              <a:defRPr/>
            </a:pPr>
            <a:endParaRPr lang="en-US"/>
          </a:p>
        </p:txBody>
      </p:sp>
    </p:spTree>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3"/>
          <p:cNvSpPr>
            <a:spLocks noGrp="1"/>
          </p:cNvSpPr>
          <p:nvPr>
            <p:ph type="dt" sz="half" idx="10"/>
          </p:nvPr>
        </p:nvSpPr>
        <p:spPr/>
        <p:txBody>
          <a:bodyPr/>
          <a:lstStyle>
            <a:lvl1pPr>
              <a:defRPr/>
            </a:lvl1pPr>
          </a:lstStyle>
          <a:p>
            <a:fld id="{CE3A5380-C223-438D-8B39-059558035BF8}" type="datetime1">
              <a:rPr lang="hu-HU"/>
              <a:pPr/>
              <a:t>2012.04.04.</a:t>
            </a:fld>
            <a:endParaRPr lang="hu-HU"/>
          </a:p>
        </p:txBody>
      </p:sp>
      <p:sp>
        <p:nvSpPr>
          <p:cNvPr id="8"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9" name="Slide Number Placeholder 5"/>
          <p:cNvSpPr>
            <a:spLocks noGrp="1"/>
          </p:cNvSpPr>
          <p:nvPr>
            <p:ph type="sldNum" sz="quarter" idx="12"/>
          </p:nvPr>
        </p:nvSpPr>
        <p:spPr/>
        <p:txBody>
          <a:bodyPr/>
          <a:lstStyle>
            <a:lvl1pPr>
              <a:defRPr/>
            </a:lvl1pPr>
          </a:lstStyle>
          <a:p>
            <a:fld id="{89E41DC3-EBB9-49CF-9CE6-632F978C18B8}" type="slidenum">
              <a:rPr lang="hu-HU"/>
              <a:pPr/>
              <a:t>‹#›</a:t>
            </a:fld>
            <a:endParaRPr lang="hu-H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3"/>
          <p:cNvSpPr>
            <a:spLocks noGrp="1"/>
          </p:cNvSpPr>
          <p:nvPr>
            <p:ph type="dt" sz="half" idx="10"/>
          </p:nvPr>
        </p:nvSpPr>
        <p:spPr/>
        <p:txBody>
          <a:bodyPr/>
          <a:lstStyle>
            <a:lvl1pPr>
              <a:defRPr/>
            </a:lvl1pPr>
          </a:lstStyle>
          <a:p>
            <a:fld id="{AC764449-B819-467C-B29F-7695C4BFF0B8}" type="datetime1">
              <a:rPr lang="hu-HU"/>
              <a:pPr/>
              <a:t>2012.04.04.</a:t>
            </a:fld>
            <a:endParaRPr lang="hu-HU"/>
          </a:p>
        </p:txBody>
      </p:sp>
      <p:sp>
        <p:nvSpPr>
          <p:cNvPr id="4"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5" name="Slide Number Placeholder 5"/>
          <p:cNvSpPr>
            <a:spLocks noGrp="1"/>
          </p:cNvSpPr>
          <p:nvPr>
            <p:ph type="sldNum" sz="quarter" idx="12"/>
          </p:nvPr>
        </p:nvSpPr>
        <p:spPr/>
        <p:txBody>
          <a:bodyPr/>
          <a:lstStyle>
            <a:lvl1pPr>
              <a:defRPr/>
            </a:lvl1pPr>
          </a:lstStyle>
          <a:p>
            <a:fld id="{3B1BFC26-9458-4437-A024-329A1605A5BA}" type="slidenum">
              <a:rPr lang="hu-HU"/>
              <a:pPr/>
              <a:t>‹#›</a:t>
            </a:fld>
            <a:endParaRPr lang="hu-H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0E7AE6F-59A8-42D6-912A-9A793B76717E}" type="datetime1">
              <a:rPr lang="hu-HU"/>
              <a:pPr/>
              <a:t>2012.04.04.</a:t>
            </a:fld>
            <a:endParaRPr lang="hu-HU"/>
          </a:p>
        </p:txBody>
      </p:sp>
      <p:sp>
        <p:nvSpPr>
          <p:cNvPr id="3"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4" name="Slide Number Placeholder 5"/>
          <p:cNvSpPr>
            <a:spLocks noGrp="1"/>
          </p:cNvSpPr>
          <p:nvPr>
            <p:ph type="sldNum" sz="quarter" idx="12"/>
          </p:nvPr>
        </p:nvSpPr>
        <p:spPr/>
        <p:txBody>
          <a:bodyPr/>
          <a:lstStyle>
            <a:lvl1pPr>
              <a:defRPr/>
            </a:lvl1pPr>
          </a:lstStyle>
          <a:p>
            <a:fld id="{58DFB810-3A43-48BA-A8CC-C64A6F1F7447}" type="slidenum">
              <a:rPr lang="hu-HU"/>
              <a:pPr/>
              <a:t>‹#›</a:t>
            </a:fld>
            <a:endParaRPr lang="hu-H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E766FE-A8F5-4AB2-9799-288D31B25126}"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41089EDF-4555-423C-A65B-17A466DF9BA0}" type="slidenum">
              <a:rPr lang="hu-HU"/>
              <a:pPr/>
              <a:t>‹#›</a:t>
            </a:fld>
            <a:endParaRPr lang="hu-H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A6EDAD-1292-4FAA-B2B1-3377EBAC5B90}"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6A9AC02F-D1F7-4200-9375-BB9A1AD9BB85}" type="slidenum">
              <a:rPr lang="hu-HU"/>
              <a:pPr/>
              <a:t>‹#›</a:t>
            </a:fld>
            <a:endParaRPr lang="hu-H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fld id="{346D045B-4DE4-4B58-B436-C93846D2C291}"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735C533B-E99C-47D2-AC5D-C1D3417BEFA8}" type="slidenum">
              <a:rPr lang="hu-HU"/>
              <a:pPr/>
              <a:t>‹#›</a:t>
            </a:fld>
            <a:endParaRPr lang="hu-H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fld id="{355A490B-4F45-46DC-9EEE-7EF3CD69C199}"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charset="0"/>
                <a:cs typeface="Arial"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C06302B4-ABAB-448D-811D-7465721AD4A3}" type="slidenum">
              <a:rPr lang="hu-HU"/>
              <a:pPr/>
              <a:t>‹#›</a:t>
            </a:fld>
            <a:endParaRPr lang="hu-H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u-H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u-HU"/>
          </a:p>
        </p:txBody>
      </p:sp>
      <p:sp>
        <p:nvSpPr>
          <p:cNvPr id="4" name="Date Placeholder 3"/>
          <p:cNvSpPr>
            <a:spLocks noGrp="1"/>
          </p:cNvSpPr>
          <p:nvPr>
            <p:ph type="dt" sz="half" idx="10"/>
          </p:nvPr>
        </p:nvSpPr>
        <p:spPr/>
        <p:txBody>
          <a:bodyPr/>
          <a:lstStyle>
            <a:lvl1pPr>
              <a:defRPr/>
            </a:lvl1pPr>
          </a:lstStyle>
          <a:p>
            <a:fld id="{F1AA46D0-AE3C-443A-A188-E43D3FABB942}"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7849F067-F1F6-43D5-9668-9A9AA18B9CDC}" type="slidenum">
              <a:rPr lang="hu-HU"/>
              <a:pPr/>
              <a:t>‹#›</a:t>
            </a:fld>
            <a:endParaRPr lang="hu-H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fld id="{6568CDFE-70E5-42C2-AD62-31F94072B8E3}"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832598D6-FD17-49D8-8C1C-0D13EE414453}" type="slidenum">
              <a:rPr lang="hu-HU"/>
              <a:pPr/>
              <a:t>‹#›</a:t>
            </a:fld>
            <a:endParaRPr lang="hu-H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u-H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02986CD-EF3F-4F2D-94EA-3DC946738FB0}"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B7B57EE4-9F13-412A-8377-BFA0D32169AD}"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fld id="{4A763672-8487-4C76-A806-060DB8759B7C}" type="datetimeFigureOut">
              <a:rPr lang="en-US"/>
              <a:pPr/>
              <a:t>4/4/2012</a:t>
            </a:fld>
            <a:endParaRPr lang="en-US">
              <a:solidFill>
                <a:srgbClr val="000000"/>
              </a:solidFill>
            </a:endParaRPr>
          </a:p>
        </p:txBody>
      </p:sp>
      <p:sp>
        <p:nvSpPr>
          <p:cNvPr id="4" name="Élőláb helye 4"/>
          <p:cNvSpPr>
            <a:spLocks noGrp="1"/>
          </p:cNvSpPr>
          <p:nvPr>
            <p:ph type="ftr" sz="quarter" idx="11"/>
          </p:nvPr>
        </p:nvSpPr>
        <p:spPr/>
        <p:txBody>
          <a:bodyPr/>
          <a:lstStyle>
            <a:lvl1pPr>
              <a:defRPr/>
            </a:lvl1pPr>
          </a:lstStyle>
          <a:p>
            <a:pPr>
              <a:defRPr/>
            </a:pPr>
            <a:endParaRPr lang="en-US"/>
          </a:p>
        </p:txBody>
      </p:sp>
      <p:sp>
        <p:nvSpPr>
          <p:cNvPr id="5" name="Dia számának helye 5"/>
          <p:cNvSpPr>
            <a:spLocks noGrp="1"/>
          </p:cNvSpPr>
          <p:nvPr>
            <p:ph type="sldNum" sz="quarter" idx="12"/>
          </p:nvPr>
        </p:nvSpPr>
        <p:spPr/>
        <p:txBody>
          <a:bodyPr/>
          <a:lstStyle>
            <a:lvl1pPr>
              <a:defRPr/>
            </a:lvl1pPr>
          </a:lstStyle>
          <a:p>
            <a:fld id="{DCD28845-EF73-4E2E-8583-45B80FA1BE10}" type="slidenum">
              <a:rPr lang="en-US"/>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hu-HU"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Date Placeholder 3"/>
          <p:cNvSpPr>
            <a:spLocks noGrp="1"/>
          </p:cNvSpPr>
          <p:nvPr>
            <p:ph type="dt" sz="half" idx="10"/>
          </p:nvPr>
        </p:nvSpPr>
        <p:spPr/>
        <p:txBody>
          <a:bodyPr/>
          <a:lstStyle>
            <a:lvl1pPr>
              <a:defRPr/>
            </a:lvl1pPr>
          </a:lstStyle>
          <a:p>
            <a:fld id="{2C0F86E0-BC3D-4C99-BF49-6B1D5B434168}"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8D72484F-F88E-4E4A-A759-89394AB36DFB}" type="slidenum">
              <a:rPr lang="hu-HU"/>
              <a:pPr/>
              <a:t>‹#›</a:t>
            </a:fld>
            <a:endParaRPr lang="hu-H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u-H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7" name="Date Placeholder 3"/>
          <p:cNvSpPr>
            <a:spLocks noGrp="1"/>
          </p:cNvSpPr>
          <p:nvPr>
            <p:ph type="dt" sz="half" idx="10"/>
          </p:nvPr>
        </p:nvSpPr>
        <p:spPr/>
        <p:txBody>
          <a:bodyPr/>
          <a:lstStyle>
            <a:lvl1pPr>
              <a:defRPr/>
            </a:lvl1pPr>
          </a:lstStyle>
          <a:p>
            <a:fld id="{C77E4840-9228-410D-88A7-0678F99556C9}" type="datetime1">
              <a:rPr lang="hu-HU"/>
              <a:pPr/>
              <a:t>2012.04.04.</a:t>
            </a:fld>
            <a:endParaRPr lang="hu-HU"/>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9" name="Slide Number Placeholder 5"/>
          <p:cNvSpPr>
            <a:spLocks noGrp="1"/>
          </p:cNvSpPr>
          <p:nvPr>
            <p:ph type="sldNum" sz="quarter" idx="12"/>
          </p:nvPr>
        </p:nvSpPr>
        <p:spPr/>
        <p:txBody>
          <a:bodyPr/>
          <a:lstStyle>
            <a:lvl1pPr>
              <a:defRPr/>
            </a:lvl1pPr>
          </a:lstStyle>
          <a:p>
            <a:fld id="{032DB7D1-0D85-417B-8511-AA49379A464B}" type="slidenum">
              <a:rPr lang="hu-HU"/>
              <a:pPr/>
              <a:t>‹#›</a:t>
            </a:fld>
            <a:endParaRPr lang="hu-H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Date Placeholder 3"/>
          <p:cNvSpPr>
            <a:spLocks noGrp="1"/>
          </p:cNvSpPr>
          <p:nvPr>
            <p:ph type="dt" sz="half" idx="10"/>
          </p:nvPr>
        </p:nvSpPr>
        <p:spPr/>
        <p:txBody>
          <a:bodyPr/>
          <a:lstStyle>
            <a:lvl1pPr>
              <a:defRPr/>
            </a:lvl1pPr>
          </a:lstStyle>
          <a:p>
            <a:fld id="{9AEFF7D3-6ED8-4780-9109-8C2193A39B81}" type="datetime1">
              <a:rPr lang="hu-HU"/>
              <a:pPr/>
              <a:t>2012.04.04.</a:t>
            </a:fld>
            <a:endParaRPr lang="hu-HU"/>
          </a:p>
        </p:txBody>
      </p:sp>
      <p:sp>
        <p:nvSpPr>
          <p:cNvPr id="4"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5" name="Slide Number Placeholder 5"/>
          <p:cNvSpPr>
            <a:spLocks noGrp="1"/>
          </p:cNvSpPr>
          <p:nvPr>
            <p:ph type="sldNum" sz="quarter" idx="12"/>
          </p:nvPr>
        </p:nvSpPr>
        <p:spPr/>
        <p:txBody>
          <a:bodyPr/>
          <a:lstStyle>
            <a:lvl1pPr>
              <a:defRPr/>
            </a:lvl1pPr>
          </a:lstStyle>
          <a:p>
            <a:fld id="{BBB6CC6E-52B3-4604-949C-9593946808C0}" type="slidenum">
              <a:rPr lang="hu-HU"/>
              <a:pPr/>
              <a:t>‹#›</a:t>
            </a:fld>
            <a:endParaRPr lang="hu-H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DA425FB-81CD-44FF-98A1-E510F933DF27}" type="datetime1">
              <a:rPr lang="hu-HU"/>
              <a:pPr/>
              <a:t>2012.04.04.</a:t>
            </a:fld>
            <a:endParaRPr lang="hu-HU"/>
          </a:p>
        </p:txBody>
      </p:sp>
      <p:sp>
        <p:nvSpPr>
          <p:cNvPr id="3"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4" name="Slide Number Placeholder 5"/>
          <p:cNvSpPr>
            <a:spLocks noGrp="1"/>
          </p:cNvSpPr>
          <p:nvPr>
            <p:ph type="sldNum" sz="quarter" idx="12"/>
          </p:nvPr>
        </p:nvSpPr>
        <p:spPr/>
        <p:txBody>
          <a:bodyPr/>
          <a:lstStyle>
            <a:lvl1pPr>
              <a:defRPr/>
            </a:lvl1pPr>
          </a:lstStyle>
          <a:p>
            <a:fld id="{250C46D8-E810-4D03-AFF0-D8ACC9B4162C}" type="slidenum">
              <a:rPr lang="hu-HU"/>
              <a:pPr/>
              <a:t>‹#›</a:t>
            </a:fld>
            <a:endParaRPr lang="hu-H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u-H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980F92F-1219-483B-B3D9-794C680F7443}"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764230D4-4C14-4829-988F-99DC33140A48}" type="slidenum">
              <a:rPr lang="hu-HU"/>
              <a:pPr/>
              <a:t>‹#›</a:t>
            </a:fld>
            <a:endParaRPr lang="hu-H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u-H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F3272A9-BD39-4F7D-BA05-C4066895AB53}" type="datetime1">
              <a:rPr lang="hu-HU"/>
              <a:pPr/>
              <a:t>2012.04.04.</a:t>
            </a:fld>
            <a:endParaRPr lang="hu-HU"/>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7" name="Slide Number Placeholder 5"/>
          <p:cNvSpPr>
            <a:spLocks noGrp="1"/>
          </p:cNvSpPr>
          <p:nvPr>
            <p:ph type="sldNum" sz="quarter" idx="12"/>
          </p:nvPr>
        </p:nvSpPr>
        <p:spPr/>
        <p:txBody>
          <a:bodyPr/>
          <a:lstStyle>
            <a:lvl1pPr>
              <a:defRPr/>
            </a:lvl1pPr>
          </a:lstStyle>
          <a:p>
            <a:fld id="{E544D344-569B-495B-A430-8E4F5E603F3D}" type="slidenum">
              <a:rPr lang="hu-HU"/>
              <a:pPr/>
              <a:t>‹#›</a:t>
            </a:fld>
            <a:endParaRPr lang="hu-H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u-H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fld id="{BC1EC428-2C53-45DE-98FB-7D9C5607A3D6}"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7957651A-89FD-4949-BA06-76A8CAD02C31}" type="slidenum">
              <a:rPr lang="hu-HU"/>
              <a:pPr/>
              <a:t>‹#›</a:t>
            </a:fld>
            <a:endParaRPr lang="hu-H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u-H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a:p>
        </p:txBody>
      </p:sp>
      <p:sp>
        <p:nvSpPr>
          <p:cNvPr id="4" name="Date Placeholder 3"/>
          <p:cNvSpPr>
            <a:spLocks noGrp="1"/>
          </p:cNvSpPr>
          <p:nvPr>
            <p:ph type="dt" sz="half" idx="10"/>
          </p:nvPr>
        </p:nvSpPr>
        <p:spPr/>
        <p:txBody>
          <a:bodyPr/>
          <a:lstStyle>
            <a:lvl1pPr>
              <a:defRPr/>
            </a:lvl1pPr>
          </a:lstStyle>
          <a:p>
            <a:fld id="{F4C1243D-EA9A-45CD-898A-2E55C5D5CE63}" type="datetime1">
              <a:rPr lang="hu-HU"/>
              <a:pPr/>
              <a:t>2012.04.04.</a:t>
            </a:fld>
            <a:endParaRPr lang="hu-HU"/>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hu-HU"/>
          </a:p>
        </p:txBody>
      </p:sp>
      <p:sp>
        <p:nvSpPr>
          <p:cNvPr id="6" name="Slide Number Placeholder 5"/>
          <p:cNvSpPr>
            <a:spLocks noGrp="1"/>
          </p:cNvSpPr>
          <p:nvPr>
            <p:ph type="sldNum" sz="quarter" idx="12"/>
          </p:nvPr>
        </p:nvSpPr>
        <p:spPr/>
        <p:txBody>
          <a:bodyPr/>
          <a:lstStyle>
            <a:lvl1pPr>
              <a:defRPr/>
            </a:lvl1pPr>
          </a:lstStyle>
          <a:p>
            <a:fld id="{FA4CB9F0-9CA8-4D8B-93E3-CF30FB25F553}" type="slidenum">
              <a:rPr lang="hu-HU"/>
              <a:pPr/>
              <a:t>‹#›</a:t>
            </a:fld>
            <a:endParaRPr lang="hu-H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fld id="{673F4216-E2A0-4648-9A7D-B11DD0C31913}" type="datetimeFigureOut">
              <a:rPr lang="en-US"/>
              <a:pPr/>
              <a:t>4/4/2012</a:t>
            </a:fld>
            <a:endParaRPr lang="en-US"/>
          </a:p>
        </p:txBody>
      </p:sp>
      <p:sp>
        <p:nvSpPr>
          <p:cNvPr id="5" name="Élőláb helye 4"/>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fld id="{EB12476E-37E5-433A-8510-9756963B97AB}" type="slidenum">
              <a:rPr lang="en-US"/>
              <a:pPr/>
              <a:t>‹#›</a:t>
            </a:fld>
            <a:endParaRPr lang="en-U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fld id="{162EC821-EE8C-4B84-9910-D0AADCDA330E}" type="datetimeFigureOut">
              <a:rPr lang="en-US"/>
              <a:pPr/>
              <a:t>4/4/2012</a:t>
            </a:fld>
            <a:endParaRPr lang="en-US"/>
          </a:p>
        </p:txBody>
      </p:sp>
      <p:sp>
        <p:nvSpPr>
          <p:cNvPr id="6" name="Élőláb helye 5"/>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7" name="Dia számának helye 6"/>
          <p:cNvSpPr>
            <a:spLocks noGrp="1"/>
          </p:cNvSpPr>
          <p:nvPr>
            <p:ph type="sldNum" sz="quarter" idx="12"/>
          </p:nvPr>
        </p:nvSpPr>
        <p:spPr/>
        <p:txBody>
          <a:bodyPr/>
          <a:lstStyle>
            <a:lvl1pPr>
              <a:defRPr/>
            </a:lvl1pPr>
          </a:lstStyle>
          <a:p>
            <a:fld id="{F128E9C2-BBE2-4260-9A19-ACD6E6CE571E}" type="slidenum">
              <a:rPr lang="en-US"/>
              <a:pPr/>
              <a:t>‹#›</a:t>
            </a:fld>
            <a:endParaRPr lang="en-US"/>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fld id="{E8623B24-2850-4AC5-9119-BADD8AB68C9B}" type="datetimeFigureOut">
              <a:rPr lang="en-US"/>
              <a:pPr/>
              <a:t>4/4/2012</a:t>
            </a:fld>
            <a:endParaRPr lang="en-US"/>
          </a:p>
        </p:txBody>
      </p:sp>
      <p:sp>
        <p:nvSpPr>
          <p:cNvPr id="8" name="Élőláb helye 7"/>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9" name="Dia számának helye 8"/>
          <p:cNvSpPr>
            <a:spLocks noGrp="1"/>
          </p:cNvSpPr>
          <p:nvPr>
            <p:ph type="sldNum" sz="quarter" idx="12"/>
          </p:nvPr>
        </p:nvSpPr>
        <p:spPr/>
        <p:txBody>
          <a:bodyPr/>
          <a:lstStyle>
            <a:lvl1pPr>
              <a:defRPr/>
            </a:lvl1pPr>
          </a:lstStyle>
          <a:p>
            <a:fld id="{E8A8AEB8-CFD8-48C2-B0CA-1AA1DD961CB7}" type="slidenum">
              <a:rPr lang="en-US"/>
              <a:pPr/>
              <a:t>‹#›</a:t>
            </a:fld>
            <a:endParaRPr lang="en-US"/>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fld id="{E4E8F84F-E8B7-474F-B32C-684F4F7B90F1}" type="datetimeFigureOut">
              <a:rPr lang="en-US"/>
              <a:pPr/>
              <a:t>4/4/2012</a:t>
            </a:fld>
            <a:endParaRPr lang="en-US"/>
          </a:p>
        </p:txBody>
      </p:sp>
      <p:sp>
        <p:nvSpPr>
          <p:cNvPr id="4" name="Élőláb helye 3"/>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5" name="Dia számának helye 4"/>
          <p:cNvSpPr>
            <a:spLocks noGrp="1"/>
          </p:cNvSpPr>
          <p:nvPr>
            <p:ph type="sldNum" sz="quarter" idx="12"/>
          </p:nvPr>
        </p:nvSpPr>
        <p:spPr/>
        <p:txBody>
          <a:bodyPr/>
          <a:lstStyle>
            <a:lvl1pPr>
              <a:defRPr/>
            </a:lvl1pPr>
          </a:lstStyle>
          <a:p>
            <a:fld id="{C64255BA-989D-4946-8EBA-23F5A0FDE8E9}" type="slidenum">
              <a:rPr lang="en-US"/>
              <a:pPr/>
              <a:t>‹#›</a:t>
            </a:fld>
            <a:endParaRPr lang="en-US"/>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fld id="{37538544-A60D-4EE3-BC2B-E326CB872EE3}" type="datetimeFigureOut">
              <a:rPr lang="en-US"/>
              <a:pPr/>
              <a:t>4/4/2012</a:t>
            </a:fld>
            <a:endParaRPr lang="en-US"/>
          </a:p>
        </p:txBody>
      </p:sp>
      <p:sp>
        <p:nvSpPr>
          <p:cNvPr id="3" name="Élőláb helye 2"/>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4" name="Dia számának helye 3"/>
          <p:cNvSpPr>
            <a:spLocks noGrp="1"/>
          </p:cNvSpPr>
          <p:nvPr>
            <p:ph type="sldNum" sz="quarter" idx="12"/>
          </p:nvPr>
        </p:nvSpPr>
        <p:spPr/>
        <p:txBody>
          <a:bodyPr/>
          <a:lstStyle>
            <a:lvl1pPr>
              <a:defRPr/>
            </a:lvl1pPr>
          </a:lstStyle>
          <a:p>
            <a:fld id="{ED455B2F-6C0D-45E4-BDB9-3123A337250B}" type="slidenum">
              <a:rPr lang="en-US"/>
              <a:pPr/>
              <a:t>‹#›</a:t>
            </a:fld>
            <a:endParaRPr lang="en-US"/>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fld id="{0029CC34-2F8E-49A6-B335-82062F710659}" type="datetimeFigureOut">
              <a:rPr lang="en-US"/>
              <a:pPr/>
              <a:t>4/4/2012</a:t>
            </a:fld>
            <a:endParaRPr lang="en-US"/>
          </a:p>
        </p:txBody>
      </p:sp>
      <p:sp>
        <p:nvSpPr>
          <p:cNvPr id="6" name="Élőláb helye 5"/>
          <p:cNvSpPr>
            <a:spLocks noGrp="1"/>
          </p:cNvSpPr>
          <p:nvPr>
            <p:ph type="ftr" sz="quarter" idx="11"/>
          </p:nvPr>
        </p:nvSpPr>
        <p:spPr/>
        <p:txBody>
          <a:bodyPr rtlCol="0"/>
          <a:lstStyle>
            <a:lvl1pPr>
              <a:defRPr>
                <a:solidFill>
                  <a:prstClr val="black">
                    <a:tint val="75000"/>
                  </a:prstClr>
                </a:solidFill>
                <a:latin typeface="Arial" charset="0"/>
                <a:cs typeface="Arial" charset="0"/>
              </a:defRPr>
            </a:lvl1pPr>
          </a:lstStyle>
          <a:p>
            <a:pPr>
              <a:defRPr/>
            </a:pPr>
            <a:endParaRPr lang="en-US"/>
          </a:p>
        </p:txBody>
      </p:sp>
      <p:sp>
        <p:nvSpPr>
          <p:cNvPr id="7" name="Dia számának helye 6"/>
          <p:cNvSpPr>
            <a:spLocks noGrp="1"/>
          </p:cNvSpPr>
          <p:nvPr>
            <p:ph type="sldNum" sz="quarter" idx="12"/>
          </p:nvPr>
        </p:nvSpPr>
        <p:spPr/>
        <p:txBody>
          <a:bodyPr/>
          <a:lstStyle>
            <a:lvl1pPr>
              <a:defRPr/>
            </a:lvl1pPr>
          </a:lstStyle>
          <a:p>
            <a:fld id="{D6110B93-6E03-4282-9DFA-02373A8AC87C}" type="slidenum">
              <a:rPr lang="en-US"/>
              <a:pPr/>
              <a:t>‹#›</a:t>
            </a:fld>
            <a:endParaRPr lang="en-US"/>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fld id="{8948C23D-C628-4A4A-9C61-5BF838F45AFF}" type="datetimeFigureOut">
              <a:rPr lang="en-US"/>
              <a:pPr/>
              <a:t>4/4/2012</a:t>
            </a:fld>
            <a:endParaRPr lang="en-US">
              <a:solidFill>
                <a:srgbClr val="000000"/>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latin typeface="Arial" pitchFamily="34" charset="0"/>
                <a:ea typeface="+mn-ea"/>
                <a:cs typeface="Arial" pitchFamily="34" charset="0"/>
              </a:defRPr>
            </a:lvl1pPr>
          </a:lstStyle>
          <a:p>
            <a:pPr>
              <a:defRPr/>
            </a:pPr>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itchFamily="34" charset="0"/>
              </a:defRPr>
            </a:lvl1pPr>
          </a:lstStyle>
          <a:p>
            <a:fld id="{F00667E0-A911-434A-8EE8-A06D096EBDE2}" type="slidenum">
              <a:rPr lang="en-US"/>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9834" r:id="rId1"/>
    <p:sldLayoutId id="2147489835" r:id="rId2"/>
    <p:sldLayoutId id="2147489833" r:id="rId3"/>
    <p:sldLayoutId id="2147489836" r:id="rId4"/>
    <p:sldLayoutId id="2147489837" r:id="rId5"/>
    <p:sldLayoutId id="2147489838" r:id="rId6"/>
    <p:sldLayoutId id="2147489839" r:id="rId7"/>
    <p:sldLayoutId id="2147489840" r:id="rId8"/>
    <p:sldLayoutId id="2147489841" r:id="rId9"/>
    <p:sldLayoutId id="2147489842" r:id="rId10"/>
    <p:sldLayoutId id="2147489843" r:id="rId11"/>
    <p:sldLayoutId id="2147489844" r:id="rId12"/>
    <p:sldLayoutId id="2147489845" r:id="rId13"/>
    <p:sldLayoutId id="2147489846" r:id="rId14"/>
    <p:sldLayoutId id="2147489847" r:id="rId15"/>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Gill Sans MT" pitchFamily="34" charset="-18"/>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Gill Sans MT" pitchFamily="34" charset="-18"/>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Gill Sans MT" pitchFamily="34" charset="-18"/>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Gill Sans MT" pitchFamily="34" charset="-18"/>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fld id="{DAB08D22-D932-4025-A26D-7443E7D03F40}" type="datetime1">
              <a:rPr lang="hu-HU"/>
              <a:pPr/>
              <a:t>2012.04.04.</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a:defRPr/>
            </a:pPr>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fld id="{B3B30BBD-AA0C-4798-9FC9-8DDB344056E6}"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9848" r:id="rId1"/>
    <p:sldLayoutId id="2147489849" r:id="rId2"/>
    <p:sldLayoutId id="2147489850" r:id="rId3"/>
    <p:sldLayoutId id="2147489851" r:id="rId4"/>
    <p:sldLayoutId id="2147489852" r:id="rId5"/>
    <p:sldLayoutId id="2147489853" r:id="rId6"/>
    <p:sldLayoutId id="2147489854" r:id="rId7"/>
    <p:sldLayoutId id="2147489855" r:id="rId8"/>
    <p:sldLayoutId id="2147489856" r:id="rId9"/>
    <p:sldLayoutId id="2147489857" r:id="rId10"/>
    <p:sldLayoutId id="2147489858" r:id="rId11"/>
  </p:sldLayoutIdLst>
  <p:hf hdr="0" ft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u-HU" smtClean="0"/>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u-H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fld id="{FB2EC82B-3605-4C1C-BED2-FE6B2FA00CEF}" type="datetime1">
              <a:rPr lang="hu-HU"/>
              <a:pPr/>
              <a:t>2012.04.04.</a:t>
            </a:fld>
            <a:endParaRPr lang="hu-H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pitchFamily="34" charset="0"/>
              </a:defRPr>
            </a:lvl1pPr>
          </a:lstStyle>
          <a:p>
            <a:pPr>
              <a:defRPr/>
            </a:pPr>
            <a:endParaRPr lang="hu-H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fld id="{97022078-201D-4686-9ECC-2218B434D5F2}"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9859" r:id="rId1"/>
    <p:sldLayoutId id="2147489860" r:id="rId2"/>
    <p:sldLayoutId id="2147489861" r:id="rId3"/>
    <p:sldLayoutId id="2147489862" r:id="rId4"/>
    <p:sldLayoutId id="2147489863" r:id="rId5"/>
    <p:sldLayoutId id="2147489864" r:id="rId6"/>
    <p:sldLayoutId id="2147489865" r:id="rId7"/>
    <p:sldLayoutId id="2147489866" r:id="rId8"/>
    <p:sldLayoutId id="2147489867" r:id="rId9"/>
    <p:sldLayoutId id="2147489868" r:id="rId10"/>
    <p:sldLayoutId id="2147489869" r:id="rId11"/>
    <p:sldLayoutId id="2147489870"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oleObject" Target="../embeddings/Microsoft_Office_Excel_97-2003_munkalap1.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684213" y="260350"/>
            <a:ext cx="7772400" cy="4176713"/>
          </a:xfrm>
        </p:spPr>
        <p:txBody>
          <a:bodyPr/>
          <a:lstStyle/>
          <a:p>
            <a:r>
              <a:rPr lang="en-US" sz="3600" b="1" dirty="0" smtClean="0">
                <a:solidFill>
                  <a:srgbClr val="939B1B"/>
                </a:solidFill>
                <a:latin typeface="Gill Sans MT" pitchFamily="34" charset="-18"/>
                <a:ea typeface="ＭＳ Ｐゴシック" pitchFamily="34" charset="-128"/>
              </a:rPr>
              <a:t>Most… a…</a:t>
            </a:r>
            <a:br>
              <a:rPr lang="en-US" sz="3600" b="1" dirty="0" smtClean="0">
                <a:solidFill>
                  <a:srgbClr val="939B1B"/>
                </a:solidFill>
                <a:latin typeface="Gill Sans MT" pitchFamily="34" charset="-18"/>
                <a:ea typeface="ＭＳ Ｐゴシック" pitchFamily="34" charset="-128"/>
              </a:rPr>
            </a:br>
            <a:r>
              <a:rPr lang="en-US" sz="3600" b="1" dirty="0" smtClean="0">
                <a:solidFill>
                  <a:srgbClr val="939B1B"/>
                </a:solidFill>
                <a:latin typeface="Gill Sans MT" pitchFamily="34" charset="-18"/>
                <a:ea typeface="ＭＳ Ｐゴシック" pitchFamily="34" charset="-128"/>
              </a:rPr>
              <a:t>Maginot-</a:t>
            </a:r>
            <a:r>
              <a:rPr lang="en-US" sz="3600" b="1" dirty="0" err="1" smtClean="0">
                <a:solidFill>
                  <a:srgbClr val="939B1B"/>
                </a:solidFill>
                <a:latin typeface="Gill Sans MT" pitchFamily="34" charset="-18"/>
                <a:ea typeface="ＭＳ Ｐゴシック" pitchFamily="34" charset="-128"/>
              </a:rPr>
              <a:t>akció</a:t>
            </a: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
            </a:r>
            <a:br>
              <a:rPr lang="en-US" sz="3600" dirty="0" smtClean="0">
                <a:ea typeface="ＭＳ Ｐゴシック" pitchFamily="34" charset="-128"/>
              </a:rPr>
            </a:br>
            <a:r>
              <a:rPr lang="en-US" sz="3600" dirty="0" smtClean="0">
                <a:ea typeface="ＭＳ Ｐゴシック" pitchFamily="34" charset="-128"/>
              </a:rPr>
              <a:t/>
            </a:r>
            <a:br>
              <a:rPr lang="en-US" sz="3600" dirty="0" smtClean="0">
                <a:ea typeface="ＭＳ Ｐゴシック" pitchFamily="34" charset="-128"/>
              </a:rPr>
            </a:br>
            <a:r>
              <a:rPr lang="en-US" sz="3600" dirty="0" err="1" smtClean="0">
                <a:ea typeface="ＭＳ Ｐゴシック" pitchFamily="34" charset="-128"/>
              </a:rPr>
              <a:t>avagy</a:t>
            </a:r>
            <a:r>
              <a:rPr lang="en-US" sz="3600" dirty="0" smtClean="0">
                <a:ea typeface="ＭＳ Ｐゴシック" pitchFamily="34" charset="-128"/>
              </a:rPr>
              <a:t> </a:t>
            </a:r>
            <a:r>
              <a:rPr lang="hu-HU" sz="3600" dirty="0" smtClean="0">
                <a:ea typeface="ＭＳ Ｐゴシック" pitchFamily="34" charset="-128"/>
              </a:rPr>
              <a:t>a megközelítések</a:t>
            </a:r>
            <a:r>
              <a:rPr lang="en-US" sz="3600" dirty="0" smtClean="0">
                <a:ea typeface="ＭＳ Ｐゴシック" pitchFamily="34" charset="-128"/>
              </a:rPr>
              <a:t> </a:t>
            </a:r>
            <a:r>
              <a:rPr lang="en-US" sz="3600" dirty="0" err="1" smtClean="0">
                <a:ea typeface="ＭＳ Ｐゴシック" pitchFamily="34" charset="-128"/>
              </a:rPr>
              <a:t>újragondol</a:t>
            </a:r>
            <a:r>
              <a:rPr lang="hu-HU" sz="3600" dirty="0" smtClean="0">
                <a:ea typeface="ＭＳ Ｐゴシック" pitchFamily="34" charset="-128"/>
              </a:rPr>
              <a:t>ás</a:t>
            </a:r>
            <a:r>
              <a:rPr lang="en-US" sz="3600" dirty="0" smtClean="0">
                <a:ea typeface="ＭＳ Ｐゴシック" pitchFamily="34" charset="-128"/>
              </a:rPr>
              <a:t>a</a:t>
            </a:r>
          </a:p>
        </p:txBody>
      </p:sp>
      <p:sp>
        <p:nvSpPr>
          <p:cNvPr id="3" name="Subtitle 2"/>
          <p:cNvSpPr>
            <a:spLocks noGrp="1"/>
          </p:cNvSpPr>
          <p:nvPr>
            <p:ph type="subTitle" idx="1"/>
          </p:nvPr>
        </p:nvSpPr>
        <p:spPr>
          <a:xfrm>
            <a:off x="1371600" y="5084763"/>
            <a:ext cx="6400800" cy="1271587"/>
          </a:xfrm>
        </p:spPr>
        <p:txBody>
          <a:bodyPr/>
          <a:lstStyle/>
          <a:p>
            <a:r>
              <a:rPr lang="en-US" smtClean="0">
                <a:solidFill>
                  <a:srgbClr val="898989"/>
                </a:solidFill>
                <a:ea typeface="ＭＳ Ｐゴシック" pitchFamily="34" charset="-128"/>
              </a:rPr>
              <a:t>Belinszki Zoltán</a:t>
            </a:r>
          </a:p>
          <a:p>
            <a:r>
              <a:rPr lang="en-US" smtClean="0">
                <a:solidFill>
                  <a:srgbClr val="898989"/>
                </a:solidFill>
                <a:ea typeface="ＭＳ Ｐゴシック" pitchFamily="34" charset="-128"/>
              </a:rPr>
              <a:t>oktatási főtanácsadó</a:t>
            </a:r>
          </a:p>
        </p:txBody>
      </p:sp>
      <p:pic>
        <p:nvPicPr>
          <p:cNvPr id="39939" name="Picture 4" descr="Maginot_RF-Metz_SF-Boulay_A19-Hackenberg-b25.jpg"/>
          <p:cNvPicPr>
            <a:picLocks noChangeAspect="1"/>
          </p:cNvPicPr>
          <p:nvPr/>
        </p:nvPicPr>
        <p:blipFill>
          <a:blip r:embed="rId3" cstate="print"/>
          <a:srcRect/>
          <a:stretch>
            <a:fillRect/>
          </a:stretch>
        </p:blipFill>
        <p:spPr bwMode="auto">
          <a:xfrm>
            <a:off x="3203575" y="1268413"/>
            <a:ext cx="2808288"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ím 1"/>
          <p:cNvSpPr>
            <a:spLocks noGrp="1"/>
          </p:cNvSpPr>
          <p:nvPr>
            <p:ph type="title"/>
          </p:nvPr>
        </p:nvSpPr>
        <p:spPr>
          <a:xfrm>
            <a:off x="1763713" y="188913"/>
            <a:ext cx="6911975" cy="1143000"/>
          </a:xfrm>
        </p:spPr>
        <p:txBody>
          <a:bodyPr/>
          <a:lstStyle/>
          <a:p>
            <a:pPr eaLnBrk="1" hangingPunct="1"/>
            <a:r>
              <a:rPr lang="en-US" smtClean="0">
                <a:ea typeface="ＭＳ Ｐゴシック" pitchFamily="34" charset="-128"/>
              </a:rPr>
              <a:t>A célpiac meghatározása</a:t>
            </a:r>
            <a:endParaRPr lang="hu-HU" smtClean="0">
              <a:ea typeface="ＭＳ Ｐゴシック" pitchFamily="34" charset="-128"/>
            </a:endParaRPr>
          </a:p>
        </p:txBody>
      </p:sp>
      <p:sp>
        <p:nvSpPr>
          <p:cNvPr id="95234" name="Alcím 2"/>
          <p:cNvSpPr>
            <a:spLocks noGrp="1"/>
          </p:cNvSpPr>
          <p:nvPr>
            <p:ph idx="1"/>
          </p:nvPr>
        </p:nvSpPr>
        <p:spPr>
          <a:xfrm>
            <a:off x="468313" y="1630363"/>
            <a:ext cx="8229600" cy="3743325"/>
          </a:xfrm>
        </p:spPr>
        <p:txBody>
          <a:bodyPr/>
          <a:lstStyle/>
          <a:p>
            <a:pPr marL="0" indent="0" eaLnBrk="1" hangingPunct="1">
              <a:buFont typeface="Arial" pitchFamily="34" charset="0"/>
              <a:buNone/>
            </a:pPr>
            <a:r>
              <a:rPr lang="en-US" sz="2400" b="0" dirty="0" err="1" smtClean="0">
                <a:solidFill>
                  <a:schemeClr val="tx1"/>
                </a:solidFill>
                <a:ea typeface="ＭＳ Ｐゴシック" pitchFamily="34" charset="-128"/>
              </a:rPr>
              <a:t>Hol</a:t>
            </a:r>
            <a:r>
              <a:rPr lang="en-US" sz="2400" b="0" dirty="0" smtClean="0">
                <a:solidFill>
                  <a:schemeClr val="tx1"/>
                </a:solidFill>
                <a:ea typeface="ＭＳ Ｐゴシック" pitchFamily="34" charset="-128"/>
              </a:rPr>
              <a:t> </a:t>
            </a:r>
            <a:r>
              <a:rPr lang="en-US" sz="2400" b="0" dirty="0" err="1" smtClean="0">
                <a:solidFill>
                  <a:schemeClr val="tx1"/>
                </a:solidFill>
                <a:ea typeface="ＭＳ Ｐゴシック" pitchFamily="34" charset="-128"/>
              </a:rPr>
              <a:t>jár</a:t>
            </a:r>
            <a:r>
              <a:rPr lang="en-US" sz="2400" b="0" dirty="0" smtClean="0">
                <a:solidFill>
                  <a:schemeClr val="tx1"/>
                </a:solidFill>
                <a:ea typeface="ＭＳ Ｐゴシック" pitchFamily="34" charset="-128"/>
              </a:rPr>
              <a:t> a </a:t>
            </a:r>
            <a:r>
              <a:rPr lang="en-US" sz="2400" b="0" dirty="0" err="1" smtClean="0">
                <a:solidFill>
                  <a:schemeClr val="tx1"/>
                </a:solidFill>
                <a:ea typeface="ＭＳ Ｐゴシック" pitchFamily="34" charset="-128"/>
              </a:rPr>
              <a:t>pénz</a:t>
            </a:r>
            <a:r>
              <a:rPr lang="en-US" sz="2400" b="0" dirty="0" smtClean="0">
                <a:solidFill>
                  <a:schemeClr val="tx1"/>
                </a:solidFill>
                <a:ea typeface="ＭＳ Ｐゴシック" pitchFamily="34" charset="-128"/>
              </a:rPr>
              <a:t> a </a:t>
            </a:r>
            <a:r>
              <a:rPr lang="en-US" sz="2400" b="0" dirty="0" err="1" smtClean="0">
                <a:solidFill>
                  <a:schemeClr val="tx1"/>
                </a:solidFill>
                <a:ea typeface="ＭＳ Ｐゴシック" pitchFamily="34" charset="-128"/>
              </a:rPr>
              <a:t>gazdaságban</a:t>
            </a:r>
            <a:r>
              <a:rPr lang="en-US" sz="2400" b="0" dirty="0" smtClean="0">
                <a:solidFill>
                  <a:schemeClr val="tx1"/>
                </a:solidFill>
                <a:ea typeface="ＭＳ Ｐゴシック" pitchFamily="34" charset="-128"/>
              </a:rPr>
              <a:t>?</a:t>
            </a: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hu-HU" sz="2400" b="0" dirty="0" smtClean="0">
                <a:solidFill>
                  <a:schemeClr val="tx1"/>
                </a:solidFill>
                <a:ea typeface="ＭＳ Ｐゴシック" pitchFamily="34" charset="-128"/>
              </a:rPr>
              <a:t>            </a:t>
            </a:r>
            <a:r>
              <a:rPr lang="hu-HU" sz="2400" b="0" dirty="0" smtClean="0">
                <a:solidFill>
                  <a:schemeClr val="tx1"/>
                </a:solidFill>
                <a:ea typeface="ＭＳ Ｐゴシック" pitchFamily="34" charset="-128"/>
              </a:rPr>
              <a:t>      Üzenet</a:t>
            </a:r>
            <a:endParaRPr lang="hu-HU" sz="2400" b="0" dirty="0" smtClean="0">
              <a:solidFill>
                <a:schemeClr val="tx1"/>
              </a:solidFill>
              <a:ea typeface="ＭＳ Ｐゴシック" pitchFamily="34" charset="-128"/>
            </a:endParaRPr>
          </a:p>
          <a:p>
            <a:pPr marL="0" indent="0" eaLnBrk="1" hangingPunct="1">
              <a:buFont typeface="Arial" pitchFamily="34" charset="0"/>
              <a:buNone/>
            </a:pPr>
            <a:r>
              <a:rPr lang="hu-HU" sz="2400" b="0" dirty="0" smtClean="0">
                <a:solidFill>
                  <a:schemeClr val="tx1"/>
                </a:solidFill>
                <a:ea typeface="ＭＳ Ｐゴシック" pitchFamily="34" charset="-128"/>
              </a:rPr>
              <a:t>              </a:t>
            </a:r>
            <a:r>
              <a:rPr lang="hu-HU" sz="2400" b="0" dirty="0" smtClean="0">
                <a:solidFill>
                  <a:schemeClr val="tx1"/>
                </a:solidFill>
                <a:ea typeface="ＭＳ Ｐゴシック" pitchFamily="34" charset="-128"/>
              </a:rPr>
              <a:t>       </a:t>
            </a:r>
            <a:r>
              <a:rPr lang="hu-HU" sz="2400" b="0" dirty="0" smtClean="0">
                <a:solidFill>
                  <a:schemeClr val="tx1"/>
                </a:solidFill>
                <a:ea typeface="ＭＳ Ｐゴシック" pitchFamily="34" charset="-128"/>
              </a:rPr>
              <a:t>Út</a:t>
            </a:r>
            <a:r>
              <a:rPr lang="en-US" sz="2400" b="0" dirty="0" smtClean="0">
                <a:solidFill>
                  <a:schemeClr val="tx1"/>
                </a:solidFill>
                <a:ea typeface="ＭＳ Ｐゴシック" pitchFamily="34" charset="-128"/>
              </a:rPr>
              <a:t> </a:t>
            </a:r>
          </a:p>
        </p:txBody>
      </p:sp>
      <p:sp>
        <p:nvSpPr>
          <p:cNvPr id="5" name="Down Arrow 4"/>
          <p:cNvSpPr>
            <a:spLocks noChangeArrowheads="1"/>
          </p:cNvSpPr>
          <p:nvPr/>
        </p:nvSpPr>
        <p:spPr bwMode="auto">
          <a:xfrm>
            <a:off x="2019300" y="2390775"/>
            <a:ext cx="823913" cy="822325"/>
          </a:xfrm>
          <a:prstGeom prst="downArrow">
            <a:avLst>
              <a:gd name="adj1" fmla="val 50000"/>
              <a:gd name="adj2" fmla="val 50000"/>
            </a:avLst>
          </a:prstGeom>
          <a:solidFill>
            <a:srgbClr val="939B1B"/>
          </a:solidFill>
          <a:ln w="9525">
            <a:noFill/>
            <a:miter lim="800000"/>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pic>
        <p:nvPicPr>
          <p:cNvPr id="2" name="Picture 1" descr="pancs43-500x331.jpg"/>
          <p:cNvPicPr>
            <a:picLocks noChangeAspect="1"/>
          </p:cNvPicPr>
          <p:nvPr/>
        </p:nvPicPr>
        <p:blipFill>
          <a:blip r:embed="rId3" cstate="print"/>
          <a:srcRect/>
          <a:stretch>
            <a:fillRect/>
          </a:stretch>
        </p:blipFill>
        <p:spPr bwMode="auto">
          <a:xfrm>
            <a:off x="4572000" y="3619500"/>
            <a:ext cx="4284663" cy="283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5234">
                                            <p:txEl>
                                              <p:pRg st="0" end="0"/>
                                            </p:txEl>
                                          </p:spTgt>
                                        </p:tgtEl>
                                        <p:attrNameLst>
                                          <p:attrName>style.visibility</p:attrName>
                                        </p:attrNameLst>
                                      </p:cBhvr>
                                      <p:to>
                                        <p:strVal val="visible"/>
                                      </p:to>
                                    </p:set>
                                    <p:anim calcmode="lin" valueType="num">
                                      <p:cBhvr>
                                        <p:cTn id="14" dur="500" fill="hold"/>
                                        <p:tgtEl>
                                          <p:spTgt spid="9523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523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523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nodeType="afterGroup">
                            <p:stCondLst>
                              <p:cond delay="500"/>
                            </p:stCondLst>
                            <p:childTnLst>
                              <p:par>
                                <p:cTn id="25" presetID="53" presetClass="entr" presetSubtype="16" fill="hold" nodeType="afterEffect">
                                  <p:stCondLst>
                                    <p:cond delay="0"/>
                                  </p:stCondLst>
                                  <p:childTnLst>
                                    <p:set>
                                      <p:cBhvr>
                                        <p:cTn id="26" dur="1" fill="hold">
                                          <p:stCondLst>
                                            <p:cond delay="0"/>
                                          </p:stCondLst>
                                        </p:cTn>
                                        <p:tgtEl>
                                          <p:spTgt spid="95234">
                                            <p:txEl>
                                              <p:pRg st="4" end="4"/>
                                            </p:txEl>
                                          </p:spTgt>
                                        </p:tgtEl>
                                        <p:attrNameLst>
                                          <p:attrName>style.visibility</p:attrName>
                                        </p:attrNameLst>
                                      </p:cBhvr>
                                      <p:to>
                                        <p:strVal val="visible"/>
                                      </p:to>
                                    </p:set>
                                    <p:anim calcmode="lin" valueType="num">
                                      <p:cBhvr>
                                        <p:cTn id="27" dur="500" fill="hold"/>
                                        <p:tgtEl>
                                          <p:spTgt spid="9523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523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95234">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95234">
                                            <p:txEl>
                                              <p:pRg st="5" end="5"/>
                                            </p:txEl>
                                          </p:spTgt>
                                        </p:tgtEl>
                                        <p:attrNameLst>
                                          <p:attrName>style.visibility</p:attrName>
                                        </p:attrNameLst>
                                      </p:cBhvr>
                                      <p:to>
                                        <p:strVal val="visible"/>
                                      </p:to>
                                    </p:set>
                                    <p:anim calcmode="lin" valueType="num">
                                      <p:cBhvr>
                                        <p:cTn id="33" dur="500" fill="hold"/>
                                        <p:tgtEl>
                                          <p:spTgt spid="95234">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95234">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952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ím 1"/>
          <p:cNvSpPr>
            <a:spLocks noGrp="1"/>
          </p:cNvSpPr>
          <p:nvPr>
            <p:ph type="title"/>
          </p:nvPr>
        </p:nvSpPr>
        <p:spPr>
          <a:xfrm>
            <a:off x="1763713" y="188913"/>
            <a:ext cx="6911975" cy="1143000"/>
          </a:xfrm>
        </p:spPr>
        <p:txBody>
          <a:bodyPr/>
          <a:lstStyle/>
          <a:p>
            <a:pPr eaLnBrk="1" hangingPunct="1"/>
            <a:r>
              <a:rPr lang="en-US" smtClean="0">
                <a:ea typeface="ＭＳ Ｐゴシック" pitchFamily="34" charset="-128"/>
              </a:rPr>
              <a:t>Mire adunk megoldást?</a:t>
            </a:r>
            <a:endParaRPr lang="hu-HU" smtClean="0">
              <a:ea typeface="ＭＳ Ｐゴシック" pitchFamily="34" charset="-128"/>
            </a:endParaRPr>
          </a:p>
        </p:txBody>
      </p:sp>
      <p:sp>
        <p:nvSpPr>
          <p:cNvPr id="89091" name="Alcím 2"/>
          <p:cNvSpPr>
            <a:spLocks noGrp="1"/>
          </p:cNvSpPr>
          <p:nvPr>
            <p:ph idx="1"/>
          </p:nvPr>
        </p:nvSpPr>
        <p:spPr>
          <a:xfrm>
            <a:off x="457200" y="1600200"/>
            <a:ext cx="8229600" cy="3557588"/>
          </a:xfrm>
        </p:spPr>
        <p:txBody>
          <a:bodyPr/>
          <a:lstStyle/>
          <a:p>
            <a:pPr marL="0" indent="0" algn="just" eaLnBrk="1" hangingPunct="1">
              <a:buFont typeface="Arial" pitchFamily="34" charset="0"/>
              <a:buNone/>
            </a:pPr>
            <a:r>
              <a:rPr lang="hu-HU" sz="2400" b="0" dirty="0" smtClean="0">
                <a:solidFill>
                  <a:schemeClr val="tx1"/>
                </a:solidFill>
                <a:ea typeface="ＭＳ Ｐゴシック" pitchFamily="34" charset="-128"/>
              </a:rPr>
              <a:t>g</a:t>
            </a:r>
            <a:r>
              <a:rPr lang="hu-HU" sz="2400" b="0" dirty="0" smtClean="0">
                <a:solidFill>
                  <a:schemeClr val="tx1"/>
                </a:solidFill>
                <a:ea typeface="ＭＳ Ｐゴシック" pitchFamily="34" charset="-128"/>
              </a:rPr>
              <a:t>yermek taníttatás, nyugdíjteremtés, hitelkiváltás, egyke-program, </a:t>
            </a:r>
            <a:r>
              <a:rPr lang="hu-HU" sz="2400" b="0" dirty="0" err="1" smtClean="0">
                <a:solidFill>
                  <a:schemeClr val="tx1"/>
                </a:solidFill>
                <a:ea typeface="ＭＳ Ｐゴシック" pitchFamily="34" charset="-128"/>
              </a:rPr>
              <a:t>adó-optimalizáció</a:t>
            </a:r>
            <a:r>
              <a:rPr lang="hu-HU" sz="2400" b="0" dirty="0" smtClean="0">
                <a:solidFill>
                  <a:schemeClr val="tx1"/>
                </a:solidFill>
                <a:ea typeface="ＭＳ Ｐゴシック" pitchFamily="34" charset="-128"/>
              </a:rPr>
              <a:t>, kulcsember védelem, </a:t>
            </a:r>
            <a:r>
              <a:rPr lang="hu-HU" sz="2400" b="0" dirty="0" err="1" smtClean="0">
                <a:solidFill>
                  <a:schemeClr val="tx1"/>
                </a:solidFill>
                <a:ea typeface="ＭＳ Ｐゴシック" pitchFamily="34" charset="-128"/>
              </a:rPr>
              <a:t>cafeteria</a:t>
            </a:r>
            <a:r>
              <a:rPr lang="hu-HU" sz="2400" b="0" dirty="0" smtClean="0">
                <a:solidFill>
                  <a:schemeClr val="tx1"/>
                </a:solidFill>
                <a:ea typeface="ＭＳ Ｐゴシック" pitchFamily="34" charset="-128"/>
              </a:rPr>
              <a:t>, biztosítéki piac, lojalitás program,  céges örökösödés, családi védőháló, kiadáselemzés, szakmai felülvizsgálat, hagyatéktervezés, női vagyonteremtés, özvegyi nyugdíj kiegészítése, életkezdési támogatás, hitelfedezet, családi járadék, egészségbiztosítás, szingli program, nyugdíjkorhatár csökkentés, baleseti védelem, rettegett betegségek kezelésének támogatása, garantált kibocsátás, befektetés válság idején, költségmegtakarítás, 10%-os </a:t>
            </a:r>
            <a:r>
              <a:rPr lang="hu-HU" sz="2400" b="0" dirty="0" err="1" smtClean="0">
                <a:solidFill>
                  <a:schemeClr val="tx1"/>
                </a:solidFill>
                <a:ea typeface="ＭＳ Ｐゴシック" pitchFamily="34" charset="-128"/>
              </a:rPr>
              <a:t>€-hozam</a:t>
            </a:r>
            <a:r>
              <a:rPr lang="hu-HU" sz="2400" b="0" dirty="0" smtClean="0">
                <a:solidFill>
                  <a:schemeClr val="tx1"/>
                </a:solidFill>
                <a:ea typeface="ＭＳ Ｐゴシック" pitchFamily="34" charset="-128"/>
              </a:rPr>
              <a:t>…  </a:t>
            </a:r>
            <a:endParaRPr lang="en-US" sz="2400" b="0" dirty="0" smtClean="0">
              <a:solidFill>
                <a:schemeClr val="tx1"/>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ím 1"/>
          <p:cNvSpPr>
            <a:spLocks noGrp="1"/>
          </p:cNvSpPr>
          <p:nvPr>
            <p:ph type="title"/>
          </p:nvPr>
        </p:nvSpPr>
        <p:spPr>
          <a:xfrm>
            <a:off x="1763713" y="188913"/>
            <a:ext cx="6911975" cy="1143000"/>
          </a:xfrm>
        </p:spPr>
        <p:txBody>
          <a:bodyPr/>
          <a:lstStyle/>
          <a:p>
            <a:pPr eaLnBrk="1" hangingPunct="1"/>
            <a:r>
              <a:rPr lang="hu-HU" dirty="0" smtClean="0">
                <a:ea typeface="ＭＳ Ｐゴシック" pitchFamily="34" charset="-128"/>
              </a:rPr>
              <a:t>Itt a betakarítás ideje!</a:t>
            </a:r>
          </a:p>
        </p:txBody>
      </p:sp>
      <p:sp>
        <p:nvSpPr>
          <p:cNvPr id="89091" name="Alcím 2"/>
          <p:cNvSpPr>
            <a:spLocks noGrp="1"/>
          </p:cNvSpPr>
          <p:nvPr>
            <p:ph idx="1"/>
          </p:nvPr>
        </p:nvSpPr>
        <p:spPr>
          <a:xfrm>
            <a:off x="457200" y="1600200"/>
            <a:ext cx="8229600" cy="3557588"/>
          </a:xfrm>
        </p:spPr>
        <p:txBody>
          <a:bodyPr/>
          <a:lstStyle/>
          <a:p>
            <a:pPr marL="0" indent="0" eaLnBrk="1" hangingPunct="1">
              <a:buFont typeface="Arial" pitchFamily="34" charset="0"/>
              <a:buNone/>
            </a:pPr>
            <a:r>
              <a:rPr lang="hu-HU" sz="2400" b="0" dirty="0" smtClean="0">
                <a:solidFill>
                  <a:schemeClr val="tx1"/>
                </a:solidFill>
                <a:ea typeface="ＭＳ Ｐゴシック" pitchFamily="34" charset="-128"/>
              </a:rPr>
              <a:t>Az információk birtokában nagyobb esély célzott üzenetekre.</a:t>
            </a:r>
          </a:p>
          <a:p>
            <a:pPr marL="0" indent="0" eaLnBrk="1" hangingPunct="1">
              <a:buFont typeface="Arial" pitchFamily="34" charset="0"/>
              <a:buNone/>
            </a:pPr>
            <a:r>
              <a:rPr lang="hu-HU" sz="2400" b="0" dirty="0" smtClean="0">
                <a:solidFill>
                  <a:schemeClr val="tx1"/>
                </a:solidFill>
                <a:ea typeface="ＭＳ Ｐゴシック" pitchFamily="34" charset="-128"/>
              </a:rPr>
              <a:t>Személyre szabott megközelítés.</a:t>
            </a:r>
          </a:p>
          <a:p>
            <a:pPr marL="0" indent="0" eaLnBrk="1" hangingPunct="1">
              <a:buFont typeface="Arial" pitchFamily="34" charset="0"/>
              <a:buNone/>
            </a:pPr>
            <a:r>
              <a:rPr lang="hu-HU" sz="2400" b="0" dirty="0" smtClean="0">
                <a:solidFill>
                  <a:schemeClr val="tx1"/>
                </a:solidFill>
                <a:ea typeface="ＭＳ Ｐゴシック" pitchFamily="34" charset="-128"/>
              </a:rPr>
              <a:t>Átgondolt munkamódszer.</a:t>
            </a:r>
          </a:p>
          <a:p>
            <a:pPr marL="0" indent="0" eaLnBrk="1" hangingPunct="1">
              <a:buFont typeface="Arial" pitchFamily="34" charset="0"/>
              <a:buNone/>
            </a:pPr>
            <a:r>
              <a:rPr lang="hu-HU" sz="2400" b="0" dirty="0" smtClean="0">
                <a:solidFill>
                  <a:schemeClr val="tx1"/>
                </a:solidFill>
                <a:ea typeface="ＭＳ Ｐゴシック" pitchFamily="34" charset="-128"/>
              </a:rPr>
              <a:t>Rendszeres és következetes tevékenység.</a:t>
            </a: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hu-HU" sz="2400" b="0" dirty="0" smtClean="0">
                <a:solidFill>
                  <a:schemeClr val="tx1"/>
                </a:solidFill>
                <a:ea typeface="ＭＳ Ｐゴシック" pitchFamily="34" charset="-128"/>
              </a:rPr>
              <a:t>Ciklikus nekibuzdulások helyett </a:t>
            </a:r>
          </a:p>
          <a:p>
            <a:pPr marL="0" indent="0" eaLnBrk="1" hangingPunct="1">
              <a:buFont typeface="Arial" pitchFamily="34" charset="0"/>
              <a:buNone/>
            </a:pPr>
            <a:r>
              <a:rPr lang="hu-HU" sz="2400" b="0" dirty="0" smtClean="0">
                <a:solidFill>
                  <a:schemeClr val="tx1"/>
                </a:solidFill>
                <a:ea typeface="ＭＳ Ｐゴシック" pitchFamily="34" charset="-128"/>
              </a:rPr>
              <a:t>folyamatosan jó eredmények.</a:t>
            </a:r>
            <a:endParaRPr lang="en-US" sz="2400" b="0" dirty="0" smtClean="0">
              <a:solidFill>
                <a:schemeClr val="tx1"/>
              </a:solidFill>
              <a:ea typeface="ＭＳ Ｐゴシック" pitchFamily="34" charset="-128"/>
            </a:endParaRPr>
          </a:p>
        </p:txBody>
      </p:sp>
      <p:pic>
        <p:nvPicPr>
          <p:cNvPr id="2" name="Picture 1" descr="mellor-chris-tractor-collecting-grass-from-field-to-make-hay-united-kingdom.jpg"/>
          <p:cNvPicPr>
            <a:picLocks noChangeAspect="1"/>
          </p:cNvPicPr>
          <p:nvPr/>
        </p:nvPicPr>
        <p:blipFill>
          <a:blip r:embed="rId3" cstate="print"/>
          <a:srcRect/>
          <a:stretch>
            <a:fillRect/>
          </a:stretch>
        </p:blipFill>
        <p:spPr bwMode="auto">
          <a:xfrm>
            <a:off x="5003800" y="364490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 calcmode="lin" valueType="num">
                                      <p:cBhvr>
                                        <p:cTn id="14"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90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9091">
                                            <p:txEl>
                                              <p:pRg st="1" end="1"/>
                                            </p:txEl>
                                          </p:spTgt>
                                        </p:tgtEl>
                                        <p:attrNameLst>
                                          <p:attrName>style.visibility</p:attrName>
                                        </p:attrNameLst>
                                      </p:cBhvr>
                                      <p:to>
                                        <p:strVal val="visible"/>
                                      </p:to>
                                    </p:set>
                                    <p:anim calcmode="lin" valueType="num">
                                      <p:cBhvr>
                                        <p:cTn id="21"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909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9091">
                                            <p:txEl>
                                              <p:pRg st="2" end="2"/>
                                            </p:txEl>
                                          </p:spTgt>
                                        </p:tgtEl>
                                        <p:attrNameLst>
                                          <p:attrName>style.visibility</p:attrName>
                                        </p:attrNameLst>
                                      </p:cBhvr>
                                      <p:to>
                                        <p:strVal val="visible"/>
                                      </p:to>
                                    </p:set>
                                    <p:anim calcmode="lin" valueType="num">
                                      <p:cBhvr>
                                        <p:cTn id="28"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909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9091">
                                            <p:txEl>
                                              <p:pRg st="3" end="3"/>
                                            </p:txEl>
                                          </p:spTgt>
                                        </p:tgtEl>
                                        <p:attrNameLst>
                                          <p:attrName>style.visibility</p:attrName>
                                        </p:attrNameLst>
                                      </p:cBhvr>
                                      <p:to>
                                        <p:strVal val="visible"/>
                                      </p:to>
                                    </p:set>
                                    <p:anim calcmode="lin" valueType="num">
                                      <p:cBhvr>
                                        <p:cTn id="35"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909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90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9091">
                                            <p:txEl>
                                              <p:pRg st="4" end="4"/>
                                            </p:txEl>
                                          </p:spTgt>
                                        </p:tgtEl>
                                        <p:attrNameLst>
                                          <p:attrName>style.visibility</p:attrName>
                                        </p:attrNameLst>
                                      </p:cBhvr>
                                      <p:to>
                                        <p:strVal val="visible"/>
                                      </p:to>
                                    </p:set>
                                    <p:anim calcmode="lin" valueType="num">
                                      <p:cBhvr>
                                        <p:cTn id="42" dur="5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909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9091">
                                            <p:txEl>
                                              <p:pRg st="4" end="4"/>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89091">
                                            <p:txEl>
                                              <p:pRg st="5" end="5"/>
                                            </p:txEl>
                                          </p:spTgt>
                                        </p:tgtEl>
                                        <p:attrNameLst>
                                          <p:attrName>style.visibility</p:attrName>
                                        </p:attrNameLst>
                                      </p:cBhvr>
                                      <p:to>
                                        <p:strVal val="visible"/>
                                      </p:to>
                                    </p:set>
                                    <p:anim calcmode="lin" valueType="num">
                                      <p:cBhvr>
                                        <p:cTn id="47" dur="500" fill="hold"/>
                                        <p:tgtEl>
                                          <p:spTgt spid="89091">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89091">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ím 1"/>
          <p:cNvSpPr>
            <a:spLocks noGrp="1"/>
          </p:cNvSpPr>
          <p:nvPr>
            <p:ph type="title"/>
          </p:nvPr>
        </p:nvSpPr>
        <p:spPr>
          <a:xfrm>
            <a:off x="1763713" y="188913"/>
            <a:ext cx="6911975" cy="1143000"/>
          </a:xfrm>
        </p:spPr>
        <p:txBody>
          <a:bodyPr/>
          <a:lstStyle/>
          <a:p>
            <a:pPr eaLnBrk="1" hangingPunct="1"/>
            <a:r>
              <a:rPr lang="hu-HU" dirty="0" smtClean="0">
                <a:ea typeface="ＭＳ Ｐゴシック" pitchFamily="34" charset="-128"/>
              </a:rPr>
              <a:t>Proaktív kifogáskezelés</a:t>
            </a:r>
            <a:endParaRPr lang="hu-HU" dirty="0" smtClean="0">
              <a:ea typeface="ＭＳ Ｐゴシック" pitchFamily="34" charset="-128"/>
            </a:endParaRPr>
          </a:p>
        </p:txBody>
      </p:sp>
      <p:sp>
        <p:nvSpPr>
          <p:cNvPr id="89091" name="Alcím 2"/>
          <p:cNvSpPr>
            <a:spLocks noGrp="1"/>
          </p:cNvSpPr>
          <p:nvPr>
            <p:ph idx="1"/>
          </p:nvPr>
        </p:nvSpPr>
        <p:spPr>
          <a:xfrm>
            <a:off x="457200" y="1600200"/>
            <a:ext cx="8229600" cy="3557588"/>
          </a:xfrm>
        </p:spPr>
        <p:txBody>
          <a:bodyPr/>
          <a:lstStyle/>
          <a:p>
            <a:pPr eaLnBrk="1" hangingPunct="1">
              <a:buNone/>
            </a:pPr>
            <a:r>
              <a:rPr lang="hu-HU" sz="2400" b="0" dirty="0" smtClean="0">
                <a:solidFill>
                  <a:schemeClr val="tx1"/>
                </a:solidFill>
                <a:ea typeface="ＭＳ Ｐゴシック" pitchFamily="34" charset="-128"/>
              </a:rPr>
              <a:t>0. „Alkalmi süketség” csak 1x!</a:t>
            </a:r>
            <a:endParaRPr lang="en-US" sz="2400" b="0" dirty="0" smtClean="0">
              <a:solidFill>
                <a:schemeClr val="tx1"/>
              </a:solidFill>
              <a:ea typeface="ＭＳ Ｐゴシック" pitchFamily="34" charset="-128"/>
            </a:endParaRPr>
          </a:p>
          <a:p>
            <a:pPr eaLnBrk="1" hangingPunct="1">
              <a:buNone/>
            </a:pPr>
            <a:r>
              <a:rPr lang="hu-HU" sz="2400" b="0" dirty="0" smtClean="0">
                <a:solidFill>
                  <a:schemeClr val="tx1"/>
                </a:solidFill>
                <a:ea typeface="ＭＳ Ｐゴシック" pitchFamily="34" charset="-128"/>
              </a:rPr>
              <a:t>1. Elfogadás/nyugtázás (a </a:t>
            </a:r>
            <a:r>
              <a:rPr lang="hu-HU" sz="2400" b="0" dirty="0" err="1" smtClean="0">
                <a:solidFill>
                  <a:schemeClr val="tx1"/>
                </a:solidFill>
                <a:ea typeface="ＭＳ Ｐゴシック" pitchFamily="34" charset="-128"/>
              </a:rPr>
              <a:t>hezitációs</a:t>
            </a:r>
            <a:r>
              <a:rPr lang="hu-HU" sz="2400" b="0" dirty="0" smtClean="0">
                <a:solidFill>
                  <a:schemeClr val="tx1"/>
                </a:solidFill>
                <a:ea typeface="ＭＳ Ｐゴシック" pitchFamily="34" charset="-128"/>
              </a:rPr>
              <a:t> szünet kitöltése)</a:t>
            </a:r>
            <a:endParaRPr lang="en-US" sz="2400" b="0" dirty="0" smtClean="0">
              <a:solidFill>
                <a:schemeClr val="tx1"/>
              </a:solidFill>
              <a:ea typeface="ＭＳ Ｐゴシック" pitchFamily="34" charset="-128"/>
            </a:endParaRPr>
          </a:p>
          <a:p>
            <a:pPr eaLnBrk="1" hangingPunct="1">
              <a:buNone/>
            </a:pPr>
            <a:r>
              <a:rPr lang="hu-HU" sz="2400" b="0" dirty="0" smtClean="0">
                <a:solidFill>
                  <a:schemeClr val="tx1"/>
                </a:solidFill>
                <a:ea typeface="ＭＳ Ｐゴシック" pitchFamily="34" charset="-128"/>
              </a:rPr>
              <a:t>2. Kifogáskezelés</a:t>
            </a:r>
            <a:endParaRPr lang="en-US" sz="2400" b="0" dirty="0" smtClean="0">
              <a:solidFill>
                <a:schemeClr val="tx1"/>
              </a:solidFill>
              <a:ea typeface="ＭＳ Ｐゴシック" pitchFamily="34" charset="-128"/>
            </a:endParaRPr>
          </a:p>
          <a:p>
            <a:pPr eaLnBrk="1" hangingPunct="1"/>
            <a:r>
              <a:rPr lang="hu-HU" sz="2400" b="0" dirty="0" smtClean="0">
                <a:solidFill>
                  <a:schemeClr val="tx1"/>
                </a:solidFill>
                <a:ea typeface="ＭＳ Ｐゴシック" pitchFamily="34" charset="-128"/>
              </a:rPr>
              <a:t>l</a:t>
            </a:r>
            <a:r>
              <a:rPr lang="hu-HU" sz="2400" b="0" dirty="0" smtClean="0">
                <a:solidFill>
                  <a:schemeClr val="tx1"/>
                </a:solidFill>
                <a:ea typeface="ＭＳ Ｐゴシック" pitchFamily="34" charset="-128"/>
              </a:rPr>
              <a:t>ágy (elhajló/elodázó)</a:t>
            </a:r>
            <a:endParaRPr lang="en-US" sz="2400" b="0" dirty="0" smtClean="0">
              <a:solidFill>
                <a:schemeClr val="tx1"/>
              </a:solidFill>
              <a:ea typeface="ＭＳ Ｐゴシック" pitchFamily="34" charset="-128"/>
            </a:endParaRPr>
          </a:p>
          <a:p>
            <a:pPr eaLnBrk="1" hangingPunct="1"/>
            <a:r>
              <a:rPr lang="hu-HU" sz="2400" b="0" dirty="0" smtClean="0">
                <a:solidFill>
                  <a:schemeClr val="tx1"/>
                </a:solidFill>
                <a:ea typeface="ＭＳ Ｐゴシック" pitchFamily="34" charset="-128"/>
              </a:rPr>
              <a:t>k</a:t>
            </a:r>
            <a:r>
              <a:rPr lang="hu-HU" sz="2400" b="0" dirty="0" smtClean="0">
                <a:solidFill>
                  <a:schemeClr val="tx1"/>
                </a:solidFill>
                <a:ea typeface="ＭＳ Ｐゴシック" pitchFamily="34" charset="-128"/>
              </a:rPr>
              <a:t>emény</a:t>
            </a:r>
          </a:p>
          <a:p>
            <a:pPr eaLnBrk="1" hangingPunct="1"/>
            <a:r>
              <a:rPr lang="hu-HU" sz="2400" b="0" dirty="0" smtClean="0">
                <a:solidFill>
                  <a:schemeClr val="tx1"/>
                </a:solidFill>
                <a:ea typeface="ＭＳ Ｐゴシック" pitchFamily="34" charset="-128"/>
              </a:rPr>
              <a:t>m</a:t>
            </a:r>
            <a:r>
              <a:rPr lang="hu-HU" sz="2400" b="0" dirty="0" smtClean="0">
                <a:solidFill>
                  <a:schemeClr val="tx1"/>
                </a:solidFill>
                <a:ea typeface="ＭＳ Ｐゴシック" pitchFamily="34" charset="-128"/>
              </a:rPr>
              <a:t>eghökkentő</a:t>
            </a:r>
          </a:p>
          <a:p>
            <a:pPr eaLnBrk="1" hangingPunct="1">
              <a:buNone/>
            </a:pPr>
            <a:r>
              <a:rPr lang="hu-HU" sz="2400" b="0" dirty="0" smtClean="0">
                <a:solidFill>
                  <a:schemeClr val="tx1"/>
                </a:solidFill>
                <a:ea typeface="ＭＳ Ｐゴシック" pitchFamily="34" charset="-128"/>
              </a:rPr>
              <a:t>3.  Alternatív időpontok</a:t>
            </a:r>
            <a:endParaRPr lang="en-US" sz="2400" b="0" dirty="0" smtClean="0">
              <a:solidFill>
                <a:schemeClr val="tx1"/>
              </a:solidFill>
              <a:ea typeface="ＭＳ Ｐゴシック" pitchFamily="34" charset="-128"/>
            </a:endParaRPr>
          </a:p>
        </p:txBody>
      </p:sp>
      <p:pic>
        <p:nvPicPr>
          <p:cNvPr id="2" name="Picture 1" descr="tisu-artista.jpg"/>
          <p:cNvPicPr>
            <a:picLocks noChangeAspect="1"/>
          </p:cNvPicPr>
          <p:nvPr/>
        </p:nvPicPr>
        <p:blipFill>
          <a:blip r:embed="rId3" cstate="print"/>
          <a:srcRect/>
          <a:stretch>
            <a:fillRect/>
          </a:stretch>
        </p:blipFill>
        <p:spPr bwMode="auto">
          <a:xfrm>
            <a:off x="3887788" y="3284538"/>
            <a:ext cx="4959350" cy="330676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 calcmode="lin" valueType="num">
                                      <p:cBhvr>
                                        <p:cTn id="14"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90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9091">
                                            <p:txEl>
                                              <p:pRg st="1" end="1"/>
                                            </p:txEl>
                                          </p:spTgt>
                                        </p:tgtEl>
                                        <p:attrNameLst>
                                          <p:attrName>style.visibility</p:attrName>
                                        </p:attrNameLst>
                                      </p:cBhvr>
                                      <p:to>
                                        <p:strVal val="visible"/>
                                      </p:to>
                                    </p:set>
                                    <p:anim calcmode="lin" valueType="num">
                                      <p:cBhvr>
                                        <p:cTn id="21"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909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9091">
                                            <p:txEl>
                                              <p:pRg st="2" end="2"/>
                                            </p:txEl>
                                          </p:spTgt>
                                        </p:tgtEl>
                                        <p:attrNameLst>
                                          <p:attrName>style.visibility</p:attrName>
                                        </p:attrNameLst>
                                      </p:cBhvr>
                                      <p:to>
                                        <p:strVal val="visible"/>
                                      </p:to>
                                    </p:set>
                                    <p:anim calcmode="lin" valueType="num">
                                      <p:cBhvr>
                                        <p:cTn id="28"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909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89091">
                                            <p:txEl>
                                              <p:pRg st="3" end="3"/>
                                            </p:txEl>
                                          </p:spTgt>
                                        </p:tgtEl>
                                        <p:attrNameLst>
                                          <p:attrName>style.visibility</p:attrName>
                                        </p:attrNameLst>
                                      </p:cBhvr>
                                      <p:to>
                                        <p:strVal val="visible"/>
                                      </p:to>
                                    </p:set>
                                    <p:anim calcmode="lin" valueType="num">
                                      <p:cBhvr>
                                        <p:cTn id="35"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909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90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9091">
                                            <p:txEl>
                                              <p:pRg st="4" end="4"/>
                                            </p:txEl>
                                          </p:spTgt>
                                        </p:tgtEl>
                                        <p:attrNameLst>
                                          <p:attrName>style.visibility</p:attrName>
                                        </p:attrNameLst>
                                      </p:cBhvr>
                                      <p:to>
                                        <p:strVal val="visible"/>
                                      </p:to>
                                    </p:set>
                                    <p:anim calcmode="lin" valueType="num">
                                      <p:cBhvr>
                                        <p:cTn id="42" dur="5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909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909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9091">
                                            <p:txEl>
                                              <p:pRg st="5" end="5"/>
                                            </p:txEl>
                                          </p:spTgt>
                                        </p:tgtEl>
                                        <p:attrNameLst>
                                          <p:attrName>style.visibility</p:attrName>
                                        </p:attrNameLst>
                                      </p:cBhvr>
                                      <p:to>
                                        <p:strVal val="visible"/>
                                      </p:to>
                                    </p:set>
                                    <p:anim calcmode="lin" valueType="num">
                                      <p:cBhvr>
                                        <p:cTn id="49" dur="500" fill="hold"/>
                                        <p:tgtEl>
                                          <p:spTgt spid="8909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9091">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909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9091">
                                            <p:txEl>
                                              <p:pRg st="6" end="6"/>
                                            </p:txEl>
                                          </p:spTgt>
                                        </p:tgtEl>
                                        <p:attrNameLst>
                                          <p:attrName>style.visibility</p:attrName>
                                        </p:attrNameLst>
                                      </p:cBhvr>
                                      <p:to>
                                        <p:strVal val="visible"/>
                                      </p:to>
                                    </p:set>
                                    <p:anim calcmode="lin" valueType="num">
                                      <p:cBhvr>
                                        <p:cTn id="56" dur="500" fill="hold"/>
                                        <p:tgtEl>
                                          <p:spTgt spid="89091">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9091">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lcím 2"/>
          <p:cNvSpPr>
            <a:spLocks noGrp="1"/>
          </p:cNvSpPr>
          <p:nvPr>
            <p:ph idx="1"/>
          </p:nvPr>
        </p:nvSpPr>
        <p:spPr>
          <a:xfrm>
            <a:off x="468313" y="1485900"/>
            <a:ext cx="8229600" cy="3743325"/>
          </a:xfrm>
        </p:spPr>
        <p:txBody>
          <a:bodyPr/>
          <a:lstStyle/>
          <a:p>
            <a:pPr marL="0" indent="0" eaLnBrk="1" hangingPunct="1">
              <a:buFont typeface="Arial" pitchFamily="34" charset="0"/>
              <a:buNone/>
            </a:pPr>
            <a:r>
              <a:rPr lang="hu-HU" sz="2400" b="0" dirty="0" smtClean="0">
                <a:solidFill>
                  <a:schemeClr val="tx1"/>
                </a:solidFill>
                <a:ea typeface="ＭＳ Ｐゴシック" pitchFamily="34" charset="-128"/>
              </a:rPr>
              <a:t>Ezen a piacon</a:t>
            </a:r>
          </a:p>
          <a:p>
            <a:pPr marL="0" indent="0" eaLnBrk="1" hangingPunct="1">
              <a:buFont typeface="Arial" pitchFamily="34" charset="0"/>
              <a:buNone/>
            </a:pPr>
            <a:r>
              <a:rPr lang="hu-HU" sz="2400" b="0" dirty="0" smtClean="0">
                <a:solidFill>
                  <a:schemeClr val="tx1"/>
                </a:solidFill>
                <a:ea typeface="ＭＳ Ｐゴシック" pitchFamily="34" charset="-128"/>
              </a:rPr>
              <a:t>a</a:t>
            </a:r>
            <a:r>
              <a:rPr lang="hu-HU" sz="2400" b="0" dirty="0" smtClean="0">
                <a:solidFill>
                  <a:schemeClr val="tx1"/>
                </a:solidFill>
                <a:ea typeface="ＭＳ Ｐゴシック" pitchFamily="34" charset="-128"/>
              </a:rPr>
              <a:t> munka gyümölcsét</a:t>
            </a:r>
          </a:p>
          <a:p>
            <a:pPr marL="0" indent="0" eaLnBrk="1" hangingPunct="1">
              <a:buFont typeface="Arial" pitchFamily="34" charset="0"/>
              <a:buNone/>
            </a:pPr>
            <a:r>
              <a:rPr lang="hu-HU" sz="2400" b="0" dirty="0" smtClean="0">
                <a:solidFill>
                  <a:schemeClr val="tx1"/>
                </a:solidFill>
                <a:ea typeface="ＭＳ Ｐゴシック" pitchFamily="34" charset="-128"/>
              </a:rPr>
              <a:t>v</a:t>
            </a:r>
            <a:r>
              <a:rPr lang="hu-HU" sz="2400" b="0" dirty="0" smtClean="0">
                <a:solidFill>
                  <a:schemeClr val="tx1"/>
                </a:solidFill>
                <a:ea typeface="ＭＳ Ｐゴシック" pitchFamily="34" charset="-128"/>
              </a:rPr>
              <a:t>alaki mindig learatja</a:t>
            </a:r>
            <a:r>
              <a:rPr lang="hu-HU" sz="2400" b="0" dirty="0" smtClean="0">
                <a:solidFill>
                  <a:schemeClr val="tx1"/>
                </a:solidFill>
                <a:ea typeface="ＭＳ Ｐゴシック" pitchFamily="34" charset="-128"/>
              </a:rPr>
              <a:t>:</a:t>
            </a: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en-US" sz="2400" dirty="0" smtClean="0">
                <a:solidFill>
                  <a:schemeClr val="tx1"/>
                </a:solidFill>
                <a:ea typeface="ＭＳ Ｐゴシック" pitchFamily="34" charset="-128"/>
              </a:rPr>
              <a:t>Mi </a:t>
            </a:r>
            <a:r>
              <a:rPr lang="en-US" sz="2400" dirty="0" err="1" smtClean="0">
                <a:solidFill>
                  <a:schemeClr val="tx1"/>
                </a:solidFill>
                <a:ea typeface="ＭＳ Ｐゴシック" pitchFamily="34" charset="-128"/>
              </a:rPr>
              <a:t>vagy</a:t>
            </a:r>
            <a:r>
              <a:rPr lang="en-US" sz="2400" dirty="0" smtClean="0">
                <a:solidFill>
                  <a:schemeClr val="tx1"/>
                </a:solidFill>
                <a:ea typeface="ＭＳ Ｐゴシック" pitchFamily="34" charset="-128"/>
              </a:rPr>
              <a:t> </a:t>
            </a:r>
            <a:r>
              <a:rPr lang="en-US" sz="2400" dirty="0" err="1" smtClean="0">
                <a:solidFill>
                  <a:schemeClr val="tx1"/>
                </a:solidFill>
                <a:ea typeface="ＭＳ Ｐゴシック" pitchFamily="34" charset="-128"/>
              </a:rPr>
              <a:t>mások</a:t>
            </a:r>
            <a:r>
              <a:rPr lang="en-US" sz="2400" dirty="0" smtClean="0">
                <a:solidFill>
                  <a:schemeClr val="tx1"/>
                </a:solidFill>
                <a:ea typeface="ＭＳ Ｐゴシック" pitchFamily="34" charset="-128"/>
              </a:rPr>
              <a:t>?</a:t>
            </a:r>
          </a:p>
        </p:txBody>
      </p:sp>
      <p:pic>
        <p:nvPicPr>
          <p:cNvPr id="3" name="Picture 2" descr="Grapes1.jpg"/>
          <p:cNvPicPr>
            <a:picLocks noChangeAspect="1"/>
          </p:cNvPicPr>
          <p:nvPr/>
        </p:nvPicPr>
        <p:blipFill>
          <a:blip r:embed="rId3" cstate="print"/>
          <a:srcRect/>
          <a:stretch>
            <a:fillRect/>
          </a:stretch>
        </p:blipFill>
        <p:spPr bwMode="auto">
          <a:xfrm>
            <a:off x="4433888" y="3357563"/>
            <a:ext cx="4710112" cy="314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9810">
                                            <p:txEl>
                                              <p:pRg st="0" end="0"/>
                                            </p:txEl>
                                          </p:spTgt>
                                        </p:tgtEl>
                                        <p:attrNameLst>
                                          <p:attrName>style.visibility</p:attrName>
                                        </p:attrNameLst>
                                      </p:cBhvr>
                                      <p:to>
                                        <p:strVal val="visible"/>
                                      </p:to>
                                    </p:set>
                                    <p:anim calcmode="lin" valueType="num">
                                      <p:cBhvr>
                                        <p:cTn id="14" dur="500" fill="hold"/>
                                        <p:tgtEl>
                                          <p:spTgt spid="1198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98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98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9810">
                                            <p:txEl>
                                              <p:pRg st="1" end="1"/>
                                            </p:txEl>
                                          </p:spTgt>
                                        </p:tgtEl>
                                        <p:attrNameLst>
                                          <p:attrName>style.visibility</p:attrName>
                                        </p:attrNameLst>
                                      </p:cBhvr>
                                      <p:to>
                                        <p:strVal val="visible"/>
                                      </p:to>
                                    </p:set>
                                    <p:anim calcmode="lin" valueType="num">
                                      <p:cBhvr>
                                        <p:cTn id="21" dur="500" fill="hold"/>
                                        <p:tgtEl>
                                          <p:spTgt spid="1198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98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98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9810">
                                            <p:txEl>
                                              <p:pRg st="2" end="2"/>
                                            </p:txEl>
                                          </p:spTgt>
                                        </p:tgtEl>
                                        <p:attrNameLst>
                                          <p:attrName>style.visibility</p:attrName>
                                        </p:attrNameLst>
                                      </p:cBhvr>
                                      <p:to>
                                        <p:strVal val="visible"/>
                                      </p:to>
                                    </p:set>
                                    <p:anim calcmode="lin" valueType="num">
                                      <p:cBhvr>
                                        <p:cTn id="28" dur="500" fill="hold"/>
                                        <p:tgtEl>
                                          <p:spTgt spid="1198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98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19810">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19810">
                                            <p:txEl>
                                              <p:pRg st="5" end="5"/>
                                            </p:txEl>
                                          </p:spTgt>
                                        </p:tgtEl>
                                        <p:attrNameLst>
                                          <p:attrName>style.visibility</p:attrName>
                                        </p:attrNameLst>
                                      </p:cBhvr>
                                      <p:to>
                                        <p:strVal val="visible"/>
                                      </p:to>
                                    </p:set>
                                    <p:anim calcmode="lin" valueType="num">
                                      <p:cBhvr>
                                        <p:cTn id="35" dur="500" fill="hold"/>
                                        <p:tgtEl>
                                          <p:spTgt spid="119810">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19810">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198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http://hirdetesi.net/kepek/29863.jpg"/>
          <p:cNvPicPr>
            <a:picLocks noChangeAspect="1" noChangeArrowheads="1"/>
          </p:cNvPicPr>
          <p:nvPr/>
        </p:nvPicPr>
        <p:blipFill>
          <a:blip r:embed="rId3" cstate="print"/>
          <a:srcRect/>
          <a:stretch>
            <a:fillRect/>
          </a:stretch>
        </p:blipFill>
        <p:spPr bwMode="auto">
          <a:xfrm>
            <a:off x="2339975" y="1484313"/>
            <a:ext cx="4679950" cy="3892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25953"/>
                                        </p:tgtEl>
                                        <p:attrNameLst>
                                          <p:attrName>style.visibility</p:attrName>
                                        </p:attrNameLst>
                                      </p:cBhvr>
                                      <p:to>
                                        <p:strVal val="visible"/>
                                      </p:to>
                                    </p:set>
                                    <p:anim calcmode="lin" valueType="num">
                                      <p:cBhvr>
                                        <p:cTn id="7" dur="500" fill="hold"/>
                                        <p:tgtEl>
                                          <p:spTgt spid="125953"/>
                                        </p:tgtEl>
                                        <p:attrNameLst>
                                          <p:attrName>ppt_w</p:attrName>
                                        </p:attrNameLst>
                                      </p:cBhvr>
                                      <p:tavLst>
                                        <p:tav tm="0">
                                          <p:val>
                                            <p:fltVal val="0"/>
                                          </p:val>
                                        </p:tav>
                                        <p:tav tm="100000">
                                          <p:val>
                                            <p:strVal val="#ppt_w"/>
                                          </p:val>
                                        </p:tav>
                                      </p:tavLst>
                                    </p:anim>
                                    <p:anim calcmode="lin" valueType="num">
                                      <p:cBhvr>
                                        <p:cTn id="8" dur="500" fill="hold"/>
                                        <p:tgtEl>
                                          <p:spTgt spid="125953"/>
                                        </p:tgtEl>
                                        <p:attrNameLst>
                                          <p:attrName>ppt_h</p:attrName>
                                        </p:attrNameLst>
                                      </p:cBhvr>
                                      <p:tavLst>
                                        <p:tav tm="0">
                                          <p:val>
                                            <p:fltVal val="0"/>
                                          </p:val>
                                        </p:tav>
                                        <p:tav tm="100000">
                                          <p:val>
                                            <p:strVal val="#ppt_h"/>
                                          </p:val>
                                        </p:tav>
                                      </p:tavLst>
                                    </p:anim>
                                    <p:animEffect transition="in" filter="fade">
                                      <p:cBhvr>
                                        <p:cTn id="9" dur="500"/>
                                        <p:tgtEl>
                                          <p:spTgt spid="125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1986" name="Cím 1"/>
          <p:cNvSpPr>
            <a:spLocks noGrp="1"/>
          </p:cNvSpPr>
          <p:nvPr>
            <p:ph type="title"/>
          </p:nvPr>
        </p:nvSpPr>
        <p:spPr>
          <a:xfrm>
            <a:off x="1692275" y="188913"/>
            <a:ext cx="6192838" cy="1143000"/>
          </a:xfrm>
        </p:spPr>
        <p:txBody>
          <a:bodyPr/>
          <a:lstStyle/>
          <a:p>
            <a:pPr algn="l" eaLnBrk="1" hangingPunct="1"/>
            <a:r>
              <a:rPr lang="en-US" dirty="0" err="1" smtClean="0">
                <a:ea typeface="ＭＳ Ｐゴシック" pitchFamily="34" charset="-128"/>
              </a:rPr>
              <a:t>Miért</a:t>
            </a:r>
            <a:r>
              <a:rPr lang="en-US" dirty="0" smtClean="0">
                <a:ea typeface="ＭＳ Ｐゴシック" pitchFamily="34" charset="-128"/>
              </a:rPr>
              <a:t> </a:t>
            </a:r>
            <a:r>
              <a:rPr lang="en-US" dirty="0" err="1" smtClean="0">
                <a:ea typeface="ＭＳ Ｐゴシック" pitchFamily="34" charset="-128"/>
              </a:rPr>
              <a:t>kell</a:t>
            </a:r>
            <a:r>
              <a:rPr lang="en-US" dirty="0" smtClean="0">
                <a:ea typeface="ＭＳ Ｐゴシック" pitchFamily="34" charset="-128"/>
              </a:rPr>
              <a:t> </a:t>
            </a:r>
            <a:r>
              <a:rPr lang="en-US" dirty="0" err="1" smtClean="0">
                <a:ea typeface="ＭＳ Ｐゴシック" pitchFamily="34" charset="-128"/>
              </a:rPr>
              <a:t>ez</a:t>
            </a:r>
            <a:r>
              <a:rPr lang="en-US" dirty="0" smtClean="0">
                <a:ea typeface="ＭＳ Ｐゴシック" pitchFamily="34" charset="-128"/>
              </a:rPr>
              <a:t>?</a:t>
            </a:r>
            <a:endParaRPr lang="hu-HU" dirty="0" smtClean="0">
              <a:ea typeface="ＭＳ Ｐゴシック" pitchFamily="34" charset="-128"/>
            </a:endParaRPr>
          </a:p>
        </p:txBody>
      </p:sp>
      <p:sp>
        <p:nvSpPr>
          <p:cNvPr id="89091" name="Alcím 2"/>
          <p:cNvSpPr>
            <a:spLocks noGrp="1"/>
          </p:cNvSpPr>
          <p:nvPr>
            <p:ph idx="1"/>
          </p:nvPr>
        </p:nvSpPr>
        <p:spPr/>
        <p:txBody>
          <a:bodyPr/>
          <a:lstStyle/>
          <a:p>
            <a:pPr marL="0" indent="0" eaLnBrk="1" hangingPunct="1">
              <a:buFont typeface="Arial" pitchFamily="34" charset="0"/>
              <a:buNone/>
            </a:pPr>
            <a:r>
              <a:rPr lang="en-US" sz="2400" b="0" dirty="0" smtClean="0">
                <a:solidFill>
                  <a:schemeClr val="tx1"/>
                </a:solidFill>
                <a:ea typeface="ＭＳ Ｐゴシック" pitchFamily="34" charset="-128"/>
              </a:rPr>
              <a:t>A </a:t>
            </a:r>
            <a:r>
              <a:rPr lang="en-US" sz="2400" b="0" dirty="0" err="1" smtClean="0">
                <a:solidFill>
                  <a:schemeClr val="tx1"/>
                </a:solidFill>
                <a:ea typeface="ＭＳ Ｐゴシック" pitchFamily="34" charset="-128"/>
              </a:rPr>
              <a:t>legsikeresebbek</a:t>
            </a:r>
            <a:r>
              <a:rPr lang="en-US" sz="2400" b="0" dirty="0" smtClean="0">
                <a:solidFill>
                  <a:schemeClr val="tx1"/>
                </a:solidFill>
                <a:ea typeface="ＭＳ Ｐゴシック" pitchFamily="34" charset="-128"/>
              </a:rPr>
              <a:t> </a:t>
            </a:r>
            <a:r>
              <a:rPr lang="hu-HU" sz="2400" b="0" dirty="0" smtClean="0">
                <a:solidFill>
                  <a:schemeClr val="tx1"/>
                </a:solidFill>
                <a:ea typeface="ＭＳ Ｐゴシック" pitchFamily="34" charset="-128"/>
              </a:rPr>
              <a:t>így </a:t>
            </a:r>
            <a:r>
              <a:rPr lang="en-US" sz="2400" b="0" dirty="0" err="1" smtClean="0">
                <a:solidFill>
                  <a:schemeClr val="tx1"/>
                </a:solidFill>
                <a:ea typeface="ＭＳ Ｐゴシック" pitchFamily="34" charset="-128"/>
              </a:rPr>
              <a:t>csinálják</a:t>
            </a: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en-US" sz="2400" b="0" dirty="0" err="1" smtClean="0">
                <a:solidFill>
                  <a:schemeClr val="tx1"/>
                </a:solidFill>
                <a:ea typeface="ＭＳ Ｐゴシック" pitchFamily="34" charset="-128"/>
              </a:rPr>
              <a:t>Hatalmas</a:t>
            </a:r>
            <a:r>
              <a:rPr lang="en-US" sz="2400" b="0" dirty="0" smtClean="0">
                <a:solidFill>
                  <a:schemeClr val="tx1"/>
                </a:solidFill>
                <a:ea typeface="ＭＳ Ｐゴシック" pitchFamily="34" charset="-128"/>
              </a:rPr>
              <a:t> </a:t>
            </a:r>
            <a:r>
              <a:rPr lang="en-US" sz="2400" b="0" dirty="0" err="1" smtClean="0">
                <a:solidFill>
                  <a:schemeClr val="tx1"/>
                </a:solidFill>
                <a:ea typeface="ＭＳ Ｐゴシック" pitchFamily="34" charset="-128"/>
              </a:rPr>
              <a:t>lefedetlen</a:t>
            </a:r>
            <a:r>
              <a:rPr lang="en-US" sz="2400" b="0" dirty="0" smtClean="0">
                <a:solidFill>
                  <a:schemeClr val="tx1"/>
                </a:solidFill>
                <a:ea typeface="ＭＳ Ｐゴシック" pitchFamily="34" charset="-128"/>
              </a:rPr>
              <a:t> </a:t>
            </a:r>
            <a:r>
              <a:rPr lang="en-US" sz="2400" b="0" dirty="0" err="1" smtClean="0">
                <a:solidFill>
                  <a:schemeClr val="tx1"/>
                </a:solidFill>
                <a:ea typeface="ＭＳ Ｐゴシック" pitchFamily="34" charset="-128"/>
              </a:rPr>
              <a:t>terület</a:t>
            </a: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hu-HU" sz="2400" b="0" dirty="0" smtClean="0">
                <a:solidFill>
                  <a:schemeClr val="tx1"/>
                </a:solidFill>
                <a:ea typeface="ＭＳ Ｐゴシック" pitchFamily="34" charset="-128"/>
              </a:rPr>
              <a:t>Több pénz, kevesebb stressz</a:t>
            </a: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en-US" sz="2400" b="0" dirty="0" err="1" smtClean="0">
                <a:solidFill>
                  <a:schemeClr val="tx1"/>
                </a:solidFill>
                <a:ea typeface="ＭＳ Ｐゴシック" pitchFamily="34" charset="-128"/>
              </a:rPr>
              <a:t>Jobb</a:t>
            </a:r>
            <a:r>
              <a:rPr lang="hu-HU" sz="2400" b="0" dirty="0" smtClean="0">
                <a:solidFill>
                  <a:schemeClr val="tx1"/>
                </a:solidFill>
                <a:ea typeface="ＭＳ Ｐゴシック" pitchFamily="34" charset="-128"/>
              </a:rPr>
              <a:t> közérzet</a:t>
            </a:r>
            <a:endParaRPr lang="en-US" sz="2400" b="0" dirty="0" smtClean="0">
              <a:solidFill>
                <a:schemeClr val="tx1"/>
              </a:solidFill>
              <a:ea typeface="ＭＳ Ｐゴシック" pitchFamily="34" charset="-128"/>
            </a:endParaRPr>
          </a:p>
          <a:p>
            <a:pPr marL="0" indent="0" eaLnBrk="1" hangingPunct="1">
              <a:buFont typeface="Arial" pitchFamily="34" charset="0"/>
              <a:buNone/>
            </a:pPr>
            <a:r>
              <a:rPr lang="en-US" sz="2400" b="0" dirty="0" err="1" smtClean="0">
                <a:solidFill>
                  <a:schemeClr val="tx1"/>
                </a:solidFill>
                <a:ea typeface="ＭＳ Ｐゴシック" pitchFamily="34" charset="-128"/>
              </a:rPr>
              <a:t>Versenyelőny</a:t>
            </a:r>
            <a:endParaRPr lang="en-US" sz="2400" b="0" dirty="0" smtClean="0">
              <a:solidFill>
                <a:schemeClr val="tx1"/>
              </a:solidFill>
              <a:ea typeface="ＭＳ Ｐゴシック" pitchFamily="34" charset="-128"/>
            </a:endParaRPr>
          </a:p>
        </p:txBody>
      </p:sp>
      <p:sp>
        <p:nvSpPr>
          <p:cNvPr id="9" name="Down Arrow 8"/>
          <p:cNvSpPr>
            <a:spLocks noChangeArrowheads="1"/>
          </p:cNvSpPr>
          <p:nvPr/>
        </p:nvSpPr>
        <p:spPr bwMode="auto">
          <a:xfrm>
            <a:off x="827088" y="3213100"/>
            <a:ext cx="823912" cy="822325"/>
          </a:xfrm>
          <a:prstGeom prst="downArrow">
            <a:avLst>
              <a:gd name="adj1" fmla="val 50000"/>
              <a:gd name="adj2" fmla="val 50000"/>
            </a:avLst>
          </a:prstGeom>
          <a:solidFill>
            <a:srgbClr val="939B1B"/>
          </a:solidFill>
          <a:ln w="9525">
            <a:noFill/>
            <a:miter lim="800000"/>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pic>
        <p:nvPicPr>
          <p:cNvPr id="3" name="Picture 2" descr="Summer-Wallpaper-field-grass-ears-the-rustle-of-the-wind-village-cloud-morning-afternoon-heat-sun-trees-forest-recreation.jpg"/>
          <p:cNvPicPr>
            <a:picLocks noChangeAspect="1"/>
          </p:cNvPicPr>
          <p:nvPr/>
        </p:nvPicPr>
        <p:blipFill>
          <a:blip r:embed="rId5" cstate="print"/>
          <a:srcRect/>
          <a:stretch>
            <a:fillRect/>
          </a:stretch>
        </p:blipFill>
        <p:spPr bwMode="auto">
          <a:xfrm>
            <a:off x="4364038" y="3068638"/>
            <a:ext cx="4525962" cy="3097212"/>
          </a:xfrm>
          <a:prstGeom prst="rect">
            <a:avLst/>
          </a:prstGeom>
          <a:noFill/>
          <a:ln w="9525">
            <a:noFill/>
            <a:miter lim="800000"/>
            <a:headEnd/>
            <a:tailEnd/>
          </a:ln>
        </p:spPr>
      </p:pic>
      <p:pic>
        <p:nvPicPr>
          <p:cNvPr id="4" name="Picture 3" descr="AA006219.png"/>
          <p:cNvPicPr>
            <a:picLocks noChangeAspect="1"/>
          </p:cNvPicPr>
          <p:nvPr/>
        </p:nvPicPr>
        <p:blipFill>
          <a:blip r:embed="rId6" cstate="print"/>
          <a:srcRect/>
          <a:stretch>
            <a:fillRect/>
          </a:stretch>
        </p:blipFill>
        <p:spPr bwMode="auto">
          <a:xfrm>
            <a:off x="1763713" y="3213100"/>
            <a:ext cx="579437" cy="863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90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9091">
                                            <p:txEl>
                                              <p:pRg st="1" end="1"/>
                                            </p:txEl>
                                          </p:spTgt>
                                        </p:tgtEl>
                                        <p:attrNameLst>
                                          <p:attrName>style.visibility</p:attrName>
                                        </p:attrNameLst>
                                      </p:cBhvr>
                                      <p:to>
                                        <p:strVal val="visible"/>
                                      </p:to>
                                    </p:set>
                                    <p:anim calcmode="lin" valueType="num">
                                      <p:cBhvr>
                                        <p:cTn id="20"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8909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9091">
                                            <p:txEl>
                                              <p:pRg st="2" end="2"/>
                                            </p:txEl>
                                          </p:spTgt>
                                        </p:tgtEl>
                                        <p:attrNameLst>
                                          <p:attrName>style.visibility</p:attrName>
                                        </p:attrNameLst>
                                      </p:cBhvr>
                                      <p:to>
                                        <p:strVal val="visible"/>
                                      </p:to>
                                    </p:set>
                                    <p:anim calcmode="lin" valueType="num">
                                      <p:cBhvr>
                                        <p:cTn id="27"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8909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par>
                          <p:cTn id="42" fill="hold" nodeType="afterGroup">
                            <p:stCondLst>
                              <p:cond delay="500"/>
                            </p:stCondLst>
                            <p:childTnLst>
                              <p:par>
                                <p:cTn id="43" presetID="53" presetClass="entr" presetSubtype="16" fill="hold" nodeType="afterEffect">
                                  <p:stCondLst>
                                    <p:cond delay="0"/>
                                  </p:stCondLst>
                                  <p:childTnLst>
                                    <p:set>
                                      <p:cBhvr>
                                        <p:cTn id="44" dur="1" fill="hold">
                                          <p:stCondLst>
                                            <p:cond delay="0"/>
                                          </p:stCondLst>
                                        </p:cTn>
                                        <p:tgtEl>
                                          <p:spTgt spid="89091">
                                            <p:txEl>
                                              <p:pRg st="6" end="6"/>
                                            </p:txEl>
                                          </p:spTgt>
                                        </p:tgtEl>
                                        <p:attrNameLst>
                                          <p:attrName>style.visibility</p:attrName>
                                        </p:attrNameLst>
                                      </p:cBhvr>
                                      <p:to>
                                        <p:strVal val="visible"/>
                                      </p:to>
                                    </p:set>
                                    <p:anim calcmode="lin" valueType="num">
                                      <p:cBhvr>
                                        <p:cTn id="45" dur="500" fill="hold"/>
                                        <p:tgtEl>
                                          <p:spTgt spid="89091">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89091">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89091">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89091">
                                            <p:txEl>
                                              <p:pRg st="7" end="7"/>
                                            </p:txEl>
                                          </p:spTgt>
                                        </p:tgtEl>
                                        <p:attrNameLst>
                                          <p:attrName>style.visibility</p:attrName>
                                        </p:attrNameLst>
                                      </p:cBhvr>
                                      <p:to>
                                        <p:strVal val="visible"/>
                                      </p:to>
                                    </p:set>
                                    <p:anim calcmode="lin" valueType="num">
                                      <p:cBhvr>
                                        <p:cTn id="52" dur="500" fill="hold"/>
                                        <p:tgtEl>
                                          <p:spTgt spid="89091">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89091">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89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Title 1"/>
          <p:cNvSpPr>
            <a:spLocks noGrp="1"/>
          </p:cNvSpPr>
          <p:nvPr>
            <p:ph type="title"/>
          </p:nvPr>
        </p:nvSpPr>
        <p:spPr>
          <a:xfrm>
            <a:off x="1692275" y="188913"/>
            <a:ext cx="6911975" cy="1143000"/>
          </a:xfrm>
        </p:spPr>
        <p:txBody>
          <a:bodyPr/>
          <a:lstStyle/>
          <a:p>
            <a:r>
              <a:rPr lang="hu-HU" dirty="0" smtClean="0">
                <a:ea typeface="ＭＳ Ｐゴシック" pitchFamily="34" charset="-128"/>
              </a:rPr>
              <a:t>Hol az akadálya</a:t>
            </a:r>
            <a:r>
              <a:rPr lang="en-US" dirty="0" smtClean="0">
                <a:ea typeface="ＭＳ Ｐゴシック" pitchFamily="34" charset="-128"/>
              </a:rPr>
              <a:t>?</a:t>
            </a:r>
          </a:p>
        </p:txBody>
      </p:sp>
      <p:pic>
        <p:nvPicPr>
          <p:cNvPr id="6" name="Picture 5"/>
          <p:cNvPicPr>
            <a:picLocks noGrp="1" noChangeAspect="1" noChangeArrowheads="1"/>
          </p:cNvPicPr>
          <p:nvPr>
            <p:ph idx="1"/>
          </p:nvPr>
        </p:nvPicPr>
        <p:blipFill>
          <a:blip r:embed="rId3" cstate="print"/>
          <a:srcRect/>
          <a:stretch>
            <a:fillRect/>
          </a:stretch>
        </p:blipFill>
        <p:spPr bwMode="auto">
          <a:xfrm>
            <a:off x="2483768" y="1628800"/>
            <a:ext cx="3960440"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Title 1"/>
          <p:cNvSpPr>
            <a:spLocks noGrp="1"/>
          </p:cNvSpPr>
          <p:nvPr>
            <p:ph type="title"/>
          </p:nvPr>
        </p:nvSpPr>
        <p:spPr>
          <a:xfrm>
            <a:off x="1692275" y="188913"/>
            <a:ext cx="6911975" cy="1143000"/>
          </a:xfrm>
        </p:spPr>
        <p:txBody>
          <a:bodyPr/>
          <a:lstStyle/>
          <a:p>
            <a:r>
              <a:rPr lang="hu-HU" dirty="0" smtClean="0">
                <a:ea typeface="ＭＳ Ｐゴシック" pitchFamily="34" charset="-128"/>
              </a:rPr>
              <a:t>Mi az akadálya</a:t>
            </a:r>
            <a:r>
              <a:rPr lang="en-US" dirty="0" smtClean="0">
                <a:ea typeface="ＭＳ Ｐゴシック" pitchFamily="34" charset="-128"/>
              </a:rPr>
              <a:t>?</a:t>
            </a:r>
          </a:p>
        </p:txBody>
      </p:sp>
      <p:sp>
        <p:nvSpPr>
          <p:cNvPr id="96260" name="Tartalom helye 5"/>
          <p:cNvSpPr>
            <a:spLocks noGrp="1"/>
          </p:cNvSpPr>
          <p:nvPr>
            <p:ph idx="1"/>
          </p:nvPr>
        </p:nvSpPr>
        <p:spPr/>
        <p:txBody>
          <a:bodyPr/>
          <a:lstStyle/>
          <a:p>
            <a:pPr marL="0" indent="0" algn="ctr" eaLnBrk="1" hangingPunct="1">
              <a:buFont typeface="Arial" pitchFamily="34" charset="0"/>
              <a:buNone/>
            </a:pPr>
            <a:r>
              <a:rPr lang="hu-HU" sz="2400" b="0" dirty="0" smtClean="0">
                <a:solidFill>
                  <a:schemeClr val="tx1"/>
                </a:solidFill>
                <a:ea typeface="ＭＳ Ｐゴシック" pitchFamily="34" charset="-128"/>
              </a:rPr>
              <a:t>Egy igen költséges tévedés,</a:t>
            </a:r>
          </a:p>
          <a:p>
            <a:pPr marL="0" indent="0" algn="ctr" eaLnBrk="1" hangingPunct="1">
              <a:buFont typeface="Arial" pitchFamily="34" charset="0"/>
              <a:buNone/>
            </a:pPr>
            <a:endParaRPr lang="hu-HU" sz="2400" b="0" dirty="0" smtClean="0">
              <a:solidFill>
                <a:schemeClr val="tx1"/>
              </a:solidFill>
              <a:ea typeface="ＭＳ Ｐゴシック" pitchFamily="34" charset="-128"/>
            </a:endParaRPr>
          </a:p>
          <a:p>
            <a:pPr marL="0" indent="0" algn="ctr" eaLnBrk="1" hangingPunct="1">
              <a:buFont typeface="Arial" pitchFamily="34" charset="0"/>
              <a:buNone/>
            </a:pPr>
            <a:endParaRPr lang="hu-HU" sz="2400" b="0" dirty="0" smtClean="0">
              <a:solidFill>
                <a:schemeClr val="tx1"/>
              </a:solidFill>
              <a:ea typeface="ＭＳ Ｐゴシック" pitchFamily="34" charset="-128"/>
            </a:endParaRPr>
          </a:p>
          <a:p>
            <a:pPr marL="0" indent="0" algn="ctr" eaLnBrk="1" hangingPunct="1">
              <a:buFont typeface="Arial" pitchFamily="34" charset="0"/>
              <a:buNone/>
            </a:pPr>
            <a:r>
              <a:rPr lang="hu-HU" sz="2400" b="0" dirty="0" smtClean="0">
                <a:solidFill>
                  <a:schemeClr val="tx1"/>
                </a:solidFill>
                <a:ea typeface="ＭＳ Ｐゴシック" pitchFamily="34" charset="-128"/>
              </a:rPr>
              <a:t>ami hosszú távon a praxisodba kerülhet:</a:t>
            </a:r>
          </a:p>
          <a:p>
            <a:pPr marL="0" indent="0" algn="ctr" eaLnBrk="1" hangingPunct="1">
              <a:buFont typeface="Arial" pitchFamily="34" charset="0"/>
              <a:buNone/>
            </a:pPr>
            <a:endParaRPr lang="hu-HU" sz="2400" b="0" dirty="0" smtClean="0">
              <a:solidFill>
                <a:schemeClr val="tx1"/>
              </a:solidFill>
              <a:ea typeface="ＭＳ Ｐゴシック" pitchFamily="34" charset="-128"/>
            </a:endParaRPr>
          </a:p>
          <a:p>
            <a:pPr marL="0" indent="0" algn="ctr" eaLnBrk="1" hangingPunct="1">
              <a:buFont typeface="Arial" pitchFamily="34" charset="0"/>
              <a:buNone/>
            </a:pPr>
            <a:endParaRPr lang="hu-HU" sz="2400" b="0" dirty="0" smtClean="0">
              <a:solidFill>
                <a:schemeClr val="tx1"/>
              </a:solidFill>
              <a:ea typeface="ＭＳ Ｐゴシック" pitchFamily="34" charset="-128"/>
            </a:endParaRPr>
          </a:p>
          <a:p>
            <a:pPr marL="0" indent="0" algn="ctr" eaLnBrk="1" hangingPunct="1">
              <a:buFont typeface="Arial" pitchFamily="34" charset="0"/>
              <a:buNone/>
            </a:pPr>
            <a:r>
              <a:rPr lang="hu-HU" sz="2400" b="0" dirty="0" smtClean="0">
                <a:solidFill>
                  <a:schemeClr val="tx1"/>
                </a:solidFill>
                <a:ea typeface="ＭＳ Ｐゴシック" pitchFamily="34" charset="-128"/>
              </a:rPr>
              <a:t>összekeverni a címanyaggyűjtést a címanyag minősítésével.</a:t>
            </a:r>
            <a:endParaRPr lang="en-US" sz="2400" b="0" dirty="0" smtClean="0">
              <a:solidFill>
                <a:schemeClr val="tx1"/>
              </a:solidFill>
              <a:ea typeface="ＭＳ Ｐゴシック" pitchFamily="34" charset="-128"/>
            </a:endParaRPr>
          </a:p>
          <a:p>
            <a:pPr marL="0" indent="0" algn="ctr" eaLnBrk="1" hangingPunct="1">
              <a:buFont typeface="Arial" pitchFamily="34" charset="0"/>
              <a:buNone/>
            </a:pPr>
            <a:endParaRPr lang="en-US" sz="2400" b="0" dirty="0" smtClean="0">
              <a:solidFill>
                <a:schemeClr val="tx1"/>
              </a:solidFill>
              <a:ea typeface="ＭＳ Ｐゴシック" pitchFamily="34" charset="-128"/>
            </a:endParaRPr>
          </a:p>
          <a:p>
            <a:pPr marL="0" indent="0" algn="ctr" eaLnBrk="1" hangingPunct="1">
              <a:buFont typeface="Arial" pitchFamily="34" charset="0"/>
              <a:buNone/>
            </a:pPr>
            <a:endParaRPr lang="en-US" sz="2400" b="0" dirty="0" smtClean="0">
              <a:solidFill>
                <a:schemeClr val="tx1"/>
              </a:solidFill>
              <a:ea typeface="ＭＳ Ｐゴシック" pitchFamily="34" charset="-128"/>
            </a:endParaRPr>
          </a:p>
        </p:txBody>
      </p:sp>
      <p:sp>
        <p:nvSpPr>
          <p:cNvPr id="8" name="Down Arrow 7"/>
          <p:cNvSpPr>
            <a:spLocks noChangeArrowheads="1"/>
          </p:cNvSpPr>
          <p:nvPr/>
        </p:nvSpPr>
        <p:spPr bwMode="auto">
          <a:xfrm>
            <a:off x="4067944" y="3429000"/>
            <a:ext cx="822325" cy="823913"/>
          </a:xfrm>
          <a:prstGeom prst="downArrow">
            <a:avLst>
              <a:gd name="adj1" fmla="val 50000"/>
              <a:gd name="adj2" fmla="val 49999"/>
            </a:avLst>
          </a:prstGeom>
          <a:solidFill>
            <a:srgbClr val="939B1B"/>
          </a:solidFill>
          <a:ln w="9525">
            <a:noFill/>
            <a:miter lim="800000"/>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6" name="Down Arrow 7"/>
          <p:cNvSpPr>
            <a:spLocks noChangeArrowheads="1"/>
          </p:cNvSpPr>
          <p:nvPr/>
        </p:nvSpPr>
        <p:spPr bwMode="auto">
          <a:xfrm>
            <a:off x="4067944" y="2204864"/>
            <a:ext cx="822325" cy="823913"/>
          </a:xfrm>
          <a:prstGeom prst="downArrow">
            <a:avLst>
              <a:gd name="adj1" fmla="val 50000"/>
              <a:gd name="adj2" fmla="val 49999"/>
            </a:avLst>
          </a:prstGeom>
          <a:solidFill>
            <a:srgbClr val="939B1B"/>
          </a:solidFill>
          <a:ln w="9525">
            <a:noFill/>
            <a:miter lim="800000"/>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500" fill="hold"/>
                                        <p:tgtEl>
                                          <p:spTgt spid="962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6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26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6260">
                                            <p:txEl>
                                              <p:pRg st="3" end="3"/>
                                            </p:txEl>
                                          </p:spTgt>
                                        </p:tgtEl>
                                        <p:attrNameLst>
                                          <p:attrName>style.visibility</p:attrName>
                                        </p:attrNameLst>
                                      </p:cBhvr>
                                      <p:to>
                                        <p:strVal val="visible"/>
                                      </p:to>
                                    </p:set>
                                    <p:anim calcmode="lin" valueType="num">
                                      <p:cBhvr>
                                        <p:cTn id="21" dur="500" fill="hold"/>
                                        <p:tgtEl>
                                          <p:spTgt spid="96260">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96260">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9626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6260">
                                            <p:txEl>
                                              <p:pRg st="6" end="6"/>
                                            </p:txEl>
                                          </p:spTgt>
                                        </p:tgtEl>
                                        <p:attrNameLst>
                                          <p:attrName>style.visibility</p:attrName>
                                        </p:attrNameLst>
                                      </p:cBhvr>
                                      <p:to>
                                        <p:strVal val="visible"/>
                                      </p:to>
                                    </p:set>
                                    <p:anim calcmode="lin" valueType="num">
                                      <p:cBhvr>
                                        <p:cTn id="35" dur="500" fill="hold"/>
                                        <p:tgtEl>
                                          <p:spTgt spid="96260">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96260">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962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ím 1"/>
          <p:cNvSpPr>
            <a:spLocks noGrp="1"/>
          </p:cNvSpPr>
          <p:nvPr>
            <p:ph type="title"/>
          </p:nvPr>
        </p:nvSpPr>
        <p:spPr>
          <a:xfrm>
            <a:off x="1763713" y="188913"/>
            <a:ext cx="6911975" cy="1143000"/>
          </a:xfrm>
        </p:spPr>
        <p:txBody>
          <a:bodyPr/>
          <a:lstStyle/>
          <a:p>
            <a:pPr eaLnBrk="1" hangingPunct="1"/>
            <a:r>
              <a:rPr lang="en-US" smtClean="0">
                <a:ea typeface="ＭＳ Ｐゴシック" pitchFamily="34" charset="-128"/>
              </a:rPr>
              <a:t>Hatalmas termőterület</a:t>
            </a:r>
            <a:endParaRPr lang="hu-HU" smtClean="0">
              <a:ea typeface="ＭＳ Ｐゴシック" pitchFamily="34" charset="-128"/>
            </a:endParaRPr>
          </a:p>
        </p:txBody>
      </p:sp>
      <p:sp>
        <p:nvSpPr>
          <p:cNvPr id="89091" name="Alcím 2"/>
          <p:cNvSpPr>
            <a:spLocks noGrp="1"/>
          </p:cNvSpPr>
          <p:nvPr>
            <p:ph idx="1"/>
          </p:nvPr>
        </p:nvSpPr>
        <p:spPr>
          <a:xfrm>
            <a:off x="457200" y="1600200"/>
            <a:ext cx="8229600" cy="3557588"/>
          </a:xfrm>
        </p:spPr>
        <p:txBody>
          <a:bodyPr/>
          <a:lstStyle/>
          <a:p>
            <a:pPr marL="0" indent="0" eaLnBrk="1" hangingPunct="1">
              <a:buFont typeface="Arial" pitchFamily="34" charset="0"/>
              <a:buNone/>
            </a:pPr>
            <a:r>
              <a:rPr lang="hu-HU" sz="2400" b="0" dirty="0" smtClean="0">
                <a:solidFill>
                  <a:schemeClr val="tx1"/>
                </a:solidFill>
                <a:ea typeface="ＭＳ Ｐゴシック" pitchFamily="34" charset="-128"/>
              </a:rPr>
              <a:t>Ha nem szűröd ki előre, több ezer fős piachoz jutsz.</a:t>
            </a:r>
          </a:p>
          <a:p>
            <a:pPr marL="0" indent="0" eaLnBrk="1" hangingPunct="1">
              <a:buFont typeface="Arial" pitchFamily="34" charset="0"/>
              <a:buNone/>
            </a:pPr>
            <a:r>
              <a:rPr lang="hu-HU" sz="2400" b="0" dirty="0" smtClean="0">
                <a:solidFill>
                  <a:schemeClr val="tx1"/>
                </a:solidFill>
                <a:ea typeface="ＭＳ Ｐゴシック" pitchFamily="34" charset="-128"/>
              </a:rPr>
              <a:t>Kikre gondolok?</a:t>
            </a:r>
          </a:p>
          <a:p>
            <a:pPr marL="0" indent="0" eaLnBrk="1" hangingPunct="1">
              <a:buFontTx/>
              <a:buChar char="-"/>
            </a:pPr>
            <a:r>
              <a:rPr lang="hu-HU" sz="2400" b="0" dirty="0" smtClean="0">
                <a:solidFill>
                  <a:schemeClr val="tx1"/>
                </a:solidFill>
                <a:ea typeface="ＭＳ Ｐゴシック" pitchFamily="34" charset="-128"/>
              </a:rPr>
              <a:t>Akiket fel sem írtál a listádra</a:t>
            </a:r>
          </a:p>
          <a:p>
            <a:pPr marL="0" indent="0" eaLnBrk="1" hangingPunct="1">
              <a:buFontTx/>
              <a:buChar char="-"/>
            </a:pPr>
            <a:r>
              <a:rPr lang="hu-HU" sz="2400" b="0" dirty="0" smtClean="0">
                <a:solidFill>
                  <a:schemeClr val="tx1"/>
                </a:solidFill>
                <a:ea typeface="ＭＳ Ｐゴシック" pitchFamily="34" charset="-128"/>
              </a:rPr>
              <a:t>Akiket sohasem mertél hívni</a:t>
            </a:r>
          </a:p>
          <a:p>
            <a:pPr marL="0" indent="0" eaLnBrk="1" hangingPunct="1">
              <a:buFontTx/>
              <a:buChar char="-"/>
            </a:pPr>
            <a:r>
              <a:rPr lang="hu-HU" sz="2400" b="0" dirty="0" smtClean="0">
                <a:solidFill>
                  <a:schemeClr val="tx1"/>
                </a:solidFill>
                <a:ea typeface="ＭＳ Ｐゴシック" pitchFamily="34" charset="-128"/>
              </a:rPr>
              <a:t>Akik nemet mondtak</a:t>
            </a:r>
          </a:p>
          <a:p>
            <a:pPr marL="0" indent="0" eaLnBrk="1" hangingPunct="1">
              <a:buFontTx/>
              <a:buChar char="-"/>
            </a:pPr>
            <a:r>
              <a:rPr lang="hu-HU" sz="2400" b="0" dirty="0" smtClean="0">
                <a:solidFill>
                  <a:schemeClr val="tx1"/>
                </a:solidFill>
                <a:ea typeface="ＭＳ Ｐゴシック" pitchFamily="34" charset="-128"/>
              </a:rPr>
              <a:t>Akik igent mondtak</a:t>
            </a:r>
          </a:p>
          <a:p>
            <a:pPr marL="0" indent="0" eaLnBrk="1" hangingPunct="1">
              <a:buFontTx/>
              <a:buChar char="-"/>
            </a:pPr>
            <a:r>
              <a:rPr lang="hu-HU" sz="2400" b="0" dirty="0" smtClean="0">
                <a:solidFill>
                  <a:schemeClr val="tx1"/>
                </a:solidFill>
                <a:ea typeface="ＭＳ Ｐゴシック" pitchFamily="34" charset="-128"/>
              </a:rPr>
              <a:t>Akiket most fogsz megismerni </a:t>
            </a:r>
            <a:endParaRPr lang="en-US" sz="2400" b="0" dirty="0" smtClean="0">
              <a:solidFill>
                <a:schemeClr val="tx1"/>
              </a:solidFill>
              <a:ea typeface="ＭＳ Ｐゴシック" pitchFamily="34" charset="-128"/>
            </a:endParaRPr>
          </a:p>
        </p:txBody>
      </p:sp>
      <p:pic>
        <p:nvPicPr>
          <p:cNvPr id="2" name="Picture 1" descr="tractor.jpg"/>
          <p:cNvPicPr>
            <a:picLocks noChangeAspect="1"/>
          </p:cNvPicPr>
          <p:nvPr/>
        </p:nvPicPr>
        <p:blipFill>
          <a:blip r:embed="rId3" cstate="print"/>
          <a:srcRect/>
          <a:stretch>
            <a:fillRect/>
          </a:stretch>
        </p:blipFill>
        <p:spPr bwMode="auto">
          <a:xfrm>
            <a:off x="4427538" y="3716338"/>
            <a:ext cx="4429125" cy="2944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 calcmode="lin" valueType="num">
                                      <p:cBhvr>
                                        <p:cTn id="14" dur="500" fill="hold"/>
                                        <p:tgtEl>
                                          <p:spTgt spid="8909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9091">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90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9091">
                                            <p:txEl>
                                              <p:pRg st="1" end="1"/>
                                            </p:txEl>
                                          </p:spTgt>
                                        </p:tgtEl>
                                        <p:attrNameLst>
                                          <p:attrName>style.visibility</p:attrName>
                                        </p:attrNameLst>
                                      </p:cBhvr>
                                      <p:to>
                                        <p:strVal val="visible"/>
                                      </p:to>
                                    </p:set>
                                    <p:anim calcmode="lin" valueType="num">
                                      <p:cBhvr>
                                        <p:cTn id="21"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909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9091">
                                            <p:txEl>
                                              <p:pRg st="2" end="2"/>
                                            </p:txEl>
                                          </p:spTgt>
                                        </p:tgtEl>
                                        <p:attrNameLst>
                                          <p:attrName>style.visibility</p:attrName>
                                        </p:attrNameLst>
                                      </p:cBhvr>
                                      <p:to>
                                        <p:strVal val="visible"/>
                                      </p:to>
                                    </p:set>
                                    <p:anim calcmode="lin" valueType="num">
                                      <p:cBhvr>
                                        <p:cTn id="28"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909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9091">
                                            <p:txEl>
                                              <p:pRg st="3" end="3"/>
                                            </p:txEl>
                                          </p:spTgt>
                                        </p:tgtEl>
                                        <p:attrNameLst>
                                          <p:attrName>style.visibility</p:attrName>
                                        </p:attrNameLst>
                                      </p:cBhvr>
                                      <p:to>
                                        <p:strVal val="visible"/>
                                      </p:to>
                                    </p:set>
                                    <p:anim calcmode="lin" valueType="num">
                                      <p:cBhvr>
                                        <p:cTn id="35" dur="500" fill="hold"/>
                                        <p:tgtEl>
                                          <p:spTgt spid="8909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909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90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9091">
                                            <p:txEl>
                                              <p:pRg st="4" end="4"/>
                                            </p:txEl>
                                          </p:spTgt>
                                        </p:tgtEl>
                                        <p:attrNameLst>
                                          <p:attrName>style.visibility</p:attrName>
                                        </p:attrNameLst>
                                      </p:cBhvr>
                                      <p:to>
                                        <p:strVal val="visible"/>
                                      </p:to>
                                    </p:set>
                                    <p:anim calcmode="lin" valueType="num">
                                      <p:cBhvr>
                                        <p:cTn id="42" dur="500" fill="hold"/>
                                        <p:tgtEl>
                                          <p:spTgt spid="8909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8909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8909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9091">
                                            <p:txEl>
                                              <p:pRg st="5" end="5"/>
                                            </p:txEl>
                                          </p:spTgt>
                                        </p:tgtEl>
                                        <p:attrNameLst>
                                          <p:attrName>style.visibility</p:attrName>
                                        </p:attrNameLst>
                                      </p:cBhvr>
                                      <p:to>
                                        <p:strVal val="visible"/>
                                      </p:to>
                                    </p:set>
                                    <p:anim calcmode="lin" valueType="num">
                                      <p:cBhvr>
                                        <p:cTn id="49" dur="500" fill="hold"/>
                                        <p:tgtEl>
                                          <p:spTgt spid="8909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89091">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8909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9091">
                                            <p:txEl>
                                              <p:pRg st="6" end="6"/>
                                            </p:txEl>
                                          </p:spTgt>
                                        </p:tgtEl>
                                        <p:attrNameLst>
                                          <p:attrName>style.visibility</p:attrName>
                                        </p:attrNameLst>
                                      </p:cBhvr>
                                      <p:to>
                                        <p:strVal val="visible"/>
                                      </p:to>
                                    </p:set>
                                    <p:anim calcmode="lin" valueType="num">
                                      <p:cBhvr>
                                        <p:cTn id="56" dur="500" fill="hold"/>
                                        <p:tgtEl>
                                          <p:spTgt spid="89091">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89091">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ím 1"/>
          <p:cNvSpPr>
            <a:spLocks noGrp="1"/>
          </p:cNvSpPr>
          <p:nvPr>
            <p:ph type="title"/>
          </p:nvPr>
        </p:nvSpPr>
        <p:spPr>
          <a:xfrm>
            <a:off x="1763713" y="188913"/>
            <a:ext cx="6911975" cy="1143000"/>
          </a:xfrm>
        </p:spPr>
        <p:txBody>
          <a:bodyPr/>
          <a:lstStyle/>
          <a:p>
            <a:pPr eaLnBrk="1" hangingPunct="1"/>
            <a:r>
              <a:rPr lang="en-US" smtClean="0">
                <a:ea typeface="ＭＳ Ｐゴシック" pitchFamily="34" charset="-128"/>
              </a:rPr>
              <a:t>Az információ szerepe</a:t>
            </a:r>
            <a:endParaRPr lang="hu-HU" smtClean="0">
              <a:ea typeface="ＭＳ Ｐゴシック" pitchFamily="34" charset="-128"/>
            </a:endParaRPr>
          </a:p>
        </p:txBody>
      </p:sp>
      <p:graphicFrame>
        <p:nvGraphicFramePr>
          <p:cNvPr id="93186" name="Chart 5"/>
          <p:cNvGraphicFramePr>
            <a:graphicFrameLocks/>
          </p:cNvGraphicFramePr>
          <p:nvPr/>
        </p:nvGraphicFramePr>
        <p:xfrm>
          <a:off x="1185863" y="1706563"/>
          <a:ext cx="6197600" cy="4165600"/>
        </p:xfrm>
        <a:graphic>
          <a:graphicData uri="http://schemas.openxmlformats.org/presentationml/2006/ole">
            <p:oleObj spid="_x0000_s186370" r:id="rId4" imgW="6199120" imgH="4163224" progId="Excel.Sheet.8">
              <p:embed/>
            </p:oleObj>
          </a:graphicData>
        </a:graphic>
      </p:graphicFrame>
      <p:sp>
        <p:nvSpPr>
          <p:cNvPr id="93187" name="Alcím 2"/>
          <p:cNvSpPr>
            <a:spLocks noGrp="1"/>
          </p:cNvSpPr>
          <p:nvPr>
            <p:ph idx="1"/>
          </p:nvPr>
        </p:nvSpPr>
        <p:spPr>
          <a:xfrm rot="16200000">
            <a:off x="155575" y="3236913"/>
            <a:ext cx="1584325" cy="384175"/>
          </a:xfrm>
        </p:spPr>
        <p:txBody>
          <a:bodyPr/>
          <a:lstStyle/>
          <a:p>
            <a:pPr marL="0" indent="0" algn="ctr" eaLnBrk="1" hangingPunct="1">
              <a:buFont typeface="Arial" pitchFamily="34" charset="0"/>
              <a:buNone/>
            </a:pPr>
            <a:r>
              <a:rPr lang="en-US" sz="2000" b="0" smtClean="0">
                <a:solidFill>
                  <a:schemeClr val="tx1"/>
                </a:solidFill>
                <a:ea typeface="ＭＳ Ｐゴシック" pitchFamily="34" charset="-128"/>
              </a:rPr>
              <a:t>SIKERESSÉG</a:t>
            </a:r>
          </a:p>
        </p:txBody>
      </p:sp>
      <p:sp>
        <p:nvSpPr>
          <p:cNvPr id="93188" name="Alcím 2"/>
          <p:cNvSpPr txBox="1">
            <a:spLocks/>
          </p:cNvSpPr>
          <p:nvPr/>
        </p:nvSpPr>
        <p:spPr bwMode="auto">
          <a:xfrm>
            <a:off x="3348038" y="5949950"/>
            <a:ext cx="1931987" cy="384175"/>
          </a:xfrm>
          <a:prstGeom prst="rect">
            <a:avLst/>
          </a:prstGeom>
          <a:noFill/>
          <a:ln w="9525">
            <a:noFill/>
            <a:miter lim="800000"/>
            <a:headEnd/>
            <a:tailEnd/>
          </a:ln>
        </p:spPr>
        <p:txBody>
          <a:bodyPr/>
          <a:lstStyle/>
          <a:p>
            <a:pPr algn="ctr">
              <a:spcBef>
                <a:spcPct val="20000"/>
              </a:spcBef>
              <a:buFont typeface="Arial" pitchFamily="34" charset="0"/>
              <a:buNone/>
            </a:pPr>
            <a:r>
              <a:rPr lang="en-US" sz="2000">
                <a:latin typeface="Gill Sans MT" pitchFamily="34" charset="-18"/>
              </a:rPr>
              <a:t>INFORMÁCIÓ</a:t>
            </a:r>
          </a:p>
        </p:txBody>
      </p:sp>
      <p:grpSp>
        <p:nvGrpSpPr>
          <p:cNvPr id="2" name="Group 20"/>
          <p:cNvGrpSpPr>
            <a:grpSpLocks/>
          </p:cNvGrpSpPr>
          <p:nvPr/>
        </p:nvGrpSpPr>
        <p:grpSpPr bwMode="auto">
          <a:xfrm>
            <a:off x="2555875" y="4005263"/>
            <a:ext cx="711200" cy="917575"/>
            <a:chOff x="2843808" y="3645024"/>
            <a:chExt cx="711695" cy="918245"/>
          </a:xfrm>
        </p:grpSpPr>
        <p:sp>
          <p:nvSpPr>
            <p:cNvPr id="12" name="Oval 11"/>
            <p:cNvSpPr>
              <a:spLocks noChangeArrowheads="1"/>
            </p:cNvSpPr>
            <p:nvPr/>
          </p:nvSpPr>
          <p:spPr bwMode="auto">
            <a:xfrm>
              <a:off x="2988372" y="4148628"/>
              <a:ext cx="413037" cy="414641"/>
            </a:xfrm>
            <a:prstGeom prst="ellipse">
              <a:avLst/>
            </a:prstGeom>
            <a:gradFill rotWithShape="1">
              <a:gsLst>
                <a:gs pos="0">
                  <a:srgbClr val="9CC746"/>
                </a:gs>
                <a:gs pos="20000">
                  <a:srgbClr val="9BC348"/>
                </a:gs>
                <a:gs pos="100000">
                  <a:srgbClr val="769535"/>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93200" name="Alcím 2"/>
            <p:cNvSpPr txBox="1">
              <a:spLocks/>
            </p:cNvSpPr>
            <p:nvPr/>
          </p:nvSpPr>
          <p:spPr bwMode="auto">
            <a:xfrm>
              <a:off x="2843808" y="3645024"/>
              <a:ext cx="711695" cy="384354"/>
            </a:xfrm>
            <a:prstGeom prst="rect">
              <a:avLst/>
            </a:prstGeom>
            <a:noFill/>
            <a:ln w="9525">
              <a:noFill/>
              <a:miter lim="800000"/>
              <a:headEnd/>
              <a:tailEnd/>
            </a:ln>
          </p:spPr>
          <p:txBody>
            <a:bodyPr/>
            <a:lstStyle/>
            <a:p>
              <a:pPr algn="ctr">
                <a:spcBef>
                  <a:spcPct val="20000"/>
                </a:spcBef>
                <a:buFont typeface="Arial" pitchFamily="34" charset="0"/>
                <a:buNone/>
              </a:pPr>
              <a:r>
                <a:rPr lang="en-US" sz="2000">
                  <a:latin typeface="Gill Sans MT" pitchFamily="34" charset="-18"/>
                </a:rPr>
                <a:t>HH</a:t>
              </a:r>
            </a:p>
          </p:txBody>
        </p:sp>
      </p:grpSp>
      <p:grpSp>
        <p:nvGrpSpPr>
          <p:cNvPr id="3" name="Group 24"/>
          <p:cNvGrpSpPr>
            <a:grpSpLocks/>
          </p:cNvGrpSpPr>
          <p:nvPr/>
        </p:nvGrpSpPr>
        <p:grpSpPr bwMode="auto">
          <a:xfrm>
            <a:off x="3563938" y="3141663"/>
            <a:ext cx="1216025" cy="917575"/>
            <a:chOff x="3851920" y="2780928"/>
            <a:chExt cx="1215751" cy="918245"/>
          </a:xfrm>
        </p:grpSpPr>
        <p:sp>
          <p:nvSpPr>
            <p:cNvPr id="14" name="Oval 13"/>
            <p:cNvSpPr>
              <a:spLocks noChangeArrowheads="1"/>
            </p:cNvSpPr>
            <p:nvPr/>
          </p:nvSpPr>
          <p:spPr bwMode="auto">
            <a:xfrm>
              <a:off x="4283623" y="3284532"/>
              <a:ext cx="414244" cy="414641"/>
            </a:xfrm>
            <a:prstGeom prst="ellipse">
              <a:avLst/>
            </a:prstGeom>
            <a:gradFill rotWithShape="1">
              <a:gsLst>
                <a:gs pos="0">
                  <a:srgbClr val="9CC746"/>
                </a:gs>
                <a:gs pos="20000">
                  <a:srgbClr val="9BC348"/>
                </a:gs>
                <a:gs pos="100000">
                  <a:srgbClr val="769535"/>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93198" name="Alcím 2"/>
            <p:cNvSpPr txBox="1">
              <a:spLocks/>
            </p:cNvSpPr>
            <p:nvPr/>
          </p:nvSpPr>
          <p:spPr bwMode="auto">
            <a:xfrm>
              <a:off x="3851920" y="2780928"/>
              <a:ext cx="1215751" cy="384354"/>
            </a:xfrm>
            <a:prstGeom prst="rect">
              <a:avLst/>
            </a:prstGeom>
            <a:noFill/>
            <a:ln w="9525">
              <a:noFill/>
              <a:miter lim="800000"/>
              <a:headEnd/>
              <a:tailEnd/>
            </a:ln>
          </p:spPr>
          <p:txBody>
            <a:bodyPr/>
            <a:lstStyle/>
            <a:p>
              <a:pPr algn="ctr">
                <a:spcBef>
                  <a:spcPct val="20000"/>
                </a:spcBef>
                <a:buFont typeface="Arial" pitchFamily="34" charset="0"/>
                <a:buNone/>
              </a:pPr>
              <a:r>
                <a:rPr lang="en-US" sz="2000">
                  <a:latin typeface="Gill Sans MT" pitchFamily="34" charset="-18"/>
                </a:rPr>
                <a:t>AJÁNLÁS</a:t>
              </a:r>
            </a:p>
          </p:txBody>
        </p:sp>
      </p:grpSp>
      <p:grpSp>
        <p:nvGrpSpPr>
          <p:cNvPr id="4" name="Group 25"/>
          <p:cNvGrpSpPr>
            <a:grpSpLocks/>
          </p:cNvGrpSpPr>
          <p:nvPr/>
        </p:nvGrpSpPr>
        <p:grpSpPr bwMode="auto">
          <a:xfrm>
            <a:off x="4284663" y="2133600"/>
            <a:ext cx="1943100" cy="989013"/>
            <a:chOff x="4572000" y="1772816"/>
            <a:chExt cx="1944216" cy="990253"/>
          </a:xfrm>
        </p:grpSpPr>
        <p:sp>
          <p:nvSpPr>
            <p:cNvPr id="15" name="Oval 14"/>
            <p:cNvSpPr>
              <a:spLocks noChangeArrowheads="1"/>
            </p:cNvSpPr>
            <p:nvPr/>
          </p:nvSpPr>
          <p:spPr bwMode="auto">
            <a:xfrm>
              <a:off x="5652120" y="2348212"/>
              <a:ext cx="414575" cy="414857"/>
            </a:xfrm>
            <a:prstGeom prst="ellipse">
              <a:avLst/>
            </a:prstGeom>
            <a:gradFill rotWithShape="1">
              <a:gsLst>
                <a:gs pos="0">
                  <a:srgbClr val="9CC746"/>
                </a:gs>
                <a:gs pos="20000">
                  <a:srgbClr val="9BC348"/>
                </a:gs>
                <a:gs pos="100000">
                  <a:srgbClr val="769535"/>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93196" name="Alcím 2"/>
            <p:cNvSpPr txBox="1">
              <a:spLocks/>
            </p:cNvSpPr>
            <p:nvPr/>
          </p:nvSpPr>
          <p:spPr bwMode="auto">
            <a:xfrm>
              <a:off x="4572000" y="1772816"/>
              <a:ext cx="1944216" cy="384354"/>
            </a:xfrm>
            <a:prstGeom prst="rect">
              <a:avLst/>
            </a:prstGeom>
            <a:noFill/>
            <a:ln w="9525">
              <a:noFill/>
              <a:miter lim="800000"/>
              <a:headEnd/>
              <a:tailEnd/>
            </a:ln>
          </p:spPr>
          <p:txBody>
            <a:bodyPr/>
            <a:lstStyle/>
            <a:p>
              <a:pPr algn="ctr">
                <a:spcBef>
                  <a:spcPct val="20000"/>
                </a:spcBef>
                <a:buFont typeface="Arial" pitchFamily="34" charset="0"/>
                <a:buNone/>
              </a:pPr>
              <a:r>
                <a:rPr lang="en-US" sz="2000">
                  <a:latin typeface="Gill Sans MT" pitchFamily="34" charset="-18"/>
                </a:rPr>
                <a:t>TÁRGYALTUNK</a:t>
              </a:r>
            </a:p>
          </p:txBody>
        </p:sp>
      </p:grpSp>
      <p:grpSp>
        <p:nvGrpSpPr>
          <p:cNvPr id="5" name="Group 26"/>
          <p:cNvGrpSpPr>
            <a:grpSpLocks/>
          </p:cNvGrpSpPr>
          <p:nvPr/>
        </p:nvGrpSpPr>
        <p:grpSpPr bwMode="auto">
          <a:xfrm>
            <a:off x="6516688" y="1268413"/>
            <a:ext cx="1079500" cy="919162"/>
            <a:chOff x="6804248" y="908720"/>
            <a:chExt cx="1080120" cy="918245"/>
          </a:xfrm>
        </p:grpSpPr>
        <p:sp>
          <p:nvSpPr>
            <p:cNvPr id="16" name="Oval 15"/>
            <p:cNvSpPr>
              <a:spLocks noChangeArrowheads="1"/>
            </p:cNvSpPr>
            <p:nvPr/>
          </p:nvSpPr>
          <p:spPr bwMode="auto">
            <a:xfrm>
              <a:off x="7091750" y="1413041"/>
              <a:ext cx="414576" cy="413924"/>
            </a:xfrm>
            <a:prstGeom prst="ellipse">
              <a:avLst/>
            </a:prstGeom>
            <a:gradFill rotWithShape="1">
              <a:gsLst>
                <a:gs pos="0">
                  <a:srgbClr val="9CC746"/>
                </a:gs>
                <a:gs pos="20000">
                  <a:srgbClr val="9BC348"/>
                </a:gs>
                <a:gs pos="100000">
                  <a:srgbClr val="769535"/>
                </a:gs>
              </a:gsLst>
              <a:lin ang="5400000"/>
            </a:gradFill>
            <a:ln w="9525">
              <a:solidFill>
                <a:srgbClr val="98B954"/>
              </a:solidFill>
              <a:round/>
              <a:headEnd/>
              <a:tailEnd/>
            </a:ln>
            <a:effectLst>
              <a:outerShdw dist="23000" dir="5400000" rotWithShape="0">
                <a:srgbClr val="808080">
                  <a:alpha val="34999"/>
                </a:srgbClr>
              </a:outerShdw>
            </a:effectLst>
          </p:spPr>
          <p:txBody>
            <a:bodyPr/>
            <a:lstStyle/>
            <a:p>
              <a:pPr>
                <a:defRPr/>
              </a:pPr>
              <a:endParaRPr lang="en-US">
                <a:solidFill>
                  <a:schemeClr val="lt1"/>
                </a:solidFill>
                <a:latin typeface="+mn-lt"/>
                <a:ea typeface="+mn-ea"/>
              </a:endParaRPr>
            </a:p>
          </p:txBody>
        </p:sp>
        <p:sp>
          <p:nvSpPr>
            <p:cNvPr id="93194" name="Alcím 2"/>
            <p:cNvSpPr txBox="1">
              <a:spLocks/>
            </p:cNvSpPr>
            <p:nvPr/>
          </p:nvSpPr>
          <p:spPr bwMode="auto">
            <a:xfrm>
              <a:off x="6804248" y="908720"/>
              <a:ext cx="1080120" cy="384354"/>
            </a:xfrm>
            <a:prstGeom prst="rect">
              <a:avLst/>
            </a:prstGeom>
            <a:noFill/>
            <a:ln w="9525">
              <a:noFill/>
              <a:miter lim="800000"/>
              <a:headEnd/>
              <a:tailEnd/>
            </a:ln>
          </p:spPr>
          <p:txBody>
            <a:bodyPr/>
            <a:lstStyle/>
            <a:p>
              <a:pPr algn="ctr">
                <a:spcBef>
                  <a:spcPct val="20000"/>
                </a:spcBef>
                <a:buFont typeface="Arial" pitchFamily="34" charset="0"/>
                <a:buNone/>
              </a:pPr>
              <a:r>
                <a:rPr lang="en-US" sz="2000">
                  <a:latin typeface="Gill Sans MT" pitchFamily="34" charset="-18"/>
                </a:rPr>
                <a:t>ÜGYFÉL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ím 1"/>
          <p:cNvSpPr>
            <a:spLocks noGrp="1"/>
          </p:cNvSpPr>
          <p:nvPr>
            <p:ph type="title"/>
          </p:nvPr>
        </p:nvSpPr>
        <p:spPr>
          <a:xfrm>
            <a:off x="1763713" y="188913"/>
            <a:ext cx="6911975" cy="1143000"/>
          </a:xfrm>
        </p:spPr>
        <p:txBody>
          <a:bodyPr/>
          <a:lstStyle/>
          <a:p>
            <a:pPr eaLnBrk="1" hangingPunct="1"/>
            <a:r>
              <a:rPr lang="hu-HU" dirty="0" smtClean="0">
                <a:ea typeface="ＭＳ Ｐゴシック" pitchFamily="34" charset="-128"/>
              </a:rPr>
              <a:t>Mit teszünk most?</a:t>
            </a:r>
            <a:endParaRPr lang="hu-HU" dirty="0" smtClean="0">
              <a:ea typeface="ＭＳ Ｐゴシック" pitchFamily="34" charset="-128"/>
            </a:endParaRPr>
          </a:p>
        </p:txBody>
      </p:sp>
      <p:sp>
        <p:nvSpPr>
          <p:cNvPr id="89091" name="Alcím 2"/>
          <p:cNvSpPr>
            <a:spLocks noGrp="1"/>
          </p:cNvSpPr>
          <p:nvPr>
            <p:ph idx="1"/>
          </p:nvPr>
        </p:nvSpPr>
        <p:spPr>
          <a:xfrm>
            <a:off x="457200" y="1600200"/>
            <a:ext cx="8229600" cy="3557588"/>
          </a:xfrm>
        </p:spPr>
        <p:txBody>
          <a:bodyPr/>
          <a:lstStyle/>
          <a:p>
            <a:pPr marL="0" indent="0" algn="just" eaLnBrk="1" hangingPunct="1">
              <a:buFont typeface="Arial" pitchFamily="34" charset="0"/>
              <a:buNone/>
            </a:pPr>
            <a:r>
              <a:rPr lang="hu-HU" sz="2400" b="0" dirty="0" smtClean="0">
                <a:solidFill>
                  <a:schemeClr val="tx1"/>
                </a:solidFill>
                <a:ea typeface="ＭＳ Ｐゴシック" pitchFamily="34" charset="-128"/>
              </a:rPr>
              <a:t>K1=nincs szakmai talapzat</a:t>
            </a:r>
          </a:p>
          <a:p>
            <a:pPr marL="0" indent="0" algn="just" eaLnBrk="1" hangingPunct="1">
              <a:buFont typeface="Arial" pitchFamily="34" charset="0"/>
              <a:buNone/>
            </a:pPr>
            <a:r>
              <a:rPr lang="hu-HU" sz="2400" b="0" dirty="0" smtClean="0">
                <a:solidFill>
                  <a:schemeClr val="tx1"/>
                </a:solidFill>
                <a:ea typeface="ＭＳ Ｐゴシック" pitchFamily="34" charset="-128"/>
              </a:rPr>
              <a:t>Nem játszik</a:t>
            </a:r>
            <a:endParaRPr lang="hu-HU" sz="2400" b="0" dirty="0" smtClean="0">
              <a:solidFill>
                <a:schemeClr val="tx1"/>
              </a:solidFill>
              <a:ea typeface="ＭＳ Ｐゴシック" pitchFamily="34" charset="-128"/>
            </a:endParaRPr>
          </a:p>
          <a:p>
            <a:pPr marL="0" indent="0" algn="just" eaLnBrk="1" hangingPunct="1">
              <a:buFont typeface="Arial" pitchFamily="34" charset="0"/>
              <a:buNone/>
            </a:pPr>
            <a:r>
              <a:rPr lang="hu-HU" sz="2400" b="0" dirty="0" smtClean="0">
                <a:solidFill>
                  <a:schemeClr val="tx1"/>
                </a:solidFill>
                <a:ea typeface="ＭＳ Ｐゴシック" pitchFamily="34" charset="-128"/>
              </a:rPr>
              <a:t>K2=célpiacok</a:t>
            </a:r>
          </a:p>
          <a:p>
            <a:pPr marL="0" indent="0" algn="just" eaLnBrk="1" hangingPunct="1">
              <a:buFont typeface="Arial" pitchFamily="34" charset="0"/>
              <a:buNone/>
            </a:pPr>
            <a:r>
              <a:rPr lang="hu-HU" sz="2400" b="0" dirty="0" smtClean="0">
                <a:solidFill>
                  <a:schemeClr val="tx1"/>
                </a:solidFill>
                <a:ea typeface="ＭＳ Ｐゴシック" pitchFamily="34" charset="-128"/>
              </a:rPr>
              <a:t>Hegyibe, vitézek!</a:t>
            </a:r>
          </a:p>
          <a:p>
            <a:pPr marL="0" indent="0" algn="just" eaLnBrk="1" hangingPunct="1">
              <a:buFont typeface="Arial" pitchFamily="34" charset="0"/>
              <a:buNone/>
            </a:pPr>
            <a:r>
              <a:rPr lang="hu-HU" sz="2400" b="0" dirty="0" smtClean="0">
                <a:solidFill>
                  <a:schemeClr val="tx1"/>
                </a:solidFill>
                <a:ea typeface="ＭＳ Ｐゴシック" pitchFamily="34" charset="-128"/>
              </a:rPr>
              <a:t>K3=nehéz piacok</a:t>
            </a:r>
          </a:p>
          <a:p>
            <a:pPr marL="0" indent="0" algn="just" eaLnBrk="1" hangingPunct="1">
              <a:buFont typeface="Arial" pitchFamily="34" charset="0"/>
              <a:buNone/>
            </a:pPr>
            <a:r>
              <a:rPr lang="hu-HU" sz="2400" b="0" dirty="0" smtClean="0">
                <a:solidFill>
                  <a:schemeClr val="tx1"/>
                </a:solidFill>
                <a:ea typeface="ＭＳ Ｐゴシック" pitchFamily="34" charset="-128"/>
              </a:rPr>
              <a:t>Majd holnap.</a:t>
            </a:r>
            <a:endParaRPr lang="hu-HU" sz="2400" b="0" dirty="0" smtClean="0">
              <a:solidFill>
                <a:schemeClr val="tx1"/>
              </a:solidFill>
              <a:ea typeface="ＭＳ Ｐゴシック" pitchFamily="34" charset="-128"/>
            </a:endParaRPr>
          </a:p>
          <a:p>
            <a:pPr marL="0" indent="0" algn="just" eaLnBrk="1" hangingPunct="1">
              <a:buFont typeface="Arial" pitchFamily="34" charset="0"/>
              <a:buNone/>
            </a:pPr>
            <a:r>
              <a:rPr lang="hu-HU" sz="2400" b="0" dirty="0" smtClean="0">
                <a:solidFill>
                  <a:schemeClr val="tx1"/>
                </a:solidFill>
                <a:ea typeface="ＭＳ Ｐゴシック" pitchFamily="34" charset="-128"/>
              </a:rPr>
              <a:t>SZ=szórvány           Mindegy.</a:t>
            </a:r>
            <a:endParaRPr lang="hu-HU" sz="2400" b="0" dirty="0" smtClean="0">
              <a:solidFill>
                <a:schemeClr val="tx1"/>
              </a:solidFill>
              <a:ea typeface="ＭＳ Ｐゴシック" pitchFamily="34" charset="-128"/>
            </a:endParaRPr>
          </a:p>
          <a:p>
            <a:pPr marL="0" indent="0" algn="just" eaLnBrk="1" hangingPunct="1">
              <a:buFont typeface="Arial" pitchFamily="34" charset="0"/>
              <a:buNone/>
            </a:pPr>
            <a:r>
              <a:rPr lang="hu-HU" sz="2400" b="0" dirty="0" smtClean="0">
                <a:solidFill>
                  <a:schemeClr val="tx1"/>
                </a:solidFill>
                <a:ea typeface="ＭＳ Ｐゴシック" pitchFamily="34" charset="-128"/>
              </a:rPr>
              <a:t>L=langyos           Körlevél!</a:t>
            </a:r>
            <a:endParaRPr lang="en-US" sz="2400" b="0" dirty="0" smtClean="0">
              <a:solidFill>
                <a:schemeClr val="tx1"/>
              </a:solidFill>
              <a:ea typeface="ＭＳ Ｐゴシック" pitchFamily="34" charset="-128"/>
            </a:endParaRPr>
          </a:p>
        </p:txBody>
      </p:sp>
      <p:sp>
        <p:nvSpPr>
          <p:cNvPr id="4" name="Ellipszis 3"/>
          <p:cNvSpPr/>
          <p:nvPr/>
        </p:nvSpPr>
        <p:spPr>
          <a:xfrm>
            <a:off x="3707904" y="1124744"/>
            <a:ext cx="5040560" cy="396044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prstClr val="black"/>
                </a:solidFill>
                <a:latin typeface="Gill Sans MT" pitchFamily="34" charset="-18"/>
              </a:rPr>
              <a:t>K1</a:t>
            </a:r>
          </a:p>
          <a:p>
            <a:pPr algn="ctr"/>
            <a:endParaRPr lang="hu-HU" dirty="0"/>
          </a:p>
        </p:txBody>
      </p:sp>
      <p:sp>
        <p:nvSpPr>
          <p:cNvPr id="7" name="Ellipszis 6"/>
          <p:cNvSpPr/>
          <p:nvPr/>
        </p:nvSpPr>
        <p:spPr>
          <a:xfrm>
            <a:off x="4644008" y="1700808"/>
            <a:ext cx="1512168" cy="7200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8" name="Ellipszis 7"/>
          <p:cNvSpPr/>
          <p:nvPr/>
        </p:nvSpPr>
        <p:spPr>
          <a:xfrm>
            <a:off x="7452320" y="2348880"/>
            <a:ext cx="1080120" cy="16561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9" name="Ellipszis 8"/>
          <p:cNvSpPr/>
          <p:nvPr/>
        </p:nvSpPr>
        <p:spPr>
          <a:xfrm>
            <a:off x="5436096" y="4149080"/>
            <a:ext cx="158417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10" name="Ellipszis 9"/>
          <p:cNvSpPr/>
          <p:nvPr/>
        </p:nvSpPr>
        <p:spPr>
          <a:xfrm>
            <a:off x="4283968" y="2780928"/>
            <a:ext cx="1008112"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11" name="Szövegdoboz 10"/>
          <p:cNvSpPr txBox="1"/>
          <p:nvPr/>
        </p:nvSpPr>
        <p:spPr>
          <a:xfrm>
            <a:off x="5004048" y="1844824"/>
            <a:ext cx="720080"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K2</a:t>
            </a:r>
            <a:endParaRPr lang="hu-HU" sz="2400" dirty="0">
              <a:solidFill>
                <a:prstClr val="black"/>
              </a:solidFill>
              <a:latin typeface="Gill Sans MT" pitchFamily="34" charset="-18"/>
            </a:endParaRPr>
          </a:p>
        </p:txBody>
      </p:sp>
      <p:sp>
        <p:nvSpPr>
          <p:cNvPr id="12" name="Szövegdoboz 11"/>
          <p:cNvSpPr txBox="1"/>
          <p:nvPr/>
        </p:nvSpPr>
        <p:spPr>
          <a:xfrm>
            <a:off x="7596336" y="2996952"/>
            <a:ext cx="792088"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K3</a:t>
            </a:r>
            <a:endParaRPr lang="hu-HU" sz="2400" dirty="0">
              <a:solidFill>
                <a:prstClr val="black"/>
              </a:solidFill>
              <a:latin typeface="Gill Sans MT" pitchFamily="34" charset="-18"/>
            </a:endParaRPr>
          </a:p>
        </p:txBody>
      </p:sp>
      <p:sp>
        <p:nvSpPr>
          <p:cNvPr id="13" name="Szövegdoboz 12"/>
          <p:cNvSpPr txBox="1"/>
          <p:nvPr/>
        </p:nvSpPr>
        <p:spPr>
          <a:xfrm>
            <a:off x="5724128" y="4221088"/>
            <a:ext cx="1080120"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K2</a:t>
            </a:r>
            <a:endParaRPr lang="hu-HU" sz="2400" dirty="0">
              <a:solidFill>
                <a:prstClr val="black"/>
              </a:solidFill>
              <a:latin typeface="Gill Sans MT" pitchFamily="34" charset="-18"/>
            </a:endParaRPr>
          </a:p>
        </p:txBody>
      </p:sp>
      <p:sp>
        <p:nvSpPr>
          <p:cNvPr id="14" name="Szövegdoboz 13"/>
          <p:cNvSpPr txBox="1"/>
          <p:nvPr/>
        </p:nvSpPr>
        <p:spPr>
          <a:xfrm>
            <a:off x="4427984" y="3284984"/>
            <a:ext cx="792088"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K3</a:t>
            </a:r>
            <a:endParaRPr lang="hu-HU" sz="2400" dirty="0">
              <a:solidFill>
                <a:prstClr val="black"/>
              </a:solidFill>
              <a:latin typeface="Gill Sans MT" pitchFamily="34" charset="-18"/>
            </a:endParaRPr>
          </a:p>
        </p:txBody>
      </p:sp>
      <p:sp>
        <p:nvSpPr>
          <p:cNvPr id="15" name="Szövegdoboz 14"/>
          <p:cNvSpPr txBox="1"/>
          <p:nvPr/>
        </p:nvSpPr>
        <p:spPr>
          <a:xfrm>
            <a:off x="6562354" y="1844824"/>
            <a:ext cx="524504"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SZ</a:t>
            </a:r>
            <a:endParaRPr lang="hu-HU" sz="2400" dirty="0">
              <a:solidFill>
                <a:prstClr val="black"/>
              </a:solidFill>
              <a:latin typeface="Gill Sans MT" pitchFamily="34" charset="-18"/>
            </a:endParaRPr>
          </a:p>
        </p:txBody>
      </p:sp>
      <p:sp>
        <p:nvSpPr>
          <p:cNvPr id="18" name="Szövegdoboz 17"/>
          <p:cNvSpPr txBox="1"/>
          <p:nvPr/>
        </p:nvSpPr>
        <p:spPr>
          <a:xfrm>
            <a:off x="7596336" y="4365104"/>
            <a:ext cx="576064"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L</a:t>
            </a:r>
            <a:endParaRPr lang="hu-HU" sz="2400" dirty="0">
              <a:solidFill>
                <a:prstClr val="black"/>
              </a:solidFill>
              <a:latin typeface="Gill Sans MT" pitchFamily="34" charset="-18"/>
            </a:endParaRPr>
          </a:p>
        </p:txBody>
      </p:sp>
      <p:sp>
        <p:nvSpPr>
          <p:cNvPr id="19" name="Jobbra nyíl 18"/>
          <p:cNvSpPr/>
          <p:nvPr/>
        </p:nvSpPr>
        <p:spPr>
          <a:xfrm>
            <a:off x="1907704" y="4725144"/>
            <a:ext cx="720080"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Jobbra nyíl 19"/>
          <p:cNvSpPr/>
          <p:nvPr/>
        </p:nvSpPr>
        <p:spPr>
          <a:xfrm>
            <a:off x="2267744" y="4293096"/>
            <a:ext cx="720080"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Cím 1"/>
          <p:cNvSpPr>
            <a:spLocks noGrp="1"/>
          </p:cNvSpPr>
          <p:nvPr>
            <p:ph type="title"/>
          </p:nvPr>
        </p:nvSpPr>
        <p:spPr>
          <a:xfrm>
            <a:off x="1763713" y="188913"/>
            <a:ext cx="6911975" cy="1143000"/>
          </a:xfrm>
        </p:spPr>
        <p:txBody>
          <a:bodyPr/>
          <a:lstStyle/>
          <a:p>
            <a:pPr eaLnBrk="1" hangingPunct="1"/>
            <a:r>
              <a:rPr lang="hu-HU" dirty="0" smtClean="0">
                <a:ea typeface="ＭＳ Ｐゴシック" pitchFamily="34" charset="-128"/>
              </a:rPr>
              <a:t>Amiért eljöttél</a:t>
            </a:r>
            <a:endParaRPr lang="hu-HU" dirty="0" smtClean="0">
              <a:ea typeface="ＭＳ Ｐゴシック" pitchFamily="34" charset="-128"/>
            </a:endParaRPr>
          </a:p>
        </p:txBody>
      </p:sp>
      <p:sp>
        <p:nvSpPr>
          <p:cNvPr id="4" name="Alcím 2"/>
          <p:cNvSpPr>
            <a:spLocks noGrp="1"/>
          </p:cNvSpPr>
          <p:nvPr>
            <p:ph idx="1"/>
          </p:nvPr>
        </p:nvSpPr>
        <p:spPr>
          <a:xfrm>
            <a:off x="468313" y="1268413"/>
            <a:ext cx="8229600" cy="576262"/>
          </a:xfrm>
        </p:spPr>
        <p:txBody>
          <a:bodyPr/>
          <a:lstStyle/>
          <a:p>
            <a:pPr marL="0" indent="0" algn="ctr" eaLnBrk="1" hangingPunct="1">
              <a:buFont typeface="Arial" pitchFamily="34" charset="0"/>
              <a:buNone/>
            </a:pPr>
            <a:r>
              <a:rPr lang="hu-HU" sz="2400" b="0" dirty="0" smtClean="0">
                <a:solidFill>
                  <a:schemeClr val="tx1"/>
                </a:solidFill>
                <a:ea typeface="ＭＳ Ｐゴシック" pitchFamily="34" charset="-128"/>
              </a:rPr>
              <a:t>Hogyan lehetne jobban?</a:t>
            </a:r>
            <a:endParaRPr lang="en-US" sz="2400" b="0" dirty="0" smtClean="0">
              <a:solidFill>
                <a:schemeClr val="tx1"/>
              </a:solidFill>
              <a:ea typeface="ＭＳ Ｐゴシック" pitchFamily="34" charset="-128"/>
            </a:endParaRPr>
          </a:p>
        </p:txBody>
      </p:sp>
      <p:pic>
        <p:nvPicPr>
          <p:cNvPr id="89091" name="Picture 1" descr="Maginot_Line_ln-en.jpg"/>
          <p:cNvPicPr>
            <a:picLocks noChangeAspect="1"/>
          </p:cNvPicPr>
          <p:nvPr/>
        </p:nvPicPr>
        <p:blipFill>
          <a:blip r:embed="rId3" cstate="print"/>
          <a:srcRect/>
          <a:stretch>
            <a:fillRect/>
          </a:stretch>
        </p:blipFill>
        <p:spPr bwMode="auto">
          <a:xfrm>
            <a:off x="1692275" y="2060575"/>
            <a:ext cx="5846763" cy="4149725"/>
          </a:xfrm>
          <a:prstGeom prst="rect">
            <a:avLst/>
          </a:prstGeom>
          <a:noFill/>
          <a:ln w="9525">
            <a:noFill/>
            <a:miter lim="800000"/>
            <a:headEnd/>
            <a:tailEnd/>
          </a:ln>
        </p:spPr>
      </p:pic>
      <p:sp>
        <p:nvSpPr>
          <p:cNvPr id="5" name="Bent Arrow 4"/>
          <p:cNvSpPr>
            <a:spLocks/>
          </p:cNvSpPr>
          <p:nvPr/>
        </p:nvSpPr>
        <p:spPr bwMode="auto">
          <a:xfrm rot="5400000" flipV="1">
            <a:off x="4031456" y="2817020"/>
            <a:ext cx="936625" cy="1871662"/>
          </a:xfrm>
          <a:custGeom>
            <a:avLst/>
            <a:gdLst>
              <a:gd name="T0" fmla="*/ 0 w 936625"/>
              <a:gd name="T1" fmla="*/ 1871662 h 1871662"/>
              <a:gd name="T2" fmla="*/ 0 w 936625"/>
              <a:gd name="T3" fmla="*/ 497657 h 1871662"/>
              <a:gd name="T4" fmla="*/ 380579 w 936625"/>
              <a:gd name="T5" fmla="*/ 117078 h 1871662"/>
              <a:gd name="T6" fmla="*/ 619044 w 936625"/>
              <a:gd name="T7" fmla="*/ 117078 h 1871662"/>
              <a:gd name="T8" fmla="*/ 619044 w 936625"/>
              <a:gd name="T9" fmla="*/ 0 h 1871662"/>
              <a:gd name="T10" fmla="*/ 936625 w 936625"/>
              <a:gd name="T11" fmla="*/ 234156 h 1871662"/>
              <a:gd name="T12" fmla="*/ 619044 w 936625"/>
              <a:gd name="T13" fmla="*/ 468313 h 1871662"/>
              <a:gd name="T14" fmla="*/ 619044 w 936625"/>
              <a:gd name="T15" fmla="*/ 351234 h 1871662"/>
              <a:gd name="T16" fmla="*/ 380579 w 936625"/>
              <a:gd name="T17" fmla="*/ 351234 h 1871662"/>
              <a:gd name="T18" fmla="*/ 234156 w 936625"/>
              <a:gd name="T19" fmla="*/ 497657 h 1871662"/>
              <a:gd name="T20" fmla="*/ 234156 w 936625"/>
              <a:gd name="T21" fmla="*/ 1871662 h 1871662"/>
              <a:gd name="T22" fmla="*/ 0 w 936625"/>
              <a:gd name="T23" fmla="*/ 1871662 h 18716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6625" h="1871662">
                <a:moveTo>
                  <a:pt x="0" y="1871662"/>
                </a:moveTo>
                <a:lnTo>
                  <a:pt x="0" y="497657"/>
                </a:lnTo>
                <a:cubicBezTo>
                  <a:pt x="0" y="287469"/>
                  <a:pt x="170391" y="117078"/>
                  <a:pt x="380579" y="117078"/>
                </a:cubicBezTo>
                <a:lnTo>
                  <a:pt x="619044" y="117078"/>
                </a:lnTo>
                <a:lnTo>
                  <a:pt x="619044" y="0"/>
                </a:lnTo>
                <a:lnTo>
                  <a:pt x="936625" y="234156"/>
                </a:lnTo>
                <a:lnTo>
                  <a:pt x="619044" y="468313"/>
                </a:lnTo>
                <a:lnTo>
                  <a:pt x="619044" y="351234"/>
                </a:lnTo>
                <a:lnTo>
                  <a:pt x="380579" y="351234"/>
                </a:lnTo>
                <a:cubicBezTo>
                  <a:pt x="299712" y="351234"/>
                  <a:pt x="234156" y="416790"/>
                  <a:pt x="234156" y="497657"/>
                </a:cubicBezTo>
                <a:lnTo>
                  <a:pt x="234156" y="1871662"/>
                </a:lnTo>
                <a:lnTo>
                  <a:pt x="0" y="1871662"/>
                </a:lnTo>
                <a:close/>
              </a:path>
            </a:pathLst>
          </a:custGeom>
          <a:solidFill>
            <a:srgbClr val="C0504D"/>
          </a:solidFill>
          <a:ln w="9525" cap="flat" cmpd="sng">
            <a:noFill/>
            <a:prstDash val="solid"/>
            <a:round/>
            <a:headEnd/>
            <a:tailEnd/>
          </a:ln>
          <a:effectLst>
            <a:outerShdw dist="23000" dir="5400000" rotWithShape="0">
              <a:srgbClr val="000000">
                <a:alpha val="34999"/>
              </a:srgbClr>
            </a:outerShdw>
          </a:effec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89091"/>
                                        </p:tgtEl>
                                        <p:attrNameLst>
                                          <p:attrName>style.visibility</p:attrName>
                                        </p:attrNameLst>
                                      </p:cBhvr>
                                      <p:to>
                                        <p:strVal val="visible"/>
                                      </p:to>
                                    </p:set>
                                    <p:animEffect transition="in" filter="fade">
                                      <p:cBhvr>
                                        <p:cTn id="13" dur="1000"/>
                                        <p:tgtEl>
                                          <p:spTgt spid="89091"/>
                                        </p:tgtEl>
                                      </p:cBhvr>
                                    </p:animEffect>
                                    <p:anim calcmode="lin" valueType="num">
                                      <p:cBhvr>
                                        <p:cTn id="14" dur="1000" fill="hold"/>
                                        <p:tgtEl>
                                          <p:spTgt spid="89091"/>
                                        </p:tgtEl>
                                        <p:attrNameLst>
                                          <p:attrName>ppt_x</p:attrName>
                                        </p:attrNameLst>
                                      </p:cBhvr>
                                      <p:tavLst>
                                        <p:tav tm="0">
                                          <p:val>
                                            <p:strVal val="#ppt_x"/>
                                          </p:val>
                                        </p:tav>
                                        <p:tav tm="100000">
                                          <p:val>
                                            <p:strVal val="#ppt_x"/>
                                          </p:val>
                                        </p:tav>
                                      </p:tavLst>
                                    </p:anim>
                                    <p:anim calcmode="lin" valueType="num">
                                      <p:cBhvr>
                                        <p:cTn id="15" dur="1000" fill="hold"/>
                                        <p:tgtEl>
                                          <p:spTgt spid="8909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ím 1"/>
          <p:cNvSpPr>
            <a:spLocks noGrp="1"/>
          </p:cNvSpPr>
          <p:nvPr>
            <p:ph type="title"/>
          </p:nvPr>
        </p:nvSpPr>
        <p:spPr>
          <a:xfrm>
            <a:off x="1763713" y="188913"/>
            <a:ext cx="6911975" cy="1143000"/>
          </a:xfrm>
        </p:spPr>
        <p:txBody>
          <a:bodyPr/>
          <a:lstStyle/>
          <a:p>
            <a:pPr eaLnBrk="1" hangingPunct="1"/>
            <a:r>
              <a:rPr lang="hu-HU" dirty="0" smtClean="0">
                <a:ea typeface="ＭＳ Ｐゴシック" pitchFamily="34" charset="-128"/>
              </a:rPr>
              <a:t>Másként és jobban!</a:t>
            </a:r>
            <a:endParaRPr lang="hu-HU" dirty="0" smtClean="0">
              <a:ea typeface="ＭＳ Ｐゴシック" pitchFamily="34" charset="-128"/>
            </a:endParaRPr>
          </a:p>
        </p:txBody>
      </p:sp>
      <p:sp>
        <p:nvSpPr>
          <p:cNvPr id="89091" name="Alcím 2"/>
          <p:cNvSpPr>
            <a:spLocks noGrp="1"/>
          </p:cNvSpPr>
          <p:nvPr>
            <p:ph idx="1"/>
          </p:nvPr>
        </p:nvSpPr>
        <p:spPr>
          <a:xfrm>
            <a:off x="457200" y="1600200"/>
            <a:ext cx="8229600" cy="3557588"/>
          </a:xfrm>
        </p:spPr>
        <p:txBody>
          <a:bodyPr/>
          <a:lstStyle/>
          <a:p>
            <a:pPr marL="0" indent="0" algn="just" eaLnBrk="1" hangingPunct="1">
              <a:buFont typeface="Arial" pitchFamily="34" charset="0"/>
              <a:buNone/>
            </a:pPr>
            <a:r>
              <a:rPr lang="hu-HU" sz="2400" b="0" dirty="0" smtClean="0">
                <a:solidFill>
                  <a:schemeClr val="tx1"/>
                </a:solidFill>
                <a:ea typeface="ＭＳ Ｐゴシック" pitchFamily="34" charset="-128"/>
              </a:rPr>
              <a:t>K1=nincs szakmai talapzat</a:t>
            </a:r>
          </a:p>
          <a:p>
            <a:pPr marL="0" indent="0" algn="just" eaLnBrk="1" hangingPunct="1">
              <a:buFont typeface="Arial" pitchFamily="34" charset="0"/>
              <a:buNone/>
            </a:pPr>
            <a:r>
              <a:rPr lang="hu-HU" sz="2400" b="0" dirty="0" smtClean="0">
                <a:solidFill>
                  <a:schemeClr val="tx1"/>
                </a:solidFill>
                <a:ea typeface="ＭＳ Ｐゴシック" pitchFamily="34" charset="-128"/>
              </a:rPr>
              <a:t>Kezdőknél mentorral!</a:t>
            </a:r>
          </a:p>
          <a:p>
            <a:pPr marL="0" indent="0" algn="just" eaLnBrk="1" hangingPunct="1">
              <a:buFont typeface="Arial" pitchFamily="34" charset="0"/>
              <a:buNone/>
            </a:pPr>
            <a:r>
              <a:rPr lang="hu-HU" sz="2400" b="0" dirty="0" smtClean="0">
                <a:solidFill>
                  <a:schemeClr val="tx1"/>
                </a:solidFill>
                <a:ea typeface="ＭＳ Ｐゴシック" pitchFamily="34" charset="-128"/>
              </a:rPr>
              <a:t>K2=célpiacok</a:t>
            </a:r>
          </a:p>
          <a:p>
            <a:pPr marL="0" indent="0" algn="just" eaLnBrk="1" hangingPunct="1">
              <a:buFont typeface="Arial" pitchFamily="34" charset="0"/>
              <a:buNone/>
            </a:pPr>
            <a:r>
              <a:rPr lang="hu-HU" sz="2400" b="0" dirty="0" smtClean="0">
                <a:solidFill>
                  <a:schemeClr val="tx1"/>
                </a:solidFill>
                <a:ea typeface="ＭＳ Ｐゴシック" pitchFamily="34" charset="-128"/>
              </a:rPr>
              <a:t>Hegyibe, vitézek!</a:t>
            </a:r>
          </a:p>
          <a:p>
            <a:pPr marL="0" indent="0" algn="just" eaLnBrk="1" hangingPunct="1">
              <a:buFont typeface="Arial" pitchFamily="34" charset="0"/>
              <a:buNone/>
            </a:pPr>
            <a:r>
              <a:rPr lang="hu-HU" sz="2400" b="0" dirty="0" smtClean="0">
                <a:solidFill>
                  <a:schemeClr val="tx1"/>
                </a:solidFill>
                <a:ea typeface="ＭＳ Ｐゴシック" pitchFamily="34" charset="-128"/>
              </a:rPr>
              <a:t>K3=nehéz piacok</a:t>
            </a:r>
          </a:p>
          <a:p>
            <a:pPr marL="0" indent="0" algn="just" eaLnBrk="1" hangingPunct="1">
              <a:buFont typeface="Arial" pitchFamily="34" charset="0"/>
              <a:buNone/>
            </a:pPr>
            <a:r>
              <a:rPr lang="hu-HU" sz="2400" b="0" dirty="0" smtClean="0">
                <a:solidFill>
                  <a:schemeClr val="tx1"/>
                </a:solidFill>
                <a:ea typeface="ＭＳ Ｐゴシック" pitchFamily="34" charset="-128"/>
              </a:rPr>
              <a:t>Kivárás, ajánlás, mentor</a:t>
            </a:r>
          </a:p>
          <a:p>
            <a:pPr marL="0" indent="0" algn="just" eaLnBrk="1" hangingPunct="1">
              <a:buFont typeface="Arial" pitchFamily="34" charset="0"/>
              <a:buNone/>
            </a:pPr>
            <a:r>
              <a:rPr lang="hu-HU" sz="2400" b="0" dirty="0" smtClean="0">
                <a:solidFill>
                  <a:schemeClr val="tx1"/>
                </a:solidFill>
                <a:ea typeface="ＭＳ Ｐゴシック" pitchFamily="34" charset="-128"/>
              </a:rPr>
              <a:t>SZ=szórvány           Töltés.</a:t>
            </a:r>
            <a:endParaRPr lang="hu-HU" sz="2400" b="0" dirty="0" smtClean="0">
              <a:solidFill>
                <a:schemeClr val="tx1"/>
              </a:solidFill>
              <a:ea typeface="ＭＳ Ｐゴシック" pitchFamily="34" charset="-128"/>
            </a:endParaRPr>
          </a:p>
          <a:p>
            <a:pPr marL="0" indent="0" algn="just" eaLnBrk="1" hangingPunct="1">
              <a:buFont typeface="Arial" pitchFamily="34" charset="0"/>
              <a:buNone/>
            </a:pPr>
            <a:r>
              <a:rPr lang="hu-HU" sz="2400" b="0" dirty="0" smtClean="0">
                <a:solidFill>
                  <a:schemeClr val="tx1"/>
                </a:solidFill>
                <a:ea typeface="ＭＳ Ｐゴシック" pitchFamily="34" charset="-128"/>
              </a:rPr>
              <a:t>L=langyos           Felmelegítés!</a:t>
            </a:r>
            <a:endParaRPr lang="en-US" sz="2400" b="0" dirty="0" smtClean="0">
              <a:solidFill>
                <a:schemeClr val="tx1"/>
              </a:solidFill>
              <a:ea typeface="ＭＳ Ｐゴシック" pitchFamily="34" charset="-128"/>
            </a:endParaRPr>
          </a:p>
        </p:txBody>
      </p:sp>
      <p:sp>
        <p:nvSpPr>
          <p:cNvPr id="4" name="Ellipszis 3"/>
          <p:cNvSpPr/>
          <p:nvPr/>
        </p:nvSpPr>
        <p:spPr>
          <a:xfrm>
            <a:off x="3707904" y="1124744"/>
            <a:ext cx="5040560" cy="396044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smtClean="0">
                <a:solidFill>
                  <a:prstClr val="black"/>
                </a:solidFill>
                <a:latin typeface="Gill Sans MT" pitchFamily="34" charset="-18"/>
              </a:rPr>
              <a:t>K1</a:t>
            </a:r>
          </a:p>
          <a:p>
            <a:pPr algn="ctr"/>
            <a:endParaRPr lang="hu-HU" dirty="0"/>
          </a:p>
        </p:txBody>
      </p:sp>
      <p:sp>
        <p:nvSpPr>
          <p:cNvPr id="7" name="Ellipszis 6"/>
          <p:cNvSpPr/>
          <p:nvPr/>
        </p:nvSpPr>
        <p:spPr>
          <a:xfrm>
            <a:off x="4644008" y="1700808"/>
            <a:ext cx="1512168" cy="72008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8" name="Ellipszis 7"/>
          <p:cNvSpPr/>
          <p:nvPr/>
        </p:nvSpPr>
        <p:spPr>
          <a:xfrm>
            <a:off x="7452320" y="2348880"/>
            <a:ext cx="1080120" cy="165618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9" name="Ellipszis 8"/>
          <p:cNvSpPr/>
          <p:nvPr/>
        </p:nvSpPr>
        <p:spPr>
          <a:xfrm>
            <a:off x="5436096" y="4149080"/>
            <a:ext cx="1584176" cy="6480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10" name="Ellipszis 9"/>
          <p:cNvSpPr/>
          <p:nvPr/>
        </p:nvSpPr>
        <p:spPr>
          <a:xfrm>
            <a:off x="4283968" y="2780928"/>
            <a:ext cx="1008112" cy="144016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hu-HU"/>
          </a:p>
        </p:txBody>
      </p:sp>
      <p:sp>
        <p:nvSpPr>
          <p:cNvPr id="11" name="Szövegdoboz 10"/>
          <p:cNvSpPr txBox="1"/>
          <p:nvPr/>
        </p:nvSpPr>
        <p:spPr>
          <a:xfrm>
            <a:off x="5004048" y="1844824"/>
            <a:ext cx="720080"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K2</a:t>
            </a:r>
            <a:endParaRPr lang="hu-HU" sz="2400" dirty="0">
              <a:solidFill>
                <a:prstClr val="black"/>
              </a:solidFill>
              <a:latin typeface="Gill Sans MT" pitchFamily="34" charset="-18"/>
            </a:endParaRPr>
          </a:p>
        </p:txBody>
      </p:sp>
      <p:sp>
        <p:nvSpPr>
          <p:cNvPr id="12" name="Szövegdoboz 11"/>
          <p:cNvSpPr txBox="1"/>
          <p:nvPr/>
        </p:nvSpPr>
        <p:spPr>
          <a:xfrm>
            <a:off x="7596336" y="2996952"/>
            <a:ext cx="792088"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K3</a:t>
            </a:r>
            <a:endParaRPr lang="hu-HU" sz="2400" dirty="0">
              <a:solidFill>
                <a:prstClr val="black"/>
              </a:solidFill>
              <a:latin typeface="Gill Sans MT" pitchFamily="34" charset="-18"/>
            </a:endParaRPr>
          </a:p>
        </p:txBody>
      </p:sp>
      <p:sp>
        <p:nvSpPr>
          <p:cNvPr id="13" name="Szövegdoboz 12"/>
          <p:cNvSpPr txBox="1"/>
          <p:nvPr/>
        </p:nvSpPr>
        <p:spPr>
          <a:xfrm>
            <a:off x="5724128" y="4221088"/>
            <a:ext cx="1080120"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K2</a:t>
            </a:r>
            <a:endParaRPr lang="hu-HU" sz="2400" dirty="0">
              <a:solidFill>
                <a:prstClr val="black"/>
              </a:solidFill>
              <a:latin typeface="Gill Sans MT" pitchFamily="34" charset="-18"/>
            </a:endParaRPr>
          </a:p>
        </p:txBody>
      </p:sp>
      <p:sp>
        <p:nvSpPr>
          <p:cNvPr id="14" name="Szövegdoboz 13"/>
          <p:cNvSpPr txBox="1"/>
          <p:nvPr/>
        </p:nvSpPr>
        <p:spPr>
          <a:xfrm>
            <a:off x="4427984" y="3284984"/>
            <a:ext cx="792088"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K3</a:t>
            </a:r>
            <a:endParaRPr lang="hu-HU" sz="2400" dirty="0">
              <a:solidFill>
                <a:prstClr val="black"/>
              </a:solidFill>
              <a:latin typeface="Gill Sans MT" pitchFamily="34" charset="-18"/>
            </a:endParaRPr>
          </a:p>
        </p:txBody>
      </p:sp>
      <p:sp>
        <p:nvSpPr>
          <p:cNvPr id="15" name="Szövegdoboz 14"/>
          <p:cNvSpPr txBox="1"/>
          <p:nvPr/>
        </p:nvSpPr>
        <p:spPr>
          <a:xfrm>
            <a:off x="6562354" y="1844824"/>
            <a:ext cx="524504"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SZ</a:t>
            </a:r>
            <a:endParaRPr lang="hu-HU" sz="2400" dirty="0">
              <a:solidFill>
                <a:prstClr val="black"/>
              </a:solidFill>
              <a:latin typeface="Gill Sans MT" pitchFamily="34" charset="-18"/>
            </a:endParaRPr>
          </a:p>
        </p:txBody>
      </p:sp>
      <p:sp>
        <p:nvSpPr>
          <p:cNvPr id="18" name="Szövegdoboz 17"/>
          <p:cNvSpPr txBox="1"/>
          <p:nvPr/>
        </p:nvSpPr>
        <p:spPr>
          <a:xfrm>
            <a:off x="7596336" y="4365104"/>
            <a:ext cx="576064" cy="461665"/>
          </a:xfrm>
          <a:prstGeom prst="rect">
            <a:avLst/>
          </a:prstGeom>
          <a:noFill/>
        </p:spPr>
        <p:txBody>
          <a:bodyPr wrap="square" rtlCol="0">
            <a:spAutoFit/>
          </a:bodyPr>
          <a:lstStyle/>
          <a:p>
            <a:pPr algn="ctr" defTabSz="457200" fontAlgn="base">
              <a:spcBef>
                <a:spcPct val="0"/>
              </a:spcBef>
              <a:spcAft>
                <a:spcPct val="0"/>
              </a:spcAft>
            </a:pPr>
            <a:r>
              <a:rPr lang="hu-HU" sz="2400" dirty="0" smtClean="0">
                <a:solidFill>
                  <a:prstClr val="black"/>
                </a:solidFill>
                <a:latin typeface="Gill Sans MT" pitchFamily="34" charset="-18"/>
              </a:rPr>
              <a:t>L</a:t>
            </a:r>
            <a:endParaRPr lang="hu-HU" sz="2400" dirty="0">
              <a:solidFill>
                <a:prstClr val="black"/>
              </a:solidFill>
              <a:latin typeface="Gill Sans MT" pitchFamily="34" charset="-18"/>
            </a:endParaRPr>
          </a:p>
        </p:txBody>
      </p:sp>
      <p:sp>
        <p:nvSpPr>
          <p:cNvPr id="19" name="Jobbra nyíl 18"/>
          <p:cNvSpPr/>
          <p:nvPr/>
        </p:nvSpPr>
        <p:spPr>
          <a:xfrm>
            <a:off x="1907704" y="4725144"/>
            <a:ext cx="720080"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Jobbra nyíl 19"/>
          <p:cNvSpPr/>
          <p:nvPr/>
        </p:nvSpPr>
        <p:spPr>
          <a:xfrm>
            <a:off x="2267744" y="4293096"/>
            <a:ext cx="720080" cy="412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defTabSz="457200" fontAlgn="base">
          <a:spcBef>
            <a:spcPct val="0"/>
          </a:spcBef>
          <a:spcAft>
            <a:spcPct val="0"/>
          </a:spcAft>
          <a:defRPr sz="1400">
            <a:solidFill>
              <a:prstClr val="black"/>
            </a:solidFill>
            <a:latin typeface="Arial" pitchFamily="34" charset="0"/>
          </a:defRPr>
        </a:defPPr>
      </a:lstStyle>
    </a:txDef>
  </a:objectDefaults>
  <a:extraClrSchemeLst/>
</a:theme>
</file>

<file path=ppt/theme/theme3.xml><?xml version="1.0" encoding="utf-8"?>
<a:theme xmlns:a="http://schemas.openxmlformats.org/drawingml/2006/main" name="1_Office Theme">
  <a:themeElements>
    <a:clrScheme name="Egyéni 2. sém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defTabSz="457200" fontAlgn="base">
          <a:spcBef>
            <a:spcPct val="0"/>
          </a:spcBef>
          <a:spcAft>
            <a:spcPct val="0"/>
          </a:spcAft>
          <a:defRPr sz="1400">
            <a:solidFill>
              <a:prstClr val="black"/>
            </a:solidFill>
            <a:latin typeface="Arial" pitchFamily="34" charset="0"/>
          </a:defRPr>
        </a:defPPr>
      </a:lstStyle>
    </a:txDef>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17202</TotalTime>
  <Words>400</Words>
  <Application>Microsoft Office PowerPoint</Application>
  <PresentationFormat>Diavetítés a képernyőre (4:3 oldalarány)</PresentationFormat>
  <Paragraphs>120</Paragraphs>
  <Slides>15</Slides>
  <Notes>15</Notes>
  <HiddenSlides>0</HiddenSlides>
  <MMClips>0</MMClips>
  <ScaleCrop>false</ScaleCrop>
  <HeadingPairs>
    <vt:vector size="6" baseType="variant">
      <vt:variant>
        <vt:lpstr>Téma</vt:lpstr>
      </vt:variant>
      <vt:variant>
        <vt:i4>3</vt:i4>
      </vt:variant>
      <vt:variant>
        <vt:lpstr>Beágyazott OLE kiszolgálók</vt:lpstr>
      </vt:variant>
      <vt:variant>
        <vt:i4>1</vt:i4>
      </vt:variant>
      <vt:variant>
        <vt:lpstr>Diacímek</vt:lpstr>
      </vt:variant>
      <vt:variant>
        <vt:i4>15</vt:i4>
      </vt:variant>
    </vt:vector>
  </HeadingPairs>
  <TitlesOfParts>
    <vt:vector size="19" baseType="lpstr">
      <vt:lpstr>4_Office-téma</vt:lpstr>
      <vt:lpstr>Office Theme</vt:lpstr>
      <vt:lpstr>1_Office Theme</vt:lpstr>
      <vt:lpstr>Microsoft Office Excel 97-2003 munkalap</vt:lpstr>
      <vt:lpstr>Most… a… Maginot-akció      avagy a megközelítések újragondolása</vt:lpstr>
      <vt:lpstr>Miért kell ez?</vt:lpstr>
      <vt:lpstr>Hol az akadálya?</vt:lpstr>
      <vt:lpstr>Mi az akadálya?</vt:lpstr>
      <vt:lpstr>Hatalmas termőterület</vt:lpstr>
      <vt:lpstr>Az információ szerepe</vt:lpstr>
      <vt:lpstr>Mit teszünk most?</vt:lpstr>
      <vt:lpstr>Amiért eljöttél</vt:lpstr>
      <vt:lpstr>Másként és jobban!</vt:lpstr>
      <vt:lpstr>A célpiac meghatározása</vt:lpstr>
      <vt:lpstr>Mire adunk megoldást?</vt:lpstr>
      <vt:lpstr>Itt a betakarítás ideje!</vt:lpstr>
      <vt:lpstr>Proaktív kifogáskezelés</vt:lpstr>
      <vt:lpstr>14. dia</vt:lpstr>
      <vt:lpstr>15.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Termékismeret  Pannónia befektetési életbiztosítások Pannónia Kockázati Életbiztosítás   Gaál Csaba</dc:title>
  <dc:creator>Gaál Csaba</dc:creator>
  <cp:lastModifiedBy>Belinszki Zoltán</cp:lastModifiedBy>
  <cp:revision>743</cp:revision>
  <dcterms:created xsi:type="dcterms:W3CDTF">2009-06-16T20:51:50Z</dcterms:created>
  <dcterms:modified xsi:type="dcterms:W3CDTF">2012-04-04T20:27:12Z</dcterms:modified>
</cp:coreProperties>
</file>