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4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9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6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  <p:sldMasterId id="2147483775" r:id="rId2"/>
    <p:sldMasterId id="2147483805" r:id="rId3"/>
    <p:sldMasterId id="2147483835" r:id="rId4"/>
    <p:sldMasterId id="2147483865" r:id="rId5"/>
    <p:sldMasterId id="2147483895" r:id="rId6"/>
    <p:sldMasterId id="2147483925" r:id="rId7"/>
  </p:sldMasterIdLst>
  <p:notesMasterIdLst>
    <p:notesMasterId r:id="rId15"/>
  </p:notesMasterIdLst>
  <p:handoutMasterIdLst>
    <p:handoutMasterId r:id="rId16"/>
  </p:handoutMasterIdLst>
  <p:sldIdLst>
    <p:sldId id="309" r:id="rId8"/>
    <p:sldId id="310" r:id="rId9"/>
    <p:sldId id="311" r:id="rId10"/>
    <p:sldId id="312" r:id="rId11"/>
    <p:sldId id="313" r:id="rId12"/>
    <p:sldId id="314" r:id="rId13"/>
    <p:sldId id="315" r:id="rId14"/>
  </p:sldIdLst>
  <p:sldSz cx="9144000" cy="6858000" type="screen4x3"/>
  <p:notesSz cx="6858000" cy="9144000"/>
  <p:defaultTextStyle>
    <a:defPPr>
      <a:defRPr lang="hu-HU"/>
    </a:defPPr>
    <a:lvl1pPr algn="ctr" rtl="0" fontAlgn="base">
      <a:spcBef>
        <a:spcPct val="0"/>
      </a:spcBef>
      <a:spcAft>
        <a:spcPct val="30000"/>
      </a:spcAft>
      <a:buClr>
        <a:schemeClr val="accent1"/>
      </a:buClr>
      <a:buFont typeface="Wingdings" pitchFamily="2" charset="2"/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6676" algn="ctr" rtl="0" fontAlgn="base">
      <a:spcBef>
        <a:spcPct val="0"/>
      </a:spcBef>
      <a:spcAft>
        <a:spcPct val="30000"/>
      </a:spcAft>
      <a:buClr>
        <a:schemeClr val="accent1"/>
      </a:buClr>
      <a:buFont typeface="Wingdings" pitchFamily="2" charset="2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3354" algn="ctr" rtl="0" fontAlgn="base">
      <a:spcBef>
        <a:spcPct val="0"/>
      </a:spcBef>
      <a:spcAft>
        <a:spcPct val="30000"/>
      </a:spcAft>
      <a:buClr>
        <a:schemeClr val="accent1"/>
      </a:buClr>
      <a:buFont typeface="Wingdings" pitchFamily="2" charset="2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0021" algn="ctr" rtl="0" fontAlgn="base">
      <a:spcBef>
        <a:spcPct val="0"/>
      </a:spcBef>
      <a:spcAft>
        <a:spcPct val="30000"/>
      </a:spcAft>
      <a:buClr>
        <a:schemeClr val="accent1"/>
      </a:buClr>
      <a:buFont typeface="Wingdings" pitchFamily="2" charset="2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6694" algn="ctr" rtl="0" fontAlgn="base">
      <a:spcBef>
        <a:spcPct val="0"/>
      </a:spcBef>
      <a:spcAft>
        <a:spcPct val="30000"/>
      </a:spcAft>
      <a:buClr>
        <a:schemeClr val="accent1"/>
      </a:buClr>
      <a:buFont typeface="Wingdings" pitchFamily="2" charset="2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3363" algn="l" defTabSz="913354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0043" algn="l" defTabSz="913354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196712" algn="l" defTabSz="913354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3388" algn="l" defTabSz="913354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FFFF00"/>
    <a:srgbClr val="0099CC"/>
    <a:srgbClr val="009999"/>
    <a:srgbClr val="00CC99"/>
    <a:srgbClr val="33CC33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28" autoAdjust="0"/>
    <p:restoredTop sz="94177" autoAdjust="0"/>
  </p:normalViewPr>
  <p:slideViewPr>
    <p:cSldViewPr>
      <p:cViewPr varScale="1">
        <p:scale>
          <a:sx n="68" d="100"/>
          <a:sy n="68" d="100"/>
        </p:scale>
        <p:origin x="11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31715B-295A-41A1-BB9D-00E67C3F006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685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pPr>
              <a:defRPr/>
            </a:pPr>
            <a:fld id="{198E955A-9BC9-4003-BFFD-0BF93DE9DCC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8199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667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33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2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66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3363" algn="l" defTabSz="913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043" algn="l" defTabSz="913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6712" algn="l" defTabSz="913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388" algn="l" defTabSz="913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6.xml"/></Relationships>
</file>

<file path=ppt/slideLayouts/_rels/slideLayout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6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1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7.xml"/></Relationships>
</file>

<file path=ppt/slideLayouts/_rels/slideLayout1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7.xml"/></Relationships>
</file>

<file path=ppt/slideLayouts/_rels/slideLayout1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7.xml"/></Relationships>
</file>

<file path=ppt/slideLayouts/_rels/slideLayout1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7.xml"/></Relationships>
</file>

<file path=ppt/slideLayouts/_rels/slideLayout1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7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7.xml"/></Relationships>
</file>

<file path=ppt/slideLayouts/_rels/slideLayout1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7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oard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51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eck 2"/>
          <p:cNvSpPr/>
          <p:nvPr/>
        </p:nvSpPr>
        <p:spPr>
          <a:xfrm>
            <a:off x="219105" y="6372356"/>
            <a:ext cx="1080038" cy="358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548" tIns="38274" rIns="76548" bIns="38274" anchor="ctr"/>
          <a:lstStyle/>
          <a:p>
            <a:pPr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9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8" y="6927"/>
            <a:ext cx="3631879" cy="4573537"/>
          </a:xfrm>
          <a:solidFill>
            <a:srgbClr val="CFE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820247"/>
            <a:ext cx="3052714" cy="152840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lang="en-GB" sz="1500" b="0" kern="1200" cap="none" baseline="0" noProof="0" dirty="0" smtClean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1300" b="0" kern="1200" cap="none" baseline="0" noProof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3pPr>
            <a:lvl4pPr>
              <a:lnSpc>
                <a:spcPct val="100000"/>
              </a:lnSpc>
              <a:buAutoNum type="arabicPeriod"/>
              <a:defRPr sz="1000">
                <a:solidFill>
                  <a:srgbClr val="00378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5pPr>
            <a:lvl6pPr>
              <a:defRPr>
                <a:solidFill>
                  <a:srgbClr val="003781"/>
                </a:solidFill>
              </a:defRPr>
            </a:lvl6pPr>
            <a:lvl7pPr>
              <a:defRPr>
                <a:solidFill>
                  <a:srgbClr val="003781"/>
                </a:solidFill>
              </a:defRPr>
            </a:lvl7pPr>
            <a:lvl8pPr>
              <a:defRPr>
                <a:solidFill>
                  <a:srgbClr val="003781"/>
                </a:solidFill>
              </a:defRPr>
            </a:lvl8pPr>
            <a:lvl9pPr>
              <a:buAutoNum type="arabicParenR"/>
              <a:defRPr>
                <a:solidFill>
                  <a:srgbClr val="00378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4" name="Tabellenplatzhalter 3"/>
          <p:cNvSpPr>
            <a:spLocks noGrp="1"/>
          </p:cNvSpPr>
          <p:nvPr>
            <p:ph type="tbl" sz="quarter" idx="14"/>
          </p:nvPr>
        </p:nvSpPr>
        <p:spPr>
          <a:xfrm>
            <a:off x="4571405" y="515837"/>
            <a:ext cx="4201072" cy="5834299"/>
          </a:xfrm>
          <a:prstGeom prst="rect">
            <a:avLst/>
          </a:prstGeom>
        </p:spPr>
        <p:txBody>
          <a:bodyPr anchor="ctr"/>
          <a:lstStyle>
            <a:lvl1pPr algn="ctr">
              <a:defRPr sz="1700"/>
            </a:lvl1pPr>
          </a:lstStyle>
          <a:p>
            <a:pPr lvl="0"/>
            <a:r>
              <a:rPr lang="hu-HU" noProof="0"/>
              <a:t>Táblázat beszúrásához kattintson az ikonra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2" y="765321"/>
            <a:ext cx="4191595" cy="3023636"/>
          </a:xfrm>
        </p:spPr>
        <p:txBody>
          <a:bodyPr/>
          <a:lstStyle>
            <a:lvl1pPr>
              <a:defRPr lang="en-GB" sz="3700" b="1" kern="1200" cap="all" baseline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1641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Break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8"/>
          <p:cNvPicPr>
            <a:picLocks noChangeAspect="1"/>
          </p:cNvPicPr>
          <p:nvPr/>
        </p:nvPicPr>
        <p:blipFill>
          <a:blip r:embed="rId2" cstate="print">
            <a:alphaModFix amt="45000"/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2000" y="550000"/>
            <a:ext cx="4572000" cy="6308019"/>
          </a:xfrm>
          <a:prstGeom prst="rect">
            <a:avLst/>
          </a:prstGeom>
        </p:spPr>
      </p:pic>
      <p:sp>
        <p:nvSpPr>
          <p:cNvPr id="4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0"/>
            <a:ext cx="9144000" cy="6858000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879" y="2552127"/>
            <a:ext cx="3130839" cy="3296241"/>
          </a:xfrm>
        </p:spPr>
        <p:txBody>
          <a:bodyPr lIns="120550" tIns="180823"/>
          <a:lstStyle>
            <a:lvl1pPr>
              <a:defRPr lang="de-DE" sz="168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/>
          </p:nvPr>
        </p:nvSpPr>
        <p:spPr>
          <a:xfrm>
            <a:off x="381050" y="515820"/>
            <a:ext cx="5714554" cy="2537824"/>
          </a:xfrm>
          <a:prstGeom prst="rect">
            <a:avLst/>
          </a:prstGeom>
        </p:spPr>
        <p:txBody>
          <a:bodyPr bIns="150687" anchor="b">
            <a:normAutofit/>
          </a:bodyPr>
          <a:lstStyle>
            <a:lvl1pPr marL="0" algn="l" defTabSz="1022924" rtl="0" eaLnBrk="1" latinLnBrk="0" hangingPunct="1">
              <a:defRPr lang="de-DE" sz="30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noProof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6166283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Headline with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47" name="Textplatzhalter 23"/>
          <p:cNvSpPr>
            <a:spLocks noGrp="1"/>
          </p:cNvSpPr>
          <p:nvPr>
            <p:ph type="body" sz="quarter" idx="22"/>
          </p:nvPr>
        </p:nvSpPr>
        <p:spPr>
          <a:xfrm>
            <a:off x="11" y="2264753"/>
            <a:ext cx="4200525" cy="3583596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1011" y="1030050"/>
            <a:ext cx="3250879" cy="2277535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1050" y="3820228"/>
            <a:ext cx="3250829" cy="25489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8"/>
          </p:nvPr>
        </p:nvSpPr>
        <p:spPr>
          <a:xfrm>
            <a:off x="4572597" y="1030050"/>
            <a:ext cx="4199881" cy="48185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sp>
        <p:nvSpPr>
          <p:cNvPr id="48" name="Textplatzhalter 5"/>
          <p:cNvSpPr>
            <a:spLocks noGrp="1"/>
          </p:cNvSpPr>
          <p:nvPr>
            <p:ph type="body" sz="quarter" idx="23"/>
          </p:nvPr>
        </p:nvSpPr>
        <p:spPr>
          <a:xfrm>
            <a:off x="385813" y="26030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738A6-7090-46F7-80E1-67B9E5204139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Fußzeilenplatzhalter 2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7C974-A374-4C4B-9F38-38B4DACAC81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4317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Headlin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2" name="Textplatzhalter 23"/>
          <p:cNvSpPr>
            <a:spLocks noGrp="1"/>
          </p:cNvSpPr>
          <p:nvPr>
            <p:ph type="body" sz="quarter" idx="23"/>
          </p:nvPr>
        </p:nvSpPr>
        <p:spPr>
          <a:xfrm>
            <a:off x="11" y="2264753"/>
            <a:ext cx="4200525" cy="3583596"/>
          </a:xfr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4"/>
          </p:nvPr>
        </p:nvSpPr>
        <p:spPr>
          <a:xfrm>
            <a:off x="385813" y="26030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1011" y="1030050"/>
            <a:ext cx="3250879" cy="2277535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1050" y="3820228"/>
            <a:ext cx="3250829" cy="254893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9"/>
          </p:nvPr>
        </p:nvSpPr>
        <p:spPr>
          <a:xfrm>
            <a:off x="4384453" y="1030061"/>
            <a:ext cx="4388025" cy="5080411"/>
          </a:xfrm>
        </p:spPr>
        <p:txBody>
          <a:bodyPr anchor="ctr"/>
          <a:lstStyle>
            <a:lvl1pPr algn="ctr">
              <a:defRPr sz="1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7CC05-A0B4-41D2-9029-B91339684214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77D59-F3C3-4ED8-9235-7D29E2F30CF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08806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Headline with copy And Image - Variant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3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E1C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5321"/>
            <a:ext cx="4191000" cy="2303722"/>
          </a:xfrm>
        </p:spPr>
        <p:txBody>
          <a:bodyPr/>
          <a:lstStyle>
            <a:lvl1pPr>
              <a:defRPr lang="en-GB" sz="3700" b="1" kern="1200" cap="all" baseline="0" dirty="0">
                <a:solidFill>
                  <a:srgbClr val="5A398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dirty="0"/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4572595" y="952279"/>
            <a:ext cx="4571404" cy="5905721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206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61" y="3559949"/>
            <a:ext cx="4190949" cy="2288411"/>
          </a:xfrm>
          <a:prstGeom prst="rect">
            <a:avLst/>
          </a:prstGeom>
        </p:spPr>
        <p:txBody>
          <a:bodyPr rIns="150880"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5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5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5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1200">
                <a:solidFill>
                  <a:schemeClr val="tx1"/>
                </a:solidFill>
              </a:defRPr>
            </a:lvl5pPr>
            <a:lvl6pPr>
              <a:lnSpc>
                <a:spcPct val="10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00000"/>
              </a:lnSpc>
              <a:defRPr sz="1000">
                <a:solidFill>
                  <a:schemeClr val="tx1"/>
                </a:solidFill>
              </a:defRPr>
            </a:lvl7pPr>
            <a:lvl8pPr>
              <a:lnSpc>
                <a:spcPct val="100000"/>
              </a:lnSpc>
              <a:defRPr sz="900">
                <a:solidFill>
                  <a:schemeClr val="tx1"/>
                </a:solidFill>
              </a:defRPr>
            </a:lvl8pPr>
            <a:lvl9pPr>
              <a:lnSpc>
                <a:spcPct val="100000"/>
              </a:lnSpc>
              <a:defRPr sz="600"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87013-E6B9-403C-88B5-C9A673580DB7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E60FD-AE46-4172-AFAD-66D09F21D57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15327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9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8" y="1529996"/>
            <a:ext cx="2682000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3231061" y="1529996"/>
            <a:ext cx="2676027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6096000" y="1529996"/>
            <a:ext cx="2676526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78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30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C7E24-A526-4494-ADBF-BEA66D51733D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5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7" name="Foliennummernplatzhalt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F069A-70C3-4D59-90A5-A7A542CFF6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90793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Content Areas –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1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9" y="4845063"/>
            <a:ext cx="2682000" cy="152400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3231060" y="4845063"/>
            <a:ext cx="2682000" cy="152400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6090659" y="4845063"/>
            <a:ext cx="2681877" cy="152400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2" name="Inhaltsplatzhalter 13" descr="Spalte links"/>
          <p:cNvSpPr>
            <a:spLocks noGrp="1"/>
          </p:cNvSpPr>
          <p:nvPr>
            <p:ph sz="quarter" idx="19"/>
          </p:nvPr>
        </p:nvSpPr>
        <p:spPr>
          <a:xfrm>
            <a:off x="380999" y="1530352"/>
            <a:ext cx="2682000" cy="3050116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3" name="Inhaltsplatzhalter 15" descr="Spalte mitte"/>
          <p:cNvSpPr>
            <a:spLocks noGrp="1"/>
          </p:cNvSpPr>
          <p:nvPr>
            <p:ph sz="quarter" idx="20"/>
          </p:nvPr>
        </p:nvSpPr>
        <p:spPr>
          <a:xfrm>
            <a:off x="3231073" y="1530352"/>
            <a:ext cx="2681877" cy="3050116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5" name="Inhaltsplatzhalter 17" descr="Spalte rechts"/>
          <p:cNvSpPr>
            <a:spLocks noGrp="1"/>
          </p:cNvSpPr>
          <p:nvPr>
            <p:ph sz="quarter" idx="21"/>
          </p:nvPr>
        </p:nvSpPr>
        <p:spPr>
          <a:xfrm>
            <a:off x="6090648" y="1530352"/>
            <a:ext cx="2681876" cy="3050116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7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78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20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30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Datumsplatzhalter 1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516B6-1AF9-4412-801F-A47526FD1EA1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3" name="Fußzeilenplatzhalt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4" name="Foliennummernplatzhalter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D7996-81C4-4D81-BA1D-8D3EE719DB2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35393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s f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3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1001" y="4580466"/>
            <a:ext cx="2682000" cy="1788584"/>
          </a:xfrm>
          <a:prstGeom prst="rect">
            <a:avLst/>
          </a:prstGeom>
        </p:spPr>
        <p:txBody>
          <a:bodyPr rIns="402331"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3231060" y="4580466"/>
            <a:ext cx="2682000" cy="1788584"/>
          </a:xfrm>
          <a:prstGeom prst="rect">
            <a:avLst/>
          </a:prstGeom>
        </p:spPr>
        <p:txBody>
          <a:bodyPr rIns="402331"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6090647" y="4580466"/>
            <a:ext cx="2682000" cy="1788584"/>
          </a:xfrm>
          <a:prstGeom prst="rect">
            <a:avLst/>
          </a:prstGeom>
        </p:spPr>
        <p:txBody>
          <a:bodyPr rIns="402331"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/>
          </p:nvPr>
        </p:nvSpPr>
        <p:spPr>
          <a:xfrm>
            <a:off x="381001" y="2032012"/>
            <a:ext cx="2682000" cy="2046817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/>
          </p:nvPr>
        </p:nvSpPr>
        <p:spPr>
          <a:xfrm>
            <a:off x="3231060" y="2032012"/>
            <a:ext cx="2682000" cy="2046817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/>
          </p:nvPr>
        </p:nvSpPr>
        <p:spPr>
          <a:xfrm>
            <a:off x="6095999" y="2032012"/>
            <a:ext cx="2682000" cy="2046817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5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7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78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30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Datumsplatzhalter 1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BBA82-6157-4CF6-AC63-182DEE6B15A2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1" name="Fußzeilenplatzhalter 9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2" name="Foliennummernplatzhalter 1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CA371-0905-49A3-BB8E-6DB3B60A29C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9602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lumns f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2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1601" y="4322246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2484001" y="2030116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4564801" y="4322246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/>
          </p:nvPr>
        </p:nvSpPr>
        <p:spPr>
          <a:xfrm>
            <a:off x="3816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/>
          </p:nvPr>
        </p:nvSpPr>
        <p:spPr>
          <a:xfrm>
            <a:off x="2484001" y="432259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/>
          </p:nvPr>
        </p:nvSpPr>
        <p:spPr>
          <a:xfrm>
            <a:off x="45648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5" name="Inhaltsplatzhalter 17" descr="Spalte rechts"/>
          <p:cNvSpPr>
            <a:spLocks noGrp="1"/>
          </p:cNvSpPr>
          <p:nvPr>
            <p:ph sz="quarter" idx="25"/>
          </p:nvPr>
        </p:nvSpPr>
        <p:spPr>
          <a:xfrm>
            <a:off x="6670801" y="2030116"/>
            <a:ext cx="1914525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7" name="Bildplatzhalter 10"/>
          <p:cNvSpPr>
            <a:spLocks noGrp="1"/>
          </p:cNvSpPr>
          <p:nvPr>
            <p:ph type="pic" sz="quarter" idx="26"/>
          </p:nvPr>
        </p:nvSpPr>
        <p:spPr>
          <a:xfrm>
            <a:off x="6670800" y="432259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9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78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30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Datumsplatzhalter 1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F211E-9867-476C-89EE-67CB027BCE70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4" name="Fußzeilenplatzhalter 9"/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5" name="Foliennummernplatzhalter 11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76DAE-7BA1-413E-86D6-6AF38DB9A15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84566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lumns for Images, Equa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2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1601" y="4322246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2484001" y="4333839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4564801" y="4322246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/>
          </p:nvPr>
        </p:nvSpPr>
        <p:spPr>
          <a:xfrm>
            <a:off x="3816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/>
          </p:nvPr>
        </p:nvSpPr>
        <p:spPr>
          <a:xfrm>
            <a:off x="2484001" y="203352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/>
          </p:nvPr>
        </p:nvSpPr>
        <p:spPr>
          <a:xfrm>
            <a:off x="45648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5" name="Inhaltsplatzhalter 17" descr="Spalte rechts"/>
          <p:cNvSpPr>
            <a:spLocks noGrp="1"/>
          </p:cNvSpPr>
          <p:nvPr>
            <p:ph sz="quarter" idx="25"/>
          </p:nvPr>
        </p:nvSpPr>
        <p:spPr>
          <a:xfrm>
            <a:off x="6670801" y="4333839"/>
            <a:ext cx="1914525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7" name="Bildplatzhalter 10"/>
          <p:cNvSpPr>
            <a:spLocks noGrp="1"/>
          </p:cNvSpPr>
          <p:nvPr>
            <p:ph type="pic" sz="quarter" idx="26"/>
          </p:nvPr>
        </p:nvSpPr>
        <p:spPr>
          <a:xfrm>
            <a:off x="6670800" y="203352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9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78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30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Datumsplatzhalter 1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3567F-BD98-47C5-973E-3DA446D59E67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4" name="Fußzeilenplatzhalter 9"/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5" name="Foliennummernplatzhalter 11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2B3AC-9F17-490F-B816-37795F8F6F3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1059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JOBS\19_DMCGROUP\PP_AKTUELL_2014\RES\16zu9_Grid_PN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E:\JOBS\19_DMCGROUP\PP_AKTUELL_2014\RES\16zu9_Grid_PN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9877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oard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51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eck 2"/>
          <p:cNvSpPr/>
          <p:nvPr/>
        </p:nvSpPr>
        <p:spPr>
          <a:xfrm>
            <a:off x="219105" y="6372344"/>
            <a:ext cx="1080038" cy="358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16" tIns="38358" rIns="76716" bIns="38358" anchor="ctr"/>
          <a:lstStyle/>
          <a:p>
            <a:pPr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9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6" y="6927"/>
            <a:ext cx="3631879" cy="4573537"/>
          </a:xfrm>
          <a:solidFill>
            <a:srgbClr val="CFE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820235"/>
            <a:ext cx="3052714" cy="152840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lang="en-GB" sz="1500" b="0" kern="1200" cap="none" baseline="0" noProof="0" dirty="0" smtClean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1300" b="0" kern="1200" cap="none" baseline="0" noProof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3pPr>
            <a:lvl4pPr>
              <a:lnSpc>
                <a:spcPct val="100000"/>
              </a:lnSpc>
              <a:buAutoNum type="arabicPeriod"/>
              <a:defRPr sz="1000">
                <a:solidFill>
                  <a:srgbClr val="00378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5pPr>
            <a:lvl6pPr>
              <a:defRPr>
                <a:solidFill>
                  <a:srgbClr val="003781"/>
                </a:solidFill>
              </a:defRPr>
            </a:lvl6pPr>
            <a:lvl7pPr>
              <a:defRPr>
                <a:solidFill>
                  <a:srgbClr val="003781"/>
                </a:solidFill>
              </a:defRPr>
            </a:lvl7pPr>
            <a:lvl8pPr>
              <a:defRPr>
                <a:solidFill>
                  <a:srgbClr val="003781"/>
                </a:solidFill>
              </a:defRPr>
            </a:lvl8pPr>
            <a:lvl9pPr>
              <a:buAutoNum type="arabicParenR"/>
              <a:defRPr>
                <a:solidFill>
                  <a:srgbClr val="00378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4" name="Tabellenplatzhalter 3"/>
          <p:cNvSpPr>
            <a:spLocks noGrp="1"/>
          </p:cNvSpPr>
          <p:nvPr>
            <p:ph type="tbl" sz="quarter" idx="14"/>
          </p:nvPr>
        </p:nvSpPr>
        <p:spPr>
          <a:xfrm>
            <a:off x="4571405" y="515825"/>
            <a:ext cx="4201072" cy="5834299"/>
          </a:xfrm>
          <a:prstGeom prst="rect">
            <a:avLst/>
          </a:prstGeom>
        </p:spPr>
        <p:txBody>
          <a:bodyPr anchor="ctr"/>
          <a:lstStyle>
            <a:lvl1pPr algn="ctr">
              <a:defRPr sz="1700"/>
            </a:lvl1pPr>
          </a:lstStyle>
          <a:p>
            <a:pPr lvl="0"/>
            <a:r>
              <a:rPr lang="hu-HU" noProof="0"/>
              <a:t>Táblázat beszúrásához kattintson az ikonra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2" y="765321"/>
            <a:ext cx="4191595" cy="3023636"/>
          </a:xfrm>
        </p:spPr>
        <p:txBody>
          <a:bodyPr/>
          <a:lstStyle>
            <a:lvl1pPr>
              <a:defRPr lang="en-GB" sz="3700" b="1" kern="1200" cap="all" baseline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4326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8"/>
          <p:cNvPicPr>
            <a:picLocks noChangeAspect="1"/>
          </p:cNvPicPr>
          <p:nvPr/>
        </p:nvPicPr>
        <p:blipFill>
          <a:blip r:embed="rId2" cstate="print">
            <a:alphaModFix amt="45000"/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2000" y="550000"/>
            <a:ext cx="4572000" cy="6308019"/>
          </a:xfrm>
          <a:prstGeom prst="rect">
            <a:avLst/>
          </a:prstGeom>
        </p:spPr>
      </p:pic>
      <p:sp>
        <p:nvSpPr>
          <p:cNvPr id="6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0"/>
            <a:ext cx="9144000" cy="6858000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/>
          </p:nvPr>
        </p:nvSpPr>
        <p:spPr>
          <a:xfrm>
            <a:off x="381050" y="515820"/>
            <a:ext cx="5714554" cy="2537824"/>
          </a:xfrm>
          <a:prstGeom prst="rect">
            <a:avLst/>
          </a:prstGeom>
        </p:spPr>
        <p:txBody>
          <a:bodyPr bIns="150687" anchor="b"/>
          <a:lstStyle>
            <a:lvl1pPr marL="0" algn="l" defTabSz="1022924" rtl="0" eaLnBrk="1" latinLnBrk="0" hangingPunct="1">
              <a:defRPr lang="de-DE" sz="30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noProof="0"/>
              <a:t>Mintaszöveg szerkesztése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413202" y="3559957"/>
            <a:ext cx="3971251" cy="255052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5277029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oard Presenta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10"/>
          <p:cNvSpPr/>
          <p:nvPr/>
        </p:nvSpPr>
        <p:spPr>
          <a:xfrm>
            <a:off x="219105" y="6372344"/>
            <a:ext cx="1080038" cy="358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16" tIns="38358" rIns="76716" bIns="38358" anchor="ctr"/>
          <a:lstStyle/>
          <a:p>
            <a:pPr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6" y="6927"/>
            <a:ext cx="3631879" cy="4573537"/>
          </a:xfrm>
          <a:solidFill>
            <a:srgbClr val="CFE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820228"/>
            <a:ext cx="3052714" cy="152840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lang="en-GB" sz="1500" b="0" kern="1200" cap="none" baseline="0" noProof="0" dirty="0" smtClean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1300" b="0" kern="1200" cap="none" baseline="0" noProof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3pPr>
            <a:lvl4pPr>
              <a:lnSpc>
                <a:spcPct val="100000"/>
              </a:lnSpc>
              <a:buAutoNum type="arabicPeriod"/>
              <a:defRPr sz="1000">
                <a:solidFill>
                  <a:srgbClr val="00378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5pPr>
            <a:lvl6pPr>
              <a:defRPr>
                <a:solidFill>
                  <a:srgbClr val="003781"/>
                </a:solidFill>
              </a:defRPr>
            </a:lvl6pPr>
            <a:lvl7pPr>
              <a:defRPr>
                <a:solidFill>
                  <a:srgbClr val="003781"/>
                </a:solidFill>
              </a:defRPr>
            </a:lvl7pPr>
            <a:lvl8pPr>
              <a:defRPr>
                <a:solidFill>
                  <a:srgbClr val="003781"/>
                </a:solidFill>
              </a:defRPr>
            </a:lvl8pPr>
            <a:lvl9pPr>
              <a:defRPr>
                <a:solidFill>
                  <a:srgbClr val="00378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7" y="765321"/>
            <a:ext cx="5526459" cy="3023636"/>
          </a:xfrm>
        </p:spPr>
        <p:txBody>
          <a:bodyPr/>
          <a:lstStyle>
            <a:lvl1pPr>
              <a:defRPr lang="en-GB" sz="3700" b="1" kern="1200" cap="all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4"/>
          </p:nvPr>
        </p:nvSpPr>
        <p:spPr>
          <a:xfrm>
            <a:off x="3631881" y="7"/>
            <a:ext cx="5512121" cy="5348636"/>
          </a:xfrm>
        </p:spPr>
        <p:txBody>
          <a:bodyPr anchor="ctr"/>
          <a:lstStyle>
            <a:lvl1pPr algn="ctr">
              <a:defRPr sz="1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9862583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5521415" y="6927"/>
            <a:ext cx="3259559" cy="4838124"/>
          </a:xfrm>
          <a:solidFill>
            <a:srgbClr val="C3D8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1"/>
          </p:nvPr>
        </p:nvSpPr>
        <p:spPr>
          <a:xfrm>
            <a:off x="1" y="0"/>
            <a:ext cx="5521646" cy="6858000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5719317" y="3307584"/>
            <a:ext cx="3053160" cy="1561242"/>
          </a:xfrm>
          <a:prstGeom prst="rect">
            <a:avLst/>
          </a:prstGeom>
        </p:spPr>
        <p:txBody>
          <a:bodyPr rIns="151017"/>
          <a:lstStyle>
            <a:lvl1pPr>
              <a:lnSpc>
                <a:spcPct val="100000"/>
              </a:lnSpc>
              <a:spcAft>
                <a:spcPts val="0"/>
              </a:spcAft>
              <a:defRPr sz="1500" cap="none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0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597" y="765327"/>
            <a:ext cx="4199881" cy="2519697"/>
          </a:xfrm>
        </p:spPr>
        <p:txBody>
          <a:bodyPr/>
          <a:lstStyle>
            <a:lvl1pPr>
              <a:defRPr sz="3700">
                <a:solidFill>
                  <a:schemeClr val="tx2"/>
                </a:solidFill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8091700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6" y="7"/>
            <a:ext cx="3631879" cy="6857999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3631886" y="6927"/>
            <a:ext cx="2854299" cy="5342287"/>
          </a:xfrm>
          <a:solidFill>
            <a:srgbClr val="D4D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053649"/>
            <a:ext cx="3052714" cy="2319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500" cap="none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defRPr sz="1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0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2" y="765327"/>
            <a:ext cx="5908699" cy="2303723"/>
          </a:xfrm>
        </p:spPr>
        <p:txBody>
          <a:bodyPr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2865137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6" y="7"/>
            <a:ext cx="3631879" cy="6857999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3631886" y="6927"/>
            <a:ext cx="2854299" cy="5342287"/>
          </a:xfrm>
          <a:solidFill>
            <a:srgbClr val="D4D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053649"/>
            <a:ext cx="3052714" cy="2319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500" cap="none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 sz="1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0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2" y="765327"/>
            <a:ext cx="5908699" cy="2303723"/>
          </a:xfrm>
        </p:spPr>
        <p:txBody>
          <a:bodyPr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7217527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F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2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C7D0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72110" y="1030050"/>
            <a:ext cx="6100366" cy="4818300"/>
          </a:xfrm>
          <a:prstGeom prst="rect">
            <a:avLst/>
          </a:prstGeom>
        </p:spPr>
        <p:txBody>
          <a:bodyPr wrap="square"/>
          <a:lstStyle>
            <a:lvl1pPr marL="0" algn="l" defTabSz="1023710" rtl="0" eaLnBrk="1" latinLnBrk="0" hangingPunct="1">
              <a:spcAft>
                <a:spcPts val="4032"/>
              </a:spcAft>
              <a:defRPr lang="de-DE" sz="1500" b="1" kern="1200" cap="none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5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8172"/>
            <a:ext cx="2291110" cy="4388620"/>
          </a:xfrm>
        </p:spPr>
        <p:txBody>
          <a:bodyPr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7" name="Datumsplatzhalter 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E914F-CCD4-402C-A18F-35364E1CF937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ußzeilenplatzhalter 8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Foliennummernplatzhalter 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8F1FD-693E-4DB3-A4B4-02CD2ED7DD4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1882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divi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3815817" cy="5841422"/>
          </a:xfrm>
          <a:solidFill>
            <a:srgbClr val="EBE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3814762" y="1416999"/>
            <a:ext cx="5329237" cy="4952058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214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0" y="3559944"/>
            <a:ext cx="3250829" cy="228841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000"/>
            </a:lvl8pPr>
            <a:lvl9pPr>
              <a:lnSpc>
                <a:spcPct val="100000"/>
              </a:lnSpc>
              <a:defRPr sz="700"/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81001" y="7"/>
            <a:ext cx="5714602" cy="3307585"/>
          </a:xfrm>
        </p:spPr>
        <p:txBody>
          <a:bodyPr tIns="166116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9FC94-F2BB-49AC-A25D-7A491C5D51B8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5C0DD-7CC5-4ED8-8C9F-3C89AD699CA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54362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divider with Cut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2552116"/>
            <a:ext cx="4201072" cy="3324595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4201078" y="1530350"/>
            <a:ext cx="4942927" cy="4838700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214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0" y="3559944"/>
            <a:ext cx="3250829" cy="228841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000"/>
            </a:lvl8pPr>
            <a:lvl9pPr>
              <a:lnSpc>
                <a:spcPct val="100000"/>
              </a:lnSpc>
              <a:defRPr sz="700"/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81007" y="7"/>
            <a:ext cx="5714603" cy="3307583"/>
          </a:xfrm>
        </p:spPr>
        <p:txBody>
          <a:bodyPr tIns="166116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AAAE8-147E-4C6E-A156-3AE795B8F15C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18C90-91AC-4734-BE1E-D56867F8AE4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34813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divider with Big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2552116"/>
            <a:ext cx="4201072" cy="3324595"/>
          </a:xfrm>
          <a:solidFill>
            <a:srgbClr val="E1C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01072" y="2552115"/>
            <a:ext cx="4571454" cy="3296241"/>
          </a:xfrm>
        </p:spPr>
        <p:txBody>
          <a:bodyPr lIns="302034" tIns="181219"/>
          <a:lstStyle>
            <a:lvl1pPr>
              <a:defRPr lang="de-DE" sz="16800" b="1" kern="1200" cap="all" dirty="0" smtClean="0">
                <a:solidFill>
                  <a:srgbClr val="8A669D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/>
          </p:nvPr>
        </p:nvSpPr>
        <p:spPr>
          <a:xfrm>
            <a:off x="381050" y="515820"/>
            <a:ext cx="5714554" cy="2537824"/>
          </a:xfrm>
          <a:prstGeom prst="rect">
            <a:avLst/>
          </a:prstGeom>
        </p:spPr>
        <p:txBody>
          <a:bodyPr bIns="151017" anchor="b"/>
          <a:lstStyle>
            <a:lvl1pPr marL="0" algn="l" defTabSz="1023710" rtl="0" eaLnBrk="1" latinLnBrk="0" hangingPunct="1">
              <a:defRPr lang="de-DE" sz="3700" b="1" kern="1200" cap="all" dirty="0" smtClean="0">
                <a:solidFill>
                  <a:srgbClr val="8A669D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noProof="0"/>
              <a:t>Mintaszöveg szerkesztése</a:t>
            </a:r>
          </a:p>
        </p:txBody>
      </p:sp>
      <p:sp>
        <p:nvSpPr>
          <p:cNvPr id="213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0" y="3559944"/>
            <a:ext cx="3250829" cy="228841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000"/>
            </a:lvl8pPr>
            <a:lvl9pPr>
              <a:lnSpc>
                <a:spcPct val="100000"/>
              </a:lnSpc>
              <a:defRPr sz="700"/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8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C04A7-955A-4063-90DD-6EFF9E320B19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37867-8D7A-4EC3-B03C-D863B885B52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62574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Break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8"/>
          <p:cNvPicPr>
            <a:picLocks noChangeAspect="1"/>
          </p:cNvPicPr>
          <p:nvPr/>
        </p:nvPicPr>
        <p:blipFill>
          <a:blip r:embed="rId2" cstate="print">
            <a:alphaModFix amt="45000"/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2000" y="549988"/>
            <a:ext cx="4572000" cy="6308019"/>
          </a:xfrm>
          <a:prstGeom prst="rect">
            <a:avLst/>
          </a:prstGeom>
        </p:spPr>
      </p:pic>
      <p:sp>
        <p:nvSpPr>
          <p:cNvPr id="4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0"/>
            <a:ext cx="9144000" cy="6858000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867" y="2552115"/>
            <a:ext cx="3130839" cy="3296241"/>
          </a:xfrm>
        </p:spPr>
        <p:txBody>
          <a:bodyPr lIns="120814" tIns="181219"/>
          <a:lstStyle>
            <a:lvl1pPr>
              <a:defRPr lang="de-DE" sz="168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/>
          </p:nvPr>
        </p:nvSpPr>
        <p:spPr>
          <a:xfrm>
            <a:off x="381050" y="515820"/>
            <a:ext cx="5714554" cy="2537824"/>
          </a:xfrm>
          <a:prstGeom prst="rect">
            <a:avLst/>
          </a:prstGeom>
        </p:spPr>
        <p:txBody>
          <a:bodyPr bIns="151017" anchor="b">
            <a:normAutofit/>
          </a:bodyPr>
          <a:lstStyle>
            <a:lvl1pPr marL="0" algn="l" defTabSz="1023710" rtl="0" eaLnBrk="1" latinLnBrk="0" hangingPunct="1">
              <a:defRPr lang="de-DE" sz="30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noProof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58096996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8"/>
          <p:cNvPicPr>
            <a:picLocks noChangeAspect="1"/>
          </p:cNvPicPr>
          <p:nvPr/>
        </p:nvPicPr>
        <p:blipFill>
          <a:blip r:embed="rId2" cstate="print">
            <a:alphaModFix amt="45000"/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2000" y="549988"/>
            <a:ext cx="4572000" cy="6308019"/>
          </a:xfrm>
          <a:prstGeom prst="rect">
            <a:avLst/>
          </a:prstGeom>
        </p:spPr>
      </p:pic>
      <p:sp>
        <p:nvSpPr>
          <p:cNvPr id="6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0"/>
            <a:ext cx="9144000" cy="6858000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/>
          </p:nvPr>
        </p:nvSpPr>
        <p:spPr>
          <a:xfrm>
            <a:off x="381050" y="515820"/>
            <a:ext cx="5714554" cy="2537824"/>
          </a:xfrm>
          <a:prstGeom prst="rect">
            <a:avLst/>
          </a:prstGeom>
        </p:spPr>
        <p:txBody>
          <a:bodyPr bIns="151017" anchor="b"/>
          <a:lstStyle>
            <a:lvl1pPr marL="0" algn="l" defTabSz="1023710" rtl="0" eaLnBrk="1" latinLnBrk="0" hangingPunct="1">
              <a:defRPr lang="de-DE" sz="30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noProof="0"/>
              <a:t>Mintaszöveg szerkesztése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413202" y="3559945"/>
            <a:ext cx="3971251" cy="255052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26751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Content one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8" y="1529996"/>
            <a:ext cx="8391479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5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8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4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308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9F58-531E-4797-84EE-E4DCA9A1788F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0360D-1D9C-4DAE-A7AE-AFED66ACB46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14510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Content one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8" y="1529996"/>
            <a:ext cx="8391479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5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6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04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296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BAEEA-5746-4AA3-AEA6-FA2FACF7E990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0AE98-5820-4ECB-B162-22482670C45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88191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y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8" y="1272881"/>
            <a:ext cx="8391479" cy="509617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2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  <a:lvl6pPr>
              <a:defRPr sz="1000">
                <a:solidFill>
                  <a:schemeClr val="tx1"/>
                </a:solidFill>
              </a:defRPr>
            </a:lvl6pPr>
            <a:lvl7pPr>
              <a:defRPr sz="900">
                <a:solidFill>
                  <a:schemeClr val="tx1"/>
                </a:solidFill>
              </a:defRPr>
            </a:lvl7pPr>
            <a:lvl8pPr>
              <a:defRPr sz="900">
                <a:solidFill>
                  <a:schemeClr val="tx1"/>
                </a:solidFill>
              </a:defRPr>
            </a:lvl8pPr>
            <a:lvl9pPr>
              <a:defRPr sz="500"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6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04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296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E4A4C-1D62-4812-B554-D9EFD5F18FA4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FA450-5318-4789-8C8C-31678D07315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62678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Headlin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81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81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9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6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04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296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umsplatzhalter 1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6F1F1-D8C3-4B68-A662-D9952C450228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69DE6-074D-4F1C-B0FD-74D17496573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24065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2956" y="766622"/>
            <a:ext cx="2297729" cy="4462161"/>
          </a:xfrm>
        </p:spPr>
        <p:txBody>
          <a:bodyPr/>
          <a:lstStyle>
            <a:lvl1pPr>
              <a:defRPr lang="en-GB" sz="3700" b="1" kern="1200" cap="all" baseline="0" noProof="0" dirty="0" smtClean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D7266-5912-4FE2-A859-6088F0C98D7E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D79A8-65E1-4F3D-A087-74FC50D4070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357675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Content 2/3 Ae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81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81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7" name="Inhaltsplatzhalter 13" descr="Spalte links"/>
          <p:cNvSpPr>
            <a:spLocks noGrp="1"/>
          </p:cNvSpPr>
          <p:nvPr>
            <p:ph sz="quarter" idx="14"/>
          </p:nvPr>
        </p:nvSpPr>
        <p:spPr>
          <a:xfrm>
            <a:off x="2672110" y="1272887"/>
            <a:ext cx="6100367" cy="4837581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8177"/>
            <a:ext cx="2291109" cy="4604595"/>
          </a:xfrm>
        </p:spPr>
        <p:txBody>
          <a:bodyPr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dirty="0"/>
          </a:p>
        </p:txBody>
      </p:sp>
      <p:sp>
        <p:nvSpPr>
          <p:cNvPr id="7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CDC48-5935-409D-998C-2D8244575614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Foliennummernplatzhalt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1E9AE-E8E8-4B5B-9AC9-6CFE1426B8A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61945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Content 2/3 Aerea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81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81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7" name="Inhaltsplatzhalter 13" descr="Spalte links"/>
          <p:cNvSpPr>
            <a:spLocks noGrp="1"/>
          </p:cNvSpPr>
          <p:nvPr>
            <p:ph sz="quarter" idx="14"/>
          </p:nvPr>
        </p:nvSpPr>
        <p:spPr>
          <a:xfrm>
            <a:off x="2672110" y="1272887"/>
            <a:ext cx="2957898" cy="4837581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08" name="Inhaltsplatzhalter 13" descr="Spalte links"/>
          <p:cNvSpPr>
            <a:spLocks noGrp="1"/>
          </p:cNvSpPr>
          <p:nvPr>
            <p:ph sz="quarter" idx="15"/>
          </p:nvPr>
        </p:nvSpPr>
        <p:spPr>
          <a:xfrm>
            <a:off x="5801480" y="1272887"/>
            <a:ext cx="2943383" cy="4837581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8177"/>
            <a:ext cx="2291109" cy="4532603"/>
          </a:xfrm>
        </p:spPr>
        <p:txBody>
          <a:bodyPr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dirty="0"/>
          </a:p>
        </p:txBody>
      </p:sp>
      <p:sp>
        <p:nvSpPr>
          <p:cNvPr id="8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84976-5261-4489-BE16-D1C90A29362D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liennummernplatzhalt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55889-F017-4F52-A3BB-1C81361D5AF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82686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and Two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81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81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07" name="Inhaltsplatzhalter 13" descr="Spalte links"/>
          <p:cNvSpPr>
            <a:spLocks noGrp="1"/>
          </p:cNvSpPr>
          <p:nvPr>
            <p:ph sz="quarter" idx="14"/>
          </p:nvPr>
        </p:nvSpPr>
        <p:spPr>
          <a:xfrm>
            <a:off x="381004" y="1530002"/>
            <a:ext cx="4136989" cy="4580465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08" name="Inhaltsplatzhalter 13" descr="Spalte links"/>
          <p:cNvSpPr>
            <a:spLocks noGrp="1"/>
          </p:cNvSpPr>
          <p:nvPr>
            <p:ph sz="quarter" idx="15"/>
          </p:nvPr>
        </p:nvSpPr>
        <p:spPr>
          <a:xfrm>
            <a:off x="4624037" y="1530002"/>
            <a:ext cx="4147346" cy="4580465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6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04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296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Datumsplatzhalter 2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34DB1-B527-4395-9EEE-1EE97756315E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4" name="Foliennummernplatzhalter 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28F67-844F-49BD-B628-65D59F35132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21096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Headline with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47" name="Textplatzhalter 23"/>
          <p:cNvSpPr>
            <a:spLocks noGrp="1"/>
          </p:cNvSpPr>
          <p:nvPr>
            <p:ph type="body" sz="quarter" idx="22"/>
          </p:nvPr>
        </p:nvSpPr>
        <p:spPr>
          <a:xfrm>
            <a:off x="6" y="2264753"/>
            <a:ext cx="4200525" cy="3583596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1006" y="1030050"/>
            <a:ext cx="3250879" cy="2277535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1050" y="3820228"/>
            <a:ext cx="3250829" cy="25489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8"/>
          </p:nvPr>
        </p:nvSpPr>
        <p:spPr>
          <a:xfrm>
            <a:off x="4572597" y="1030050"/>
            <a:ext cx="4199881" cy="48185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sp>
        <p:nvSpPr>
          <p:cNvPr id="48" name="Textplatzhalter 5"/>
          <p:cNvSpPr>
            <a:spLocks noGrp="1"/>
          </p:cNvSpPr>
          <p:nvPr>
            <p:ph type="body" sz="quarter" idx="23"/>
          </p:nvPr>
        </p:nvSpPr>
        <p:spPr>
          <a:xfrm>
            <a:off x="385813" y="260296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738A6-7090-46F7-80E1-67B9E5204139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Fußzeilenplatzhalter 2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7C974-A374-4C4B-9F38-38B4DACAC81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67295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Headlin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2" name="Textplatzhalter 23"/>
          <p:cNvSpPr>
            <a:spLocks noGrp="1"/>
          </p:cNvSpPr>
          <p:nvPr>
            <p:ph type="body" sz="quarter" idx="23"/>
          </p:nvPr>
        </p:nvSpPr>
        <p:spPr>
          <a:xfrm>
            <a:off x="6" y="2264753"/>
            <a:ext cx="4200525" cy="3583596"/>
          </a:xfr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4"/>
          </p:nvPr>
        </p:nvSpPr>
        <p:spPr>
          <a:xfrm>
            <a:off x="385813" y="260296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1006" y="1030050"/>
            <a:ext cx="3250879" cy="2277535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1050" y="3820228"/>
            <a:ext cx="3250829" cy="254893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9"/>
          </p:nvPr>
        </p:nvSpPr>
        <p:spPr>
          <a:xfrm>
            <a:off x="4384453" y="1030056"/>
            <a:ext cx="4388025" cy="5080411"/>
          </a:xfrm>
        </p:spPr>
        <p:txBody>
          <a:bodyPr anchor="ctr"/>
          <a:lstStyle>
            <a:lvl1pPr algn="ctr">
              <a:defRPr sz="1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7CC05-A0B4-41D2-9029-B91339684214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77D59-F3C3-4ED8-9235-7D29E2F30CF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83291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Headline with copy And Image - Variant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3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E1C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5321"/>
            <a:ext cx="4191000" cy="2303722"/>
          </a:xfrm>
        </p:spPr>
        <p:txBody>
          <a:bodyPr/>
          <a:lstStyle>
            <a:lvl1pPr>
              <a:defRPr lang="en-GB" sz="3700" b="1" kern="1200" cap="all" baseline="0" dirty="0">
                <a:solidFill>
                  <a:srgbClr val="5A398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dirty="0"/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4572595" y="952279"/>
            <a:ext cx="4571404" cy="5905721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206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6" y="3559944"/>
            <a:ext cx="4190949" cy="2288411"/>
          </a:xfrm>
          <a:prstGeom prst="rect">
            <a:avLst/>
          </a:prstGeom>
        </p:spPr>
        <p:txBody>
          <a:bodyPr rIns="151017"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5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5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5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1200">
                <a:solidFill>
                  <a:schemeClr val="tx1"/>
                </a:solidFill>
              </a:defRPr>
            </a:lvl5pPr>
            <a:lvl6pPr>
              <a:lnSpc>
                <a:spcPct val="10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00000"/>
              </a:lnSpc>
              <a:defRPr sz="1000">
                <a:solidFill>
                  <a:schemeClr val="tx1"/>
                </a:solidFill>
              </a:defRPr>
            </a:lvl7pPr>
            <a:lvl8pPr>
              <a:lnSpc>
                <a:spcPct val="100000"/>
              </a:lnSpc>
              <a:defRPr sz="900">
                <a:solidFill>
                  <a:schemeClr val="tx1"/>
                </a:solidFill>
              </a:defRPr>
            </a:lvl8pPr>
            <a:lvl9pPr>
              <a:lnSpc>
                <a:spcPct val="100000"/>
              </a:lnSpc>
              <a:defRPr sz="600"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87013-E6B9-403C-88B5-C9A673580DB7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E60FD-AE46-4172-AFAD-66D09F21D57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153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y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8" y="1272881"/>
            <a:ext cx="8391479" cy="509617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2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  <a:lvl6pPr>
              <a:defRPr sz="1000">
                <a:solidFill>
                  <a:schemeClr val="tx1"/>
                </a:solidFill>
              </a:defRPr>
            </a:lvl6pPr>
            <a:lvl7pPr>
              <a:defRPr sz="900">
                <a:solidFill>
                  <a:schemeClr val="tx1"/>
                </a:solidFill>
              </a:defRPr>
            </a:lvl7pPr>
            <a:lvl8pPr>
              <a:defRPr sz="900">
                <a:solidFill>
                  <a:schemeClr val="tx1"/>
                </a:solidFill>
              </a:defRPr>
            </a:lvl8pPr>
            <a:lvl9pPr>
              <a:defRPr sz="500"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8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4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308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56535-E995-4E1B-86DF-CB1B697CC776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781E0-FA48-412D-8A65-8013321778E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6707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9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8" y="1529996"/>
            <a:ext cx="2682000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3231061" y="1529996"/>
            <a:ext cx="2676027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6096000" y="1529996"/>
            <a:ext cx="2676526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6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04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296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C7E24-A526-4494-ADBF-BEA66D51733D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5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7" name="Foliennummernplatzhalt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F069A-70C3-4D59-90A5-A7A542CFF6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12084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Content Areas –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1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9" y="4845058"/>
            <a:ext cx="2682000" cy="152400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3231060" y="4845058"/>
            <a:ext cx="2682000" cy="152400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6090654" y="4845058"/>
            <a:ext cx="2681877" cy="152400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2" name="Inhaltsplatzhalter 13" descr="Spalte links"/>
          <p:cNvSpPr>
            <a:spLocks noGrp="1"/>
          </p:cNvSpPr>
          <p:nvPr>
            <p:ph sz="quarter" idx="19"/>
          </p:nvPr>
        </p:nvSpPr>
        <p:spPr>
          <a:xfrm>
            <a:off x="380999" y="1530352"/>
            <a:ext cx="2682000" cy="3050116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3" name="Inhaltsplatzhalter 15" descr="Spalte mitte"/>
          <p:cNvSpPr>
            <a:spLocks noGrp="1"/>
          </p:cNvSpPr>
          <p:nvPr>
            <p:ph sz="quarter" idx="20"/>
          </p:nvPr>
        </p:nvSpPr>
        <p:spPr>
          <a:xfrm>
            <a:off x="3231068" y="1530352"/>
            <a:ext cx="2681877" cy="3050116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5" name="Inhaltsplatzhalter 17" descr="Spalte rechts"/>
          <p:cNvSpPr>
            <a:spLocks noGrp="1"/>
          </p:cNvSpPr>
          <p:nvPr>
            <p:ph sz="quarter" idx="21"/>
          </p:nvPr>
        </p:nvSpPr>
        <p:spPr>
          <a:xfrm>
            <a:off x="6090648" y="1530352"/>
            <a:ext cx="2681876" cy="3050116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7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6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04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20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296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Datumsplatzhalter 1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516B6-1AF9-4412-801F-A47526FD1EA1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3" name="Fußzeilenplatzhalt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4" name="Foliennummernplatzhalter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D7996-81C4-4D81-BA1D-8D3EE719DB2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6569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s f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3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1001" y="4580466"/>
            <a:ext cx="2682000" cy="1788584"/>
          </a:xfrm>
          <a:prstGeom prst="rect">
            <a:avLst/>
          </a:prstGeom>
        </p:spPr>
        <p:txBody>
          <a:bodyPr rIns="402698"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3231060" y="4580466"/>
            <a:ext cx="2682000" cy="1788584"/>
          </a:xfrm>
          <a:prstGeom prst="rect">
            <a:avLst/>
          </a:prstGeom>
        </p:spPr>
        <p:txBody>
          <a:bodyPr rIns="402698"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6090647" y="4580466"/>
            <a:ext cx="2682000" cy="1788584"/>
          </a:xfrm>
          <a:prstGeom prst="rect">
            <a:avLst/>
          </a:prstGeom>
        </p:spPr>
        <p:txBody>
          <a:bodyPr rIns="402698"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/>
          </p:nvPr>
        </p:nvSpPr>
        <p:spPr>
          <a:xfrm>
            <a:off x="381001" y="2032007"/>
            <a:ext cx="2682000" cy="2046817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/>
          </p:nvPr>
        </p:nvSpPr>
        <p:spPr>
          <a:xfrm>
            <a:off x="3231060" y="2032007"/>
            <a:ext cx="2682000" cy="2046817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/>
          </p:nvPr>
        </p:nvSpPr>
        <p:spPr>
          <a:xfrm>
            <a:off x="6095999" y="2032007"/>
            <a:ext cx="2682000" cy="2046817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5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6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7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04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296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Datumsplatzhalter 1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BBA82-6157-4CF6-AC63-182DEE6B15A2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1" name="Fußzeilenplatzhalter 9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2" name="Foliennummernplatzhalter 1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CA371-0905-49A3-BB8E-6DB3B60A29C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46726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lumns f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2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1601" y="4322241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2484001" y="2030111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4564801" y="4322241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/>
          </p:nvPr>
        </p:nvSpPr>
        <p:spPr>
          <a:xfrm>
            <a:off x="3816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/>
          </p:nvPr>
        </p:nvSpPr>
        <p:spPr>
          <a:xfrm>
            <a:off x="2484001" y="432259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/>
          </p:nvPr>
        </p:nvSpPr>
        <p:spPr>
          <a:xfrm>
            <a:off x="45648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5" name="Inhaltsplatzhalter 17" descr="Spalte rechts"/>
          <p:cNvSpPr>
            <a:spLocks noGrp="1"/>
          </p:cNvSpPr>
          <p:nvPr>
            <p:ph sz="quarter" idx="25"/>
          </p:nvPr>
        </p:nvSpPr>
        <p:spPr>
          <a:xfrm>
            <a:off x="6670801" y="2030111"/>
            <a:ext cx="1914525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7" name="Bildplatzhalter 10"/>
          <p:cNvSpPr>
            <a:spLocks noGrp="1"/>
          </p:cNvSpPr>
          <p:nvPr>
            <p:ph type="pic" sz="quarter" idx="26"/>
          </p:nvPr>
        </p:nvSpPr>
        <p:spPr>
          <a:xfrm>
            <a:off x="6670800" y="432259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9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6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04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296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Datumsplatzhalter 1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F211E-9867-476C-89EE-67CB027BCE70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4" name="Fußzeilenplatzhalter 9"/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5" name="Foliennummernplatzhalter 11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76DAE-7BA1-413E-86D6-6AF38DB9A15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49355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lumns for Images, Equa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2" name="Freeform 54"/>
          <p:cNvSpPr>
            <a:spLocks noEditPoints="1"/>
          </p:cNvSpPr>
          <p:nvPr/>
        </p:nvSpPr>
        <p:spPr bwMode="auto">
          <a:xfrm>
            <a:off x="8540275" y="26029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286" tIns="51142" rIns="102286" bIns="51142"/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1601" y="4322241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2484001" y="4333834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4564801" y="4322241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/>
          </p:nvPr>
        </p:nvSpPr>
        <p:spPr>
          <a:xfrm>
            <a:off x="3816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/>
          </p:nvPr>
        </p:nvSpPr>
        <p:spPr>
          <a:xfrm>
            <a:off x="2484001" y="203352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/>
          </p:nvPr>
        </p:nvSpPr>
        <p:spPr>
          <a:xfrm>
            <a:off x="45648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5" name="Inhaltsplatzhalter 17" descr="Spalte rechts"/>
          <p:cNvSpPr>
            <a:spLocks noGrp="1"/>
          </p:cNvSpPr>
          <p:nvPr>
            <p:ph sz="quarter" idx="25"/>
          </p:nvPr>
        </p:nvSpPr>
        <p:spPr>
          <a:xfrm>
            <a:off x="6670801" y="4333834"/>
            <a:ext cx="1914525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7" name="Bildplatzhalter 10"/>
          <p:cNvSpPr>
            <a:spLocks noGrp="1"/>
          </p:cNvSpPr>
          <p:nvPr>
            <p:ph type="pic" sz="quarter" idx="26"/>
          </p:nvPr>
        </p:nvSpPr>
        <p:spPr>
          <a:xfrm>
            <a:off x="6670800" y="203352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9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6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04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296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Datumsplatzhalter 1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3567F-BD98-47C5-973E-3DA446D59E67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4" name="Fußzeilenplatzhalter 9"/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5" name="Foliennummernplatzhalter 11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2B3AC-9F17-490F-B816-37795F8F6F3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99522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JOBS\19_DMCGROUP\PP_AKTUELL_2014\RES\16zu9_Grid_PN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E:\JOBS\19_DMCGROUP\PP_AKTUELL_2014\RES\16zu9_Grid_PN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65363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oard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51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eck 2"/>
          <p:cNvSpPr/>
          <p:nvPr/>
        </p:nvSpPr>
        <p:spPr>
          <a:xfrm>
            <a:off x="219105" y="6372339"/>
            <a:ext cx="1080038" cy="358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3" rIns="76786" bIns="38393" anchor="ctr"/>
          <a:lstStyle/>
          <a:p>
            <a:pPr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9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6927"/>
            <a:ext cx="3631879" cy="4573537"/>
          </a:xfrm>
          <a:solidFill>
            <a:srgbClr val="CFE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820230"/>
            <a:ext cx="3052714" cy="152840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lang="en-GB" sz="1500" b="0" kern="1200" cap="none" baseline="0" noProof="0" dirty="0" smtClean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1300" b="0" kern="1200" cap="none" baseline="0" noProof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3pPr>
            <a:lvl4pPr>
              <a:lnSpc>
                <a:spcPct val="100000"/>
              </a:lnSpc>
              <a:buAutoNum type="arabicPeriod"/>
              <a:defRPr sz="1000">
                <a:solidFill>
                  <a:srgbClr val="00378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5pPr>
            <a:lvl6pPr>
              <a:defRPr>
                <a:solidFill>
                  <a:srgbClr val="003781"/>
                </a:solidFill>
              </a:defRPr>
            </a:lvl6pPr>
            <a:lvl7pPr>
              <a:defRPr>
                <a:solidFill>
                  <a:srgbClr val="003781"/>
                </a:solidFill>
              </a:defRPr>
            </a:lvl7pPr>
            <a:lvl8pPr>
              <a:defRPr>
                <a:solidFill>
                  <a:srgbClr val="003781"/>
                </a:solidFill>
              </a:defRPr>
            </a:lvl8pPr>
            <a:lvl9pPr>
              <a:buAutoNum type="arabicParenR"/>
              <a:defRPr>
                <a:solidFill>
                  <a:srgbClr val="00378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4" name="Tabellenplatzhalter 3"/>
          <p:cNvSpPr>
            <a:spLocks noGrp="1"/>
          </p:cNvSpPr>
          <p:nvPr>
            <p:ph type="tbl" sz="quarter" idx="14"/>
          </p:nvPr>
        </p:nvSpPr>
        <p:spPr>
          <a:xfrm>
            <a:off x="4571405" y="515820"/>
            <a:ext cx="4201072" cy="5834299"/>
          </a:xfrm>
          <a:prstGeom prst="rect">
            <a:avLst/>
          </a:prstGeom>
        </p:spPr>
        <p:txBody>
          <a:bodyPr anchor="ctr"/>
          <a:lstStyle>
            <a:lvl1pPr algn="ctr">
              <a:defRPr sz="1700"/>
            </a:lvl1pPr>
          </a:lstStyle>
          <a:p>
            <a:pPr lvl="0"/>
            <a:r>
              <a:rPr lang="hu-HU" noProof="0"/>
              <a:t>Táblázat beszúrásához kattintson az ikonra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2" y="765321"/>
            <a:ext cx="4191595" cy="3023636"/>
          </a:xfrm>
        </p:spPr>
        <p:txBody>
          <a:bodyPr/>
          <a:lstStyle>
            <a:lvl1pPr>
              <a:defRPr lang="en-GB" sz="3700" b="1" kern="1200" cap="all" baseline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4326809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oard Presenta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10"/>
          <p:cNvSpPr/>
          <p:nvPr/>
        </p:nvSpPr>
        <p:spPr>
          <a:xfrm>
            <a:off x="219105" y="6372339"/>
            <a:ext cx="1080038" cy="358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3" rIns="76786" bIns="38393" anchor="ctr"/>
          <a:lstStyle/>
          <a:p>
            <a:pPr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6927"/>
            <a:ext cx="3631879" cy="4573537"/>
          </a:xfrm>
          <a:solidFill>
            <a:srgbClr val="CFE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820228"/>
            <a:ext cx="3052714" cy="152840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lang="en-GB" sz="1500" b="0" kern="1200" cap="none" baseline="0" noProof="0" dirty="0" smtClean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1300" b="0" kern="1200" cap="none" baseline="0" noProof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3pPr>
            <a:lvl4pPr>
              <a:lnSpc>
                <a:spcPct val="100000"/>
              </a:lnSpc>
              <a:buAutoNum type="arabicPeriod"/>
              <a:defRPr sz="1000">
                <a:solidFill>
                  <a:srgbClr val="00378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5pPr>
            <a:lvl6pPr>
              <a:defRPr>
                <a:solidFill>
                  <a:srgbClr val="003781"/>
                </a:solidFill>
              </a:defRPr>
            </a:lvl6pPr>
            <a:lvl7pPr>
              <a:defRPr>
                <a:solidFill>
                  <a:srgbClr val="003781"/>
                </a:solidFill>
              </a:defRPr>
            </a:lvl7pPr>
            <a:lvl8pPr>
              <a:defRPr>
                <a:solidFill>
                  <a:srgbClr val="003781"/>
                </a:solidFill>
              </a:defRPr>
            </a:lvl8pPr>
            <a:lvl9pPr>
              <a:defRPr>
                <a:solidFill>
                  <a:srgbClr val="00378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2" y="765321"/>
            <a:ext cx="5526459" cy="3023636"/>
          </a:xfrm>
        </p:spPr>
        <p:txBody>
          <a:bodyPr/>
          <a:lstStyle>
            <a:lvl1pPr>
              <a:defRPr lang="en-GB" sz="3700" b="1" kern="1200" cap="all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4"/>
          </p:nvPr>
        </p:nvSpPr>
        <p:spPr>
          <a:xfrm>
            <a:off x="3631880" y="2"/>
            <a:ext cx="5512121" cy="5348636"/>
          </a:xfrm>
        </p:spPr>
        <p:txBody>
          <a:bodyPr anchor="ctr"/>
          <a:lstStyle>
            <a:lvl1pPr algn="ctr">
              <a:defRPr sz="1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9862583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5521410" y="6927"/>
            <a:ext cx="3259559" cy="4838124"/>
          </a:xfrm>
          <a:solidFill>
            <a:srgbClr val="C3D8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1"/>
          </p:nvPr>
        </p:nvSpPr>
        <p:spPr>
          <a:xfrm>
            <a:off x="1" y="0"/>
            <a:ext cx="5521646" cy="6858000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5719317" y="3307584"/>
            <a:ext cx="3053160" cy="1561242"/>
          </a:xfrm>
          <a:prstGeom prst="rect">
            <a:avLst/>
          </a:prstGeom>
        </p:spPr>
        <p:txBody>
          <a:bodyPr rIns="151154"/>
          <a:lstStyle>
            <a:lvl1pPr>
              <a:lnSpc>
                <a:spcPct val="100000"/>
              </a:lnSpc>
              <a:spcAft>
                <a:spcPts val="0"/>
              </a:spcAft>
              <a:defRPr sz="1500" cap="none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0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597" y="765322"/>
            <a:ext cx="4199881" cy="2519697"/>
          </a:xfrm>
        </p:spPr>
        <p:txBody>
          <a:bodyPr/>
          <a:lstStyle>
            <a:lvl1pPr>
              <a:defRPr sz="3700">
                <a:solidFill>
                  <a:schemeClr val="tx2"/>
                </a:solidFill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8091700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" y="2"/>
            <a:ext cx="3631879" cy="6857999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3631881" y="6927"/>
            <a:ext cx="2854299" cy="5342287"/>
          </a:xfrm>
          <a:solidFill>
            <a:srgbClr val="D4D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053644"/>
            <a:ext cx="3052714" cy="2319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500" cap="none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defRPr sz="1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0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2" y="765322"/>
            <a:ext cx="5908699" cy="2303723"/>
          </a:xfrm>
        </p:spPr>
        <p:txBody>
          <a:bodyPr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28651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Headlin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93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93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9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8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4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308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umsplatzhalter 1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A9956-3B25-458B-9AFB-7DFC0990B4B7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36FF3-65AF-4E77-B155-4705337AB17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70528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" y="2"/>
            <a:ext cx="3631879" cy="6857999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3631881" y="6927"/>
            <a:ext cx="2854299" cy="5342287"/>
          </a:xfrm>
          <a:solidFill>
            <a:srgbClr val="D4D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053644"/>
            <a:ext cx="3052714" cy="2319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500" cap="none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 sz="1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0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2" y="765322"/>
            <a:ext cx="5908699" cy="2303723"/>
          </a:xfrm>
        </p:spPr>
        <p:txBody>
          <a:bodyPr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72175279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F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2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C7D0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72110" y="1030050"/>
            <a:ext cx="6100366" cy="4818300"/>
          </a:xfrm>
          <a:prstGeom prst="rect">
            <a:avLst/>
          </a:prstGeom>
        </p:spPr>
        <p:txBody>
          <a:bodyPr wrap="square"/>
          <a:lstStyle>
            <a:lvl1pPr marL="0" algn="l" defTabSz="1024037" rtl="0" eaLnBrk="1" latinLnBrk="0" hangingPunct="1">
              <a:spcAft>
                <a:spcPts val="4032"/>
              </a:spcAft>
              <a:defRPr lang="de-DE" sz="1500" b="1" kern="1200" cap="none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5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8172"/>
            <a:ext cx="2291110" cy="4388620"/>
          </a:xfrm>
        </p:spPr>
        <p:txBody>
          <a:bodyPr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7" name="Datumsplatzhalter 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E914F-CCD4-402C-A18F-35364E1CF937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ußzeilenplatzhalter 8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Foliennummernplatzhalter 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8F1FD-693E-4DB3-A4B4-02CD2ED7DD4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18823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divi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6927"/>
            <a:ext cx="3815817" cy="5841422"/>
          </a:xfrm>
          <a:solidFill>
            <a:srgbClr val="EBE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3814762" y="1416994"/>
            <a:ext cx="5329237" cy="4952058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214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0" y="3559939"/>
            <a:ext cx="3250829" cy="228841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000"/>
            </a:lvl8pPr>
            <a:lvl9pPr>
              <a:lnSpc>
                <a:spcPct val="100000"/>
              </a:lnSpc>
              <a:defRPr sz="700"/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81001" y="2"/>
            <a:ext cx="5714602" cy="3307585"/>
          </a:xfrm>
        </p:spPr>
        <p:txBody>
          <a:bodyPr tIns="166270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9FC94-F2BB-49AC-A25D-7A491C5D51B8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5C0DD-7CC5-4ED8-8C9F-3C89AD699CA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543628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divider with Cut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2552111"/>
            <a:ext cx="4201072" cy="3324595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4201073" y="1530350"/>
            <a:ext cx="4942927" cy="4838700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214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0" y="3559939"/>
            <a:ext cx="3250829" cy="228841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000"/>
            </a:lvl8pPr>
            <a:lvl9pPr>
              <a:lnSpc>
                <a:spcPct val="100000"/>
              </a:lnSpc>
              <a:defRPr sz="700"/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81002" y="2"/>
            <a:ext cx="5714603" cy="3307583"/>
          </a:xfrm>
        </p:spPr>
        <p:txBody>
          <a:bodyPr tIns="166270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AAAE8-147E-4C6E-A156-3AE795B8F15C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18C90-91AC-4734-BE1E-D56867F8AE4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348131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divider with Big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2552111"/>
            <a:ext cx="4201072" cy="3324595"/>
          </a:xfrm>
          <a:solidFill>
            <a:srgbClr val="E1C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01072" y="2552110"/>
            <a:ext cx="4571454" cy="3296241"/>
          </a:xfrm>
        </p:spPr>
        <p:txBody>
          <a:bodyPr lIns="302309" tIns="181385"/>
          <a:lstStyle>
            <a:lvl1pPr>
              <a:defRPr lang="de-DE" sz="16800" b="1" kern="1200" cap="all" dirty="0" smtClean="0">
                <a:solidFill>
                  <a:srgbClr val="8A669D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/>
          </p:nvPr>
        </p:nvSpPr>
        <p:spPr>
          <a:xfrm>
            <a:off x="381050" y="515820"/>
            <a:ext cx="5714554" cy="2537824"/>
          </a:xfrm>
          <a:prstGeom prst="rect">
            <a:avLst/>
          </a:prstGeom>
        </p:spPr>
        <p:txBody>
          <a:bodyPr bIns="151154" anchor="b"/>
          <a:lstStyle>
            <a:lvl1pPr marL="0" algn="l" defTabSz="1024037" rtl="0" eaLnBrk="1" latinLnBrk="0" hangingPunct="1">
              <a:defRPr lang="de-DE" sz="3700" b="1" kern="1200" cap="all" dirty="0" smtClean="0">
                <a:solidFill>
                  <a:srgbClr val="8A669D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noProof="0"/>
              <a:t>Mintaszöveg szerkesztése</a:t>
            </a:r>
          </a:p>
        </p:txBody>
      </p:sp>
      <p:sp>
        <p:nvSpPr>
          <p:cNvPr id="213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0" y="3559939"/>
            <a:ext cx="3250829" cy="228841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000"/>
            </a:lvl8pPr>
            <a:lvl9pPr>
              <a:lnSpc>
                <a:spcPct val="100000"/>
              </a:lnSpc>
              <a:defRPr sz="700"/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8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C04A7-955A-4063-90DD-6EFF9E320B19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37867-8D7A-4EC3-B03C-D863B885B52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625743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Break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8"/>
          <p:cNvPicPr>
            <a:picLocks noChangeAspect="1"/>
          </p:cNvPicPr>
          <p:nvPr/>
        </p:nvPicPr>
        <p:blipFill>
          <a:blip r:embed="rId2" cstate="print">
            <a:alphaModFix amt="45000"/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2000" y="549983"/>
            <a:ext cx="4572000" cy="6308019"/>
          </a:xfrm>
          <a:prstGeom prst="rect">
            <a:avLst/>
          </a:prstGeom>
        </p:spPr>
      </p:pic>
      <p:sp>
        <p:nvSpPr>
          <p:cNvPr id="4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0"/>
            <a:ext cx="9144000" cy="6858000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862" y="2552110"/>
            <a:ext cx="3130839" cy="3296241"/>
          </a:xfrm>
        </p:spPr>
        <p:txBody>
          <a:bodyPr lIns="120924" tIns="181385"/>
          <a:lstStyle>
            <a:lvl1pPr>
              <a:defRPr lang="de-DE" sz="168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/>
          </p:nvPr>
        </p:nvSpPr>
        <p:spPr>
          <a:xfrm>
            <a:off x="381050" y="515820"/>
            <a:ext cx="5714554" cy="2537824"/>
          </a:xfrm>
          <a:prstGeom prst="rect">
            <a:avLst/>
          </a:prstGeom>
        </p:spPr>
        <p:txBody>
          <a:bodyPr bIns="151154" anchor="b">
            <a:normAutofit/>
          </a:bodyPr>
          <a:lstStyle>
            <a:lvl1pPr marL="0" algn="l" defTabSz="1024037" rtl="0" eaLnBrk="1" latinLnBrk="0" hangingPunct="1">
              <a:defRPr lang="de-DE" sz="30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noProof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580969965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8"/>
          <p:cNvPicPr>
            <a:picLocks noChangeAspect="1"/>
          </p:cNvPicPr>
          <p:nvPr/>
        </p:nvPicPr>
        <p:blipFill>
          <a:blip r:embed="rId2" cstate="print">
            <a:alphaModFix amt="45000"/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2000" y="549983"/>
            <a:ext cx="4572000" cy="6308019"/>
          </a:xfrm>
          <a:prstGeom prst="rect">
            <a:avLst/>
          </a:prstGeom>
        </p:spPr>
      </p:pic>
      <p:sp>
        <p:nvSpPr>
          <p:cNvPr id="6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0"/>
            <a:ext cx="9144000" cy="6858000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/>
          </p:nvPr>
        </p:nvSpPr>
        <p:spPr>
          <a:xfrm>
            <a:off x="381050" y="515820"/>
            <a:ext cx="5714554" cy="2537824"/>
          </a:xfrm>
          <a:prstGeom prst="rect">
            <a:avLst/>
          </a:prstGeom>
        </p:spPr>
        <p:txBody>
          <a:bodyPr bIns="151154" anchor="b"/>
          <a:lstStyle>
            <a:lvl1pPr marL="0" algn="l" defTabSz="1024037" rtl="0" eaLnBrk="1" latinLnBrk="0" hangingPunct="1">
              <a:defRPr lang="de-DE" sz="30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noProof="0"/>
              <a:t>Mintaszöveg szerkesztése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413202" y="3559940"/>
            <a:ext cx="3971251" cy="255052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26751128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Content one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8" y="1529996"/>
            <a:ext cx="8391479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5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3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29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BAEEA-5746-4AA3-AEA6-FA2FACF7E990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0AE98-5820-4ECB-B162-22482670C45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881912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y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8" y="1272881"/>
            <a:ext cx="8391479" cy="509617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2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  <a:lvl6pPr>
              <a:defRPr sz="1000">
                <a:solidFill>
                  <a:schemeClr val="tx1"/>
                </a:solidFill>
              </a:defRPr>
            </a:lvl6pPr>
            <a:lvl7pPr>
              <a:defRPr sz="900">
                <a:solidFill>
                  <a:schemeClr val="tx1"/>
                </a:solidFill>
              </a:defRPr>
            </a:lvl7pPr>
            <a:lvl8pPr>
              <a:defRPr sz="900">
                <a:solidFill>
                  <a:schemeClr val="tx1"/>
                </a:solidFill>
              </a:defRPr>
            </a:lvl8pPr>
            <a:lvl9pPr>
              <a:defRPr sz="500"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3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29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E4A4C-1D62-4812-B554-D9EFD5F18FA4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FA450-5318-4789-8C8C-31678D07315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626782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Headlin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7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9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3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29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umsplatzhalter 1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6F1F1-D8C3-4B68-A662-D9952C450228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69DE6-074D-4F1C-B0FD-74D17496573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240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2956" y="766622"/>
            <a:ext cx="2297729" cy="4462161"/>
          </a:xfrm>
        </p:spPr>
        <p:txBody>
          <a:bodyPr/>
          <a:lstStyle>
            <a:lvl1pPr>
              <a:defRPr lang="en-GB" sz="3700" b="1" kern="1200" cap="all" baseline="0" noProof="0" dirty="0" smtClean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91AF0-C2F8-4CF0-B855-1DD0D9C7D50C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86755-9EE6-4018-AD6D-2F3AD2129D4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1953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2956" y="766622"/>
            <a:ext cx="2297729" cy="4462161"/>
          </a:xfrm>
        </p:spPr>
        <p:txBody>
          <a:bodyPr/>
          <a:lstStyle>
            <a:lvl1pPr>
              <a:defRPr lang="en-GB" sz="3700" b="1" kern="1200" cap="all" baseline="0" noProof="0" dirty="0" smtClean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D7266-5912-4FE2-A859-6088F0C98D7E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D79A8-65E1-4F3D-A087-74FC50D4070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357675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Content 2/3 Ae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7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7" name="Inhaltsplatzhalter 13" descr="Spalte links"/>
          <p:cNvSpPr>
            <a:spLocks noGrp="1"/>
          </p:cNvSpPr>
          <p:nvPr>
            <p:ph sz="quarter" idx="14"/>
          </p:nvPr>
        </p:nvSpPr>
        <p:spPr>
          <a:xfrm>
            <a:off x="2672110" y="1272882"/>
            <a:ext cx="6100367" cy="4837581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8172"/>
            <a:ext cx="2291109" cy="4604595"/>
          </a:xfrm>
        </p:spPr>
        <p:txBody>
          <a:bodyPr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dirty="0"/>
          </a:p>
        </p:txBody>
      </p:sp>
      <p:sp>
        <p:nvSpPr>
          <p:cNvPr id="7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CDC48-5935-409D-998C-2D8244575614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Foliennummernplatzhalt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1E9AE-E8E8-4B5B-9AC9-6CFE1426B8A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619457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Content 2/3 Aerea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7" name="Inhaltsplatzhalter 13" descr="Spalte links"/>
          <p:cNvSpPr>
            <a:spLocks noGrp="1"/>
          </p:cNvSpPr>
          <p:nvPr>
            <p:ph sz="quarter" idx="14"/>
          </p:nvPr>
        </p:nvSpPr>
        <p:spPr>
          <a:xfrm>
            <a:off x="2672110" y="1272882"/>
            <a:ext cx="2957898" cy="4837581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08" name="Inhaltsplatzhalter 13" descr="Spalte links"/>
          <p:cNvSpPr>
            <a:spLocks noGrp="1"/>
          </p:cNvSpPr>
          <p:nvPr>
            <p:ph sz="quarter" idx="15"/>
          </p:nvPr>
        </p:nvSpPr>
        <p:spPr>
          <a:xfrm>
            <a:off x="5801480" y="1272882"/>
            <a:ext cx="2943383" cy="4837581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8172"/>
            <a:ext cx="2291109" cy="4532603"/>
          </a:xfrm>
        </p:spPr>
        <p:txBody>
          <a:bodyPr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dirty="0"/>
          </a:p>
        </p:txBody>
      </p:sp>
      <p:sp>
        <p:nvSpPr>
          <p:cNvPr id="8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84976-5261-4489-BE16-D1C90A29362D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liennummernplatzhalt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55889-F017-4F52-A3BB-1C81361D5AF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826865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and Two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7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07" name="Inhaltsplatzhalter 13" descr="Spalte links"/>
          <p:cNvSpPr>
            <a:spLocks noGrp="1"/>
          </p:cNvSpPr>
          <p:nvPr>
            <p:ph sz="quarter" idx="14"/>
          </p:nvPr>
        </p:nvSpPr>
        <p:spPr>
          <a:xfrm>
            <a:off x="380999" y="1529997"/>
            <a:ext cx="4136989" cy="4580465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08" name="Inhaltsplatzhalter 13" descr="Spalte links"/>
          <p:cNvSpPr>
            <a:spLocks noGrp="1"/>
          </p:cNvSpPr>
          <p:nvPr>
            <p:ph sz="quarter" idx="15"/>
          </p:nvPr>
        </p:nvSpPr>
        <p:spPr>
          <a:xfrm>
            <a:off x="4624037" y="1529997"/>
            <a:ext cx="4147346" cy="4580465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3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29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Datumsplatzhalter 2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34DB1-B527-4395-9EEE-1EE97756315E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4" name="Foliennummernplatzhalter 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28F67-844F-49BD-B628-65D59F35132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21096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Headline with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47" name="Textplatzhalter 23"/>
          <p:cNvSpPr>
            <a:spLocks noGrp="1"/>
          </p:cNvSpPr>
          <p:nvPr>
            <p:ph type="body" sz="quarter" idx="22"/>
          </p:nvPr>
        </p:nvSpPr>
        <p:spPr>
          <a:xfrm>
            <a:off x="1" y="2264753"/>
            <a:ext cx="4200525" cy="3583596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1001" y="1030050"/>
            <a:ext cx="3250879" cy="2277535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1050" y="3820228"/>
            <a:ext cx="3250829" cy="25489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8"/>
          </p:nvPr>
        </p:nvSpPr>
        <p:spPr>
          <a:xfrm>
            <a:off x="4572597" y="1030050"/>
            <a:ext cx="4199881" cy="48185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sp>
        <p:nvSpPr>
          <p:cNvPr id="48" name="Textplatzhalter 5"/>
          <p:cNvSpPr>
            <a:spLocks noGrp="1"/>
          </p:cNvSpPr>
          <p:nvPr>
            <p:ph type="body" sz="quarter" idx="23"/>
          </p:nvPr>
        </p:nvSpPr>
        <p:spPr>
          <a:xfrm>
            <a:off x="385813" y="26029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738A6-7090-46F7-80E1-67B9E5204139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Fußzeilenplatzhalter 2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7C974-A374-4C4B-9F38-38B4DACAC81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672955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Headlin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2" name="Textplatzhalter 23"/>
          <p:cNvSpPr>
            <a:spLocks noGrp="1"/>
          </p:cNvSpPr>
          <p:nvPr>
            <p:ph type="body" sz="quarter" idx="23"/>
          </p:nvPr>
        </p:nvSpPr>
        <p:spPr>
          <a:xfrm>
            <a:off x="1" y="2264753"/>
            <a:ext cx="4200525" cy="3583596"/>
          </a:xfr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4"/>
          </p:nvPr>
        </p:nvSpPr>
        <p:spPr>
          <a:xfrm>
            <a:off x="385813" y="26029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1001" y="1030050"/>
            <a:ext cx="3250879" cy="2277535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1050" y="3820228"/>
            <a:ext cx="3250829" cy="254893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9"/>
          </p:nvPr>
        </p:nvSpPr>
        <p:spPr>
          <a:xfrm>
            <a:off x="4384453" y="1030051"/>
            <a:ext cx="4388025" cy="5080411"/>
          </a:xfrm>
        </p:spPr>
        <p:txBody>
          <a:bodyPr anchor="ctr"/>
          <a:lstStyle>
            <a:lvl1pPr algn="ctr">
              <a:defRPr sz="1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7CC05-A0B4-41D2-9029-B91339684214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77D59-F3C3-4ED8-9235-7D29E2F30CF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83291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Headline with copy And Image - Variant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3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E1C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5321"/>
            <a:ext cx="4191000" cy="2303722"/>
          </a:xfrm>
        </p:spPr>
        <p:txBody>
          <a:bodyPr/>
          <a:lstStyle>
            <a:lvl1pPr>
              <a:defRPr lang="en-GB" sz="3700" b="1" kern="1200" cap="all" baseline="0" dirty="0">
                <a:solidFill>
                  <a:srgbClr val="5A398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dirty="0"/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4572595" y="952279"/>
            <a:ext cx="4571404" cy="5905721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206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1" y="3559939"/>
            <a:ext cx="4190949" cy="2288411"/>
          </a:xfrm>
          <a:prstGeom prst="rect">
            <a:avLst/>
          </a:prstGeom>
        </p:spPr>
        <p:txBody>
          <a:bodyPr rIns="151154"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5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5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5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1200">
                <a:solidFill>
                  <a:schemeClr val="tx1"/>
                </a:solidFill>
              </a:defRPr>
            </a:lvl5pPr>
            <a:lvl6pPr>
              <a:lnSpc>
                <a:spcPct val="10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00000"/>
              </a:lnSpc>
              <a:defRPr sz="1000">
                <a:solidFill>
                  <a:schemeClr val="tx1"/>
                </a:solidFill>
              </a:defRPr>
            </a:lvl7pPr>
            <a:lvl8pPr>
              <a:lnSpc>
                <a:spcPct val="100000"/>
              </a:lnSpc>
              <a:defRPr sz="900">
                <a:solidFill>
                  <a:schemeClr val="tx1"/>
                </a:solidFill>
              </a:defRPr>
            </a:lvl8pPr>
            <a:lvl9pPr>
              <a:lnSpc>
                <a:spcPct val="100000"/>
              </a:lnSpc>
              <a:defRPr sz="600"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87013-E6B9-403C-88B5-C9A673580DB7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E60FD-AE46-4172-AFAD-66D09F21D57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153307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9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8" y="1529996"/>
            <a:ext cx="2682000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3231061" y="1529996"/>
            <a:ext cx="2676027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6096000" y="1529996"/>
            <a:ext cx="2676526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3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29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C7E24-A526-4494-ADBF-BEA66D51733D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5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7" name="Foliennummernplatzhalt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F069A-70C3-4D59-90A5-A7A542CFF6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120843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Content Areas –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1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9" y="4845053"/>
            <a:ext cx="2682000" cy="152400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3231060" y="4845053"/>
            <a:ext cx="2682000" cy="152400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6090649" y="4845053"/>
            <a:ext cx="2681877" cy="152400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2" name="Inhaltsplatzhalter 13" descr="Spalte links"/>
          <p:cNvSpPr>
            <a:spLocks noGrp="1"/>
          </p:cNvSpPr>
          <p:nvPr>
            <p:ph sz="quarter" idx="19"/>
          </p:nvPr>
        </p:nvSpPr>
        <p:spPr>
          <a:xfrm>
            <a:off x="380999" y="1530352"/>
            <a:ext cx="2682000" cy="3050116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3" name="Inhaltsplatzhalter 15" descr="Spalte mitte"/>
          <p:cNvSpPr>
            <a:spLocks noGrp="1"/>
          </p:cNvSpPr>
          <p:nvPr>
            <p:ph sz="quarter" idx="20"/>
          </p:nvPr>
        </p:nvSpPr>
        <p:spPr>
          <a:xfrm>
            <a:off x="3231063" y="1530352"/>
            <a:ext cx="2681877" cy="3050116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5" name="Inhaltsplatzhalter 17" descr="Spalte rechts"/>
          <p:cNvSpPr>
            <a:spLocks noGrp="1"/>
          </p:cNvSpPr>
          <p:nvPr>
            <p:ph sz="quarter" idx="21"/>
          </p:nvPr>
        </p:nvSpPr>
        <p:spPr>
          <a:xfrm>
            <a:off x="6090648" y="1530352"/>
            <a:ext cx="2681876" cy="3050116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7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3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20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29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Datumsplatzhalter 1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516B6-1AF9-4412-801F-A47526FD1EA1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3" name="Fußzeilenplatzhalt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4" name="Foliennummernplatzhalter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D7996-81C4-4D81-BA1D-8D3EE719DB2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65695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s f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3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1001" y="4580466"/>
            <a:ext cx="2682000" cy="1788584"/>
          </a:xfrm>
          <a:prstGeom prst="rect">
            <a:avLst/>
          </a:prstGeom>
        </p:spPr>
        <p:txBody>
          <a:bodyPr rIns="403068"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3231060" y="4580466"/>
            <a:ext cx="2682000" cy="1788584"/>
          </a:xfrm>
          <a:prstGeom prst="rect">
            <a:avLst/>
          </a:prstGeom>
        </p:spPr>
        <p:txBody>
          <a:bodyPr rIns="403068"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6090647" y="4580466"/>
            <a:ext cx="2682000" cy="1788584"/>
          </a:xfrm>
          <a:prstGeom prst="rect">
            <a:avLst/>
          </a:prstGeom>
        </p:spPr>
        <p:txBody>
          <a:bodyPr rIns="403068"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/>
          </p:nvPr>
        </p:nvSpPr>
        <p:spPr>
          <a:xfrm>
            <a:off x="381001" y="2032002"/>
            <a:ext cx="2682000" cy="2046817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/>
          </p:nvPr>
        </p:nvSpPr>
        <p:spPr>
          <a:xfrm>
            <a:off x="3231060" y="2032002"/>
            <a:ext cx="2682000" cy="2046817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/>
          </p:nvPr>
        </p:nvSpPr>
        <p:spPr>
          <a:xfrm>
            <a:off x="6095999" y="2032002"/>
            <a:ext cx="2682000" cy="2046817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5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7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3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29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Datumsplatzhalter 1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BBA82-6157-4CF6-AC63-182DEE6B15A2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1" name="Fußzeilenplatzhalter 9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2" name="Foliennummernplatzhalter 1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CA371-0905-49A3-BB8E-6DB3B60A29C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467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Content 2/3 Ae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93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93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7" name="Inhaltsplatzhalter 13" descr="Spalte links"/>
          <p:cNvSpPr>
            <a:spLocks noGrp="1"/>
          </p:cNvSpPr>
          <p:nvPr>
            <p:ph sz="quarter" idx="14"/>
          </p:nvPr>
        </p:nvSpPr>
        <p:spPr>
          <a:xfrm>
            <a:off x="2672110" y="1272899"/>
            <a:ext cx="6100367" cy="4837581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8189"/>
            <a:ext cx="2291109" cy="4604595"/>
          </a:xfrm>
        </p:spPr>
        <p:txBody>
          <a:bodyPr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dirty="0"/>
          </a:p>
        </p:txBody>
      </p:sp>
      <p:sp>
        <p:nvSpPr>
          <p:cNvPr id="7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D7FBA-F599-4FAC-9AF7-3C6C8CF8A959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Foliennummernplatzhalt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DEC01-E17E-457F-85F7-8E4EBF113E0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115296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lumns f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2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1601" y="4322236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2484001" y="2030106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4564801" y="4322236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/>
          </p:nvPr>
        </p:nvSpPr>
        <p:spPr>
          <a:xfrm>
            <a:off x="3816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/>
          </p:nvPr>
        </p:nvSpPr>
        <p:spPr>
          <a:xfrm>
            <a:off x="2484001" y="432259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/>
          </p:nvPr>
        </p:nvSpPr>
        <p:spPr>
          <a:xfrm>
            <a:off x="45648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5" name="Inhaltsplatzhalter 17" descr="Spalte rechts"/>
          <p:cNvSpPr>
            <a:spLocks noGrp="1"/>
          </p:cNvSpPr>
          <p:nvPr>
            <p:ph sz="quarter" idx="25"/>
          </p:nvPr>
        </p:nvSpPr>
        <p:spPr>
          <a:xfrm>
            <a:off x="6670801" y="2030106"/>
            <a:ext cx="1914525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7" name="Bildplatzhalter 10"/>
          <p:cNvSpPr>
            <a:spLocks noGrp="1"/>
          </p:cNvSpPr>
          <p:nvPr>
            <p:ph type="pic" sz="quarter" idx="26"/>
          </p:nvPr>
        </p:nvSpPr>
        <p:spPr>
          <a:xfrm>
            <a:off x="6670800" y="432259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9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3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29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Datumsplatzhalter 1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F211E-9867-476C-89EE-67CB027BCE70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4" name="Fußzeilenplatzhalter 9"/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5" name="Foliennummernplatzhalter 11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76DAE-7BA1-413E-86D6-6AF38DB9A15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493557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lumns for Images, Equa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2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1601" y="4322236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2484001" y="4333829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4564801" y="4322236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/>
          </p:nvPr>
        </p:nvSpPr>
        <p:spPr>
          <a:xfrm>
            <a:off x="3816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/>
          </p:nvPr>
        </p:nvSpPr>
        <p:spPr>
          <a:xfrm>
            <a:off x="2484001" y="203352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/>
          </p:nvPr>
        </p:nvSpPr>
        <p:spPr>
          <a:xfrm>
            <a:off x="45648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5" name="Inhaltsplatzhalter 17" descr="Spalte rechts"/>
          <p:cNvSpPr>
            <a:spLocks noGrp="1"/>
          </p:cNvSpPr>
          <p:nvPr>
            <p:ph sz="quarter" idx="25"/>
          </p:nvPr>
        </p:nvSpPr>
        <p:spPr>
          <a:xfrm>
            <a:off x="6670801" y="4333829"/>
            <a:ext cx="1914525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7" name="Bildplatzhalter 10"/>
          <p:cNvSpPr>
            <a:spLocks noGrp="1"/>
          </p:cNvSpPr>
          <p:nvPr>
            <p:ph type="pic" sz="quarter" idx="26"/>
          </p:nvPr>
        </p:nvSpPr>
        <p:spPr>
          <a:xfrm>
            <a:off x="6670800" y="203352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9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3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29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Datumsplatzhalter 1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3567F-BD98-47C5-973E-3DA446D59E67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4" name="Fußzeilenplatzhalter 9"/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5" name="Foliennummernplatzhalter 11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2B3AC-9F17-490F-B816-37795F8F6F3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9952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JOBS\19_DMCGROUP\PP_AKTUELL_2014\RES\16zu9_Grid_PN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E:\JOBS\19_DMCGROUP\PP_AKTUELL_2014\RES\16zu9_Grid_PN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653633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oard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51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eck 2"/>
          <p:cNvSpPr/>
          <p:nvPr/>
        </p:nvSpPr>
        <p:spPr>
          <a:xfrm>
            <a:off x="219105" y="6372339"/>
            <a:ext cx="1080038" cy="358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3" rIns="76786" bIns="38393" anchor="ctr"/>
          <a:lstStyle/>
          <a:p>
            <a:pPr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9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6927"/>
            <a:ext cx="3631879" cy="4573537"/>
          </a:xfrm>
          <a:solidFill>
            <a:srgbClr val="CFE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820230"/>
            <a:ext cx="3052714" cy="152840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lang="en-GB" sz="1500" b="0" kern="1200" cap="none" baseline="0" noProof="0" dirty="0" smtClean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1300" b="0" kern="1200" cap="none" baseline="0" noProof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3pPr>
            <a:lvl4pPr>
              <a:lnSpc>
                <a:spcPct val="100000"/>
              </a:lnSpc>
              <a:buAutoNum type="arabicPeriod"/>
              <a:defRPr sz="1000">
                <a:solidFill>
                  <a:srgbClr val="00378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5pPr>
            <a:lvl6pPr>
              <a:defRPr>
                <a:solidFill>
                  <a:srgbClr val="003781"/>
                </a:solidFill>
              </a:defRPr>
            </a:lvl6pPr>
            <a:lvl7pPr>
              <a:defRPr>
                <a:solidFill>
                  <a:srgbClr val="003781"/>
                </a:solidFill>
              </a:defRPr>
            </a:lvl7pPr>
            <a:lvl8pPr>
              <a:defRPr>
                <a:solidFill>
                  <a:srgbClr val="003781"/>
                </a:solidFill>
              </a:defRPr>
            </a:lvl8pPr>
            <a:lvl9pPr>
              <a:buAutoNum type="arabicParenR"/>
              <a:defRPr>
                <a:solidFill>
                  <a:srgbClr val="00378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4" name="Tabellenplatzhalter 3"/>
          <p:cNvSpPr>
            <a:spLocks noGrp="1"/>
          </p:cNvSpPr>
          <p:nvPr>
            <p:ph type="tbl" sz="quarter" idx="14"/>
          </p:nvPr>
        </p:nvSpPr>
        <p:spPr>
          <a:xfrm>
            <a:off x="4571405" y="515820"/>
            <a:ext cx="4201072" cy="5834299"/>
          </a:xfrm>
          <a:prstGeom prst="rect">
            <a:avLst/>
          </a:prstGeom>
        </p:spPr>
        <p:txBody>
          <a:bodyPr anchor="ctr"/>
          <a:lstStyle>
            <a:lvl1pPr algn="ctr">
              <a:defRPr sz="1700"/>
            </a:lvl1pPr>
          </a:lstStyle>
          <a:p>
            <a:pPr lvl="0"/>
            <a:r>
              <a:rPr lang="hu-HU" noProof="0"/>
              <a:t>Táblázat beszúrásához kattintson az ikonra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2" y="765321"/>
            <a:ext cx="4191595" cy="3023636"/>
          </a:xfrm>
        </p:spPr>
        <p:txBody>
          <a:bodyPr/>
          <a:lstStyle>
            <a:lvl1pPr>
              <a:defRPr lang="en-GB" sz="3700" b="1" kern="1200" cap="all" baseline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02889435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oard Presenta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10"/>
          <p:cNvSpPr/>
          <p:nvPr/>
        </p:nvSpPr>
        <p:spPr>
          <a:xfrm>
            <a:off x="219105" y="6372339"/>
            <a:ext cx="1080038" cy="358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3" rIns="76786" bIns="38393" anchor="ctr"/>
          <a:lstStyle/>
          <a:p>
            <a:pPr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6927"/>
            <a:ext cx="3631879" cy="4573537"/>
          </a:xfrm>
          <a:solidFill>
            <a:srgbClr val="CFE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820228"/>
            <a:ext cx="3052714" cy="152840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lang="en-GB" sz="1500" b="0" kern="1200" cap="none" baseline="0" noProof="0" dirty="0" smtClean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1300" b="0" kern="1200" cap="none" baseline="0" noProof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3pPr>
            <a:lvl4pPr>
              <a:lnSpc>
                <a:spcPct val="100000"/>
              </a:lnSpc>
              <a:buAutoNum type="arabicPeriod"/>
              <a:defRPr sz="1000">
                <a:solidFill>
                  <a:srgbClr val="00378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5pPr>
            <a:lvl6pPr>
              <a:defRPr>
                <a:solidFill>
                  <a:srgbClr val="003781"/>
                </a:solidFill>
              </a:defRPr>
            </a:lvl6pPr>
            <a:lvl7pPr>
              <a:defRPr>
                <a:solidFill>
                  <a:srgbClr val="003781"/>
                </a:solidFill>
              </a:defRPr>
            </a:lvl7pPr>
            <a:lvl8pPr>
              <a:defRPr>
                <a:solidFill>
                  <a:srgbClr val="003781"/>
                </a:solidFill>
              </a:defRPr>
            </a:lvl8pPr>
            <a:lvl9pPr>
              <a:defRPr>
                <a:solidFill>
                  <a:srgbClr val="00378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2" y="765321"/>
            <a:ext cx="5526459" cy="3023636"/>
          </a:xfrm>
        </p:spPr>
        <p:txBody>
          <a:bodyPr/>
          <a:lstStyle>
            <a:lvl1pPr>
              <a:defRPr lang="en-GB" sz="3700" b="1" kern="1200" cap="all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4"/>
          </p:nvPr>
        </p:nvSpPr>
        <p:spPr>
          <a:xfrm>
            <a:off x="3631880" y="2"/>
            <a:ext cx="5512121" cy="5348636"/>
          </a:xfrm>
        </p:spPr>
        <p:txBody>
          <a:bodyPr anchor="ctr"/>
          <a:lstStyle>
            <a:lvl1pPr algn="ctr">
              <a:defRPr sz="1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01575376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5521410" y="6927"/>
            <a:ext cx="3259559" cy="4838124"/>
          </a:xfrm>
          <a:solidFill>
            <a:srgbClr val="C3D8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1"/>
          </p:nvPr>
        </p:nvSpPr>
        <p:spPr>
          <a:xfrm>
            <a:off x="1" y="0"/>
            <a:ext cx="5521646" cy="6858000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5719317" y="3307584"/>
            <a:ext cx="3053160" cy="1561242"/>
          </a:xfrm>
          <a:prstGeom prst="rect">
            <a:avLst/>
          </a:prstGeom>
        </p:spPr>
        <p:txBody>
          <a:bodyPr rIns="151154"/>
          <a:lstStyle>
            <a:lvl1pPr>
              <a:lnSpc>
                <a:spcPct val="100000"/>
              </a:lnSpc>
              <a:spcAft>
                <a:spcPts val="0"/>
              </a:spcAft>
              <a:defRPr sz="1500" cap="none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0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597" y="765322"/>
            <a:ext cx="4199881" cy="2519697"/>
          </a:xfrm>
        </p:spPr>
        <p:txBody>
          <a:bodyPr/>
          <a:lstStyle>
            <a:lvl1pPr>
              <a:defRPr sz="3700">
                <a:solidFill>
                  <a:schemeClr val="tx2"/>
                </a:solidFill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3775547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" y="2"/>
            <a:ext cx="3631879" cy="6857999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3631881" y="6927"/>
            <a:ext cx="2854299" cy="5342287"/>
          </a:xfrm>
          <a:solidFill>
            <a:srgbClr val="D4D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053644"/>
            <a:ext cx="3052714" cy="2319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500" cap="none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defRPr sz="1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0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2" y="765322"/>
            <a:ext cx="5908699" cy="2303723"/>
          </a:xfrm>
        </p:spPr>
        <p:txBody>
          <a:bodyPr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63187765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" y="2"/>
            <a:ext cx="3631879" cy="6857999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3631881" y="6927"/>
            <a:ext cx="2854299" cy="5342287"/>
          </a:xfrm>
          <a:solidFill>
            <a:srgbClr val="D4D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053644"/>
            <a:ext cx="3052714" cy="2319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500" cap="none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 sz="1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0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2" y="765322"/>
            <a:ext cx="5908699" cy="2303723"/>
          </a:xfrm>
        </p:spPr>
        <p:txBody>
          <a:bodyPr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27933905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F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2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C7D0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72110" y="1030050"/>
            <a:ext cx="6100366" cy="4818300"/>
          </a:xfrm>
          <a:prstGeom prst="rect">
            <a:avLst/>
          </a:prstGeom>
        </p:spPr>
        <p:txBody>
          <a:bodyPr wrap="square"/>
          <a:lstStyle>
            <a:lvl1pPr marL="0" algn="l" defTabSz="1024037" rtl="0" eaLnBrk="1" latinLnBrk="0" hangingPunct="1">
              <a:spcAft>
                <a:spcPts val="4032"/>
              </a:spcAft>
              <a:defRPr lang="de-DE" sz="1500" b="1" kern="1200" cap="none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5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8172"/>
            <a:ext cx="2291110" cy="4388620"/>
          </a:xfrm>
        </p:spPr>
        <p:txBody>
          <a:bodyPr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7" name="Datumsplatzhalter 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CF6E914F-CCD4-402C-A18F-35364E1CF937}" type="datetime5">
              <a:rPr lang="en-US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ußzeilenplatzhalter 8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Foliennummernplatzhalter 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D5C8F1FD-693E-4DB3-A4B4-02CD2ED7DD45}" type="slidenum">
              <a:rPr lang="en-GB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854825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divi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6927"/>
            <a:ext cx="3815817" cy="5841422"/>
          </a:xfrm>
          <a:solidFill>
            <a:srgbClr val="EBE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3814762" y="1416994"/>
            <a:ext cx="5329237" cy="4952058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214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0" y="3559939"/>
            <a:ext cx="3250829" cy="228841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000"/>
            </a:lvl8pPr>
            <a:lvl9pPr>
              <a:lnSpc>
                <a:spcPct val="100000"/>
              </a:lnSpc>
              <a:defRPr sz="700"/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81001" y="2"/>
            <a:ext cx="5714602" cy="3307585"/>
          </a:xfrm>
        </p:spPr>
        <p:txBody>
          <a:bodyPr tIns="166270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3419FC94-F2BB-49AC-A25D-7A491C5D51B8}" type="datetime5">
              <a:rPr lang="en-US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F715C0DD-7CC5-4ED8-8C9F-3C89AD699CAA}" type="slidenum">
              <a:rPr lang="en-GB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329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Content 2/3 Aerea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93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93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7" name="Inhaltsplatzhalter 13" descr="Spalte links"/>
          <p:cNvSpPr>
            <a:spLocks noGrp="1"/>
          </p:cNvSpPr>
          <p:nvPr>
            <p:ph sz="quarter" idx="14"/>
          </p:nvPr>
        </p:nvSpPr>
        <p:spPr>
          <a:xfrm>
            <a:off x="2672110" y="1272899"/>
            <a:ext cx="2957898" cy="4837581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08" name="Inhaltsplatzhalter 13" descr="Spalte links"/>
          <p:cNvSpPr>
            <a:spLocks noGrp="1"/>
          </p:cNvSpPr>
          <p:nvPr>
            <p:ph sz="quarter" idx="15"/>
          </p:nvPr>
        </p:nvSpPr>
        <p:spPr>
          <a:xfrm>
            <a:off x="5801480" y="1272899"/>
            <a:ext cx="2943383" cy="4837581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8189"/>
            <a:ext cx="2291109" cy="4532603"/>
          </a:xfrm>
        </p:spPr>
        <p:txBody>
          <a:bodyPr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dirty="0"/>
          </a:p>
        </p:txBody>
      </p:sp>
      <p:sp>
        <p:nvSpPr>
          <p:cNvPr id="8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31D39-28C2-424C-B7E1-00FCC851765B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liennummernplatzhalt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82D99-035A-496D-8839-8FE199A919C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297361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divider with Cut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2552111"/>
            <a:ext cx="4201072" cy="3324595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4201073" y="1530350"/>
            <a:ext cx="4942927" cy="4838700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214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0" y="3559939"/>
            <a:ext cx="3250829" cy="228841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000"/>
            </a:lvl8pPr>
            <a:lvl9pPr>
              <a:lnSpc>
                <a:spcPct val="100000"/>
              </a:lnSpc>
              <a:defRPr sz="700"/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81002" y="2"/>
            <a:ext cx="5714603" cy="3307583"/>
          </a:xfrm>
        </p:spPr>
        <p:txBody>
          <a:bodyPr tIns="166270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A63AAAE8-147E-4C6E-A156-3AE795B8F15C}" type="datetime5">
              <a:rPr lang="en-US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10918C90-91AC-4734-BE1E-D56867F8AE4A}" type="slidenum">
              <a:rPr lang="en-GB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075126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divider with Big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2552111"/>
            <a:ext cx="4201072" cy="3324595"/>
          </a:xfrm>
          <a:solidFill>
            <a:srgbClr val="E1C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01072" y="2552110"/>
            <a:ext cx="4571454" cy="3296241"/>
          </a:xfrm>
        </p:spPr>
        <p:txBody>
          <a:bodyPr lIns="302309" tIns="181385"/>
          <a:lstStyle>
            <a:lvl1pPr>
              <a:defRPr lang="de-DE" sz="16800" b="1" kern="1200" cap="all" dirty="0" smtClean="0">
                <a:solidFill>
                  <a:srgbClr val="8A669D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/>
          </p:nvPr>
        </p:nvSpPr>
        <p:spPr>
          <a:xfrm>
            <a:off x="381050" y="515820"/>
            <a:ext cx="5714554" cy="2537824"/>
          </a:xfrm>
          <a:prstGeom prst="rect">
            <a:avLst/>
          </a:prstGeom>
        </p:spPr>
        <p:txBody>
          <a:bodyPr bIns="151154" anchor="b"/>
          <a:lstStyle>
            <a:lvl1pPr marL="0" algn="l" defTabSz="1024037" rtl="0" eaLnBrk="1" latinLnBrk="0" hangingPunct="1">
              <a:defRPr lang="de-DE" sz="3700" b="1" kern="1200" cap="all" dirty="0" smtClean="0">
                <a:solidFill>
                  <a:srgbClr val="8A669D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noProof="0"/>
              <a:t>Mintaszöveg szerkesztése</a:t>
            </a:r>
          </a:p>
        </p:txBody>
      </p:sp>
      <p:sp>
        <p:nvSpPr>
          <p:cNvPr id="213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0" y="3559939"/>
            <a:ext cx="3250829" cy="228841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000"/>
            </a:lvl8pPr>
            <a:lvl9pPr>
              <a:lnSpc>
                <a:spcPct val="100000"/>
              </a:lnSpc>
              <a:defRPr sz="700"/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8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708C04A7-955A-4063-90DD-6EFF9E320B19}" type="datetime5">
              <a:rPr lang="en-US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0BA37867-8D7A-4EC3-B03C-D863B885B522}" type="slidenum">
              <a:rPr lang="en-GB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442637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Break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8"/>
          <p:cNvPicPr>
            <a:picLocks noChangeAspect="1"/>
          </p:cNvPicPr>
          <p:nvPr/>
        </p:nvPicPr>
        <p:blipFill>
          <a:blip r:embed="rId2" cstate="print">
            <a:alphaModFix amt="45000"/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2000" y="549983"/>
            <a:ext cx="4572000" cy="6308019"/>
          </a:xfrm>
          <a:prstGeom prst="rect">
            <a:avLst/>
          </a:prstGeom>
        </p:spPr>
      </p:pic>
      <p:sp>
        <p:nvSpPr>
          <p:cNvPr id="4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0"/>
            <a:ext cx="9144000" cy="6858000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862" y="2552110"/>
            <a:ext cx="3130839" cy="3296241"/>
          </a:xfrm>
        </p:spPr>
        <p:txBody>
          <a:bodyPr lIns="120924" tIns="181385"/>
          <a:lstStyle>
            <a:lvl1pPr>
              <a:defRPr lang="de-DE" sz="168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/>
          </p:nvPr>
        </p:nvSpPr>
        <p:spPr>
          <a:xfrm>
            <a:off x="381050" y="515820"/>
            <a:ext cx="5714554" cy="2537824"/>
          </a:xfrm>
          <a:prstGeom prst="rect">
            <a:avLst/>
          </a:prstGeom>
        </p:spPr>
        <p:txBody>
          <a:bodyPr bIns="151154" anchor="b">
            <a:normAutofit/>
          </a:bodyPr>
          <a:lstStyle>
            <a:lvl1pPr marL="0" algn="l" defTabSz="1024037" rtl="0" eaLnBrk="1" latinLnBrk="0" hangingPunct="1">
              <a:defRPr lang="de-DE" sz="30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noProof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51242366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8"/>
          <p:cNvPicPr>
            <a:picLocks noChangeAspect="1"/>
          </p:cNvPicPr>
          <p:nvPr/>
        </p:nvPicPr>
        <p:blipFill>
          <a:blip r:embed="rId2" cstate="print">
            <a:alphaModFix amt="45000"/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2000" y="549983"/>
            <a:ext cx="4572000" cy="6308019"/>
          </a:xfrm>
          <a:prstGeom prst="rect">
            <a:avLst/>
          </a:prstGeom>
        </p:spPr>
      </p:pic>
      <p:sp>
        <p:nvSpPr>
          <p:cNvPr id="6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0"/>
            <a:ext cx="9144000" cy="6858000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/>
          </p:nvPr>
        </p:nvSpPr>
        <p:spPr>
          <a:xfrm>
            <a:off x="381050" y="515820"/>
            <a:ext cx="5714554" cy="2537824"/>
          </a:xfrm>
          <a:prstGeom prst="rect">
            <a:avLst/>
          </a:prstGeom>
        </p:spPr>
        <p:txBody>
          <a:bodyPr bIns="151154" anchor="b"/>
          <a:lstStyle>
            <a:lvl1pPr marL="0" algn="l" defTabSz="1024037" rtl="0" eaLnBrk="1" latinLnBrk="0" hangingPunct="1">
              <a:defRPr lang="de-DE" sz="30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noProof="0"/>
              <a:t>Mintaszöveg szerkesztése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413202" y="3559940"/>
            <a:ext cx="3971251" cy="255052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43791364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Content one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8" y="1529996"/>
            <a:ext cx="8391479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5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3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29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645BAEEA-5746-4AA3-AEA6-FA2FACF7E990}" type="datetime5">
              <a:rPr lang="en-US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BE00AE98-5820-4ECB-B162-22482670C458}" type="slidenum">
              <a:rPr lang="en-GB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779623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y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8" y="1272881"/>
            <a:ext cx="8391479" cy="509617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2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  <a:lvl6pPr>
              <a:defRPr sz="1000">
                <a:solidFill>
                  <a:schemeClr val="tx1"/>
                </a:solidFill>
              </a:defRPr>
            </a:lvl6pPr>
            <a:lvl7pPr>
              <a:defRPr sz="900">
                <a:solidFill>
                  <a:schemeClr val="tx1"/>
                </a:solidFill>
              </a:defRPr>
            </a:lvl7pPr>
            <a:lvl8pPr>
              <a:defRPr sz="900">
                <a:solidFill>
                  <a:schemeClr val="tx1"/>
                </a:solidFill>
              </a:defRPr>
            </a:lvl8pPr>
            <a:lvl9pPr>
              <a:defRPr sz="500"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3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29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AFAE4A4C-1D62-4812-B554-D9EFD5F18FA4}" type="datetime5">
              <a:rPr lang="en-US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C53FA450-5318-4789-8C8C-31678D07315D}" type="slidenum">
              <a:rPr lang="en-GB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08916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Headlin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7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9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3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29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umsplatzhalter 1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63F6F1F1-D8C3-4B68-A662-D9952C450228}" type="datetime5">
              <a:rPr lang="en-US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82F69DE6-074D-4F1C-B0FD-74D17496573D}" type="slidenum">
              <a:rPr lang="en-GB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14423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2956" y="766622"/>
            <a:ext cx="2297729" cy="4462161"/>
          </a:xfrm>
        </p:spPr>
        <p:txBody>
          <a:bodyPr/>
          <a:lstStyle>
            <a:lvl1pPr>
              <a:defRPr lang="en-GB" sz="3700" b="1" kern="1200" cap="all" baseline="0" noProof="0" dirty="0" smtClean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EBBD7266-5912-4FE2-A859-6088F0C98D7E}" type="datetime5">
              <a:rPr lang="en-US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D9AD79A8-65E1-4F3D-A087-74FC50D4070D}" type="slidenum">
              <a:rPr lang="en-GB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79080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Content 2/3 Ae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7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7" name="Inhaltsplatzhalter 13" descr="Spalte links"/>
          <p:cNvSpPr>
            <a:spLocks noGrp="1"/>
          </p:cNvSpPr>
          <p:nvPr>
            <p:ph sz="quarter" idx="14"/>
          </p:nvPr>
        </p:nvSpPr>
        <p:spPr>
          <a:xfrm>
            <a:off x="2672110" y="1272882"/>
            <a:ext cx="6100367" cy="4837581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8172"/>
            <a:ext cx="2291109" cy="4604595"/>
          </a:xfrm>
        </p:spPr>
        <p:txBody>
          <a:bodyPr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dirty="0"/>
          </a:p>
        </p:txBody>
      </p:sp>
      <p:sp>
        <p:nvSpPr>
          <p:cNvPr id="7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CB8CDC48-5935-409D-998C-2D8244575614}" type="datetime5">
              <a:rPr lang="en-US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Foliennummernplatzhalt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B4D1E9AE-E8E8-4B5B-9AC9-6CFE1426B8A1}" type="slidenum">
              <a:rPr lang="en-GB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574813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Content 2/3 Aerea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7" name="Inhaltsplatzhalter 13" descr="Spalte links"/>
          <p:cNvSpPr>
            <a:spLocks noGrp="1"/>
          </p:cNvSpPr>
          <p:nvPr>
            <p:ph sz="quarter" idx="14"/>
          </p:nvPr>
        </p:nvSpPr>
        <p:spPr>
          <a:xfrm>
            <a:off x="2672110" y="1272882"/>
            <a:ext cx="2957898" cy="4837581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08" name="Inhaltsplatzhalter 13" descr="Spalte links"/>
          <p:cNvSpPr>
            <a:spLocks noGrp="1"/>
          </p:cNvSpPr>
          <p:nvPr>
            <p:ph sz="quarter" idx="15"/>
          </p:nvPr>
        </p:nvSpPr>
        <p:spPr>
          <a:xfrm>
            <a:off x="5801480" y="1272882"/>
            <a:ext cx="2943383" cy="4837581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8172"/>
            <a:ext cx="2291109" cy="4532603"/>
          </a:xfrm>
        </p:spPr>
        <p:txBody>
          <a:bodyPr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dirty="0"/>
          </a:p>
        </p:txBody>
      </p:sp>
      <p:sp>
        <p:nvSpPr>
          <p:cNvPr id="8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E1484976-5261-4489-BE16-D1C90A29362D}" type="datetime5">
              <a:rPr lang="en-US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liennummernplatzhalt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BC455889-F017-4F52-A3BB-1C81361D5AF6}" type="slidenum">
              <a:rPr lang="en-GB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152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and Two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93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93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07" name="Inhaltsplatzhalter 13" descr="Spalte links"/>
          <p:cNvSpPr>
            <a:spLocks noGrp="1"/>
          </p:cNvSpPr>
          <p:nvPr>
            <p:ph sz="quarter" idx="14"/>
          </p:nvPr>
        </p:nvSpPr>
        <p:spPr>
          <a:xfrm>
            <a:off x="381016" y="1530014"/>
            <a:ext cx="4136989" cy="4580465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08" name="Inhaltsplatzhalter 13" descr="Spalte links"/>
          <p:cNvSpPr>
            <a:spLocks noGrp="1"/>
          </p:cNvSpPr>
          <p:nvPr>
            <p:ph sz="quarter" idx="15"/>
          </p:nvPr>
        </p:nvSpPr>
        <p:spPr>
          <a:xfrm>
            <a:off x="4624037" y="1530014"/>
            <a:ext cx="4147346" cy="4580465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8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4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308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Datumsplatzhalter 2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FEB20-6D4D-4835-B4B7-5FBFC05AC1DA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4" name="Foliennummernplatzhalter 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A7D61-BE8C-44EA-87DF-A1089D8F597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478202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and Two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7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07" name="Inhaltsplatzhalter 13" descr="Spalte links"/>
          <p:cNvSpPr>
            <a:spLocks noGrp="1"/>
          </p:cNvSpPr>
          <p:nvPr>
            <p:ph sz="quarter" idx="14"/>
          </p:nvPr>
        </p:nvSpPr>
        <p:spPr>
          <a:xfrm>
            <a:off x="380999" y="1529997"/>
            <a:ext cx="4136989" cy="4580465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08" name="Inhaltsplatzhalter 13" descr="Spalte links"/>
          <p:cNvSpPr>
            <a:spLocks noGrp="1"/>
          </p:cNvSpPr>
          <p:nvPr>
            <p:ph sz="quarter" idx="15"/>
          </p:nvPr>
        </p:nvSpPr>
        <p:spPr>
          <a:xfrm>
            <a:off x="4624037" y="1529997"/>
            <a:ext cx="4147346" cy="4580465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3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29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Datumsplatzhalter 2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ECE34DB1-B527-4395-9EEE-1EE97756315E}" type="datetime5">
              <a:rPr lang="en-US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4" name="Foliennummernplatzhalter 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C6028F67-844F-49BD-B628-65D59F351326}" type="slidenum">
              <a:rPr lang="en-GB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347533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Headline with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47" name="Textplatzhalter 23"/>
          <p:cNvSpPr>
            <a:spLocks noGrp="1"/>
          </p:cNvSpPr>
          <p:nvPr>
            <p:ph type="body" sz="quarter" idx="22"/>
          </p:nvPr>
        </p:nvSpPr>
        <p:spPr>
          <a:xfrm>
            <a:off x="1" y="2264753"/>
            <a:ext cx="4200525" cy="3583596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1001" y="1030050"/>
            <a:ext cx="3250879" cy="2277535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1050" y="3820228"/>
            <a:ext cx="3250829" cy="25489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8"/>
          </p:nvPr>
        </p:nvSpPr>
        <p:spPr>
          <a:xfrm>
            <a:off x="4572597" y="1030050"/>
            <a:ext cx="4199881" cy="48185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sp>
        <p:nvSpPr>
          <p:cNvPr id="48" name="Textplatzhalter 5"/>
          <p:cNvSpPr>
            <a:spLocks noGrp="1"/>
          </p:cNvSpPr>
          <p:nvPr>
            <p:ph type="body" sz="quarter" idx="23"/>
          </p:nvPr>
        </p:nvSpPr>
        <p:spPr>
          <a:xfrm>
            <a:off x="385813" y="26029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F0D738A6-7090-46F7-80E1-67B9E5204139}" type="datetime5">
              <a:rPr lang="en-US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Fußzeilenplatzhalter 2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8D07C974-A374-4C4B-9F38-38B4DACAC819}" type="slidenum">
              <a:rPr lang="en-GB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900435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Headlin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2" name="Textplatzhalter 23"/>
          <p:cNvSpPr>
            <a:spLocks noGrp="1"/>
          </p:cNvSpPr>
          <p:nvPr>
            <p:ph type="body" sz="quarter" idx="23"/>
          </p:nvPr>
        </p:nvSpPr>
        <p:spPr>
          <a:xfrm>
            <a:off x="1" y="2264753"/>
            <a:ext cx="4200525" cy="3583596"/>
          </a:xfr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4"/>
          </p:nvPr>
        </p:nvSpPr>
        <p:spPr>
          <a:xfrm>
            <a:off x="385813" y="26029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1001" y="1030050"/>
            <a:ext cx="3250879" cy="2277535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1050" y="3820228"/>
            <a:ext cx="3250829" cy="254893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9"/>
          </p:nvPr>
        </p:nvSpPr>
        <p:spPr>
          <a:xfrm>
            <a:off x="4384453" y="1030051"/>
            <a:ext cx="4388025" cy="5080411"/>
          </a:xfrm>
        </p:spPr>
        <p:txBody>
          <a:bodyPr anchor="ctr"/>
          <a:lstStyle>
            <a:lvl1pPr algn="ctr">
              <a:defRPr sz="1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E1B7CC05-A0B4-41D2-9029-B91339684214}" type="datetime5">
              <a:rPr lang="en-US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7CE77D59-F3C3-4ED8-9235-7D29E2F30CFD}" type="slidenum">
              <a:rPr lang="en-GB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814766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Headline with copy And Image - Variant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3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E1C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5321"/>
            <a:ext cx="4191000" cy="2303722"/>
          </a:xfrm>
        </p:spPr>
        <p:txBody>
          <a:bodyPr/>
          <a:lstStyle>
            <a:lvl1pPr>
              <a:defRPr lang="en-GB" sz="3700" b="1" kern="1200" cap="all" baseline="0" dirty="0">
                <a:solidFill>
                  <a:srgbClr val="5A398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dirty="0"/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4572595" y="952279"/>
            <a:ext cx="4571404" cy="5905721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206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1" y="3559939"/>
            <a:ext cx="4190949" cy="2288411"/>
          </a:xfrm>
          <a:prstGeom prst="rect">
            <a:avLst/>
          </a:prstGeom>
        </p:spPr>
        <p:txBody>
          <a:bodyPr rIns="151154"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5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5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5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1200">
                <a:solidFill>
                  <a:schemeClr val="tx1"/>
                </a:solidFill>
              </a:defRPr>
            </a:lvl5pPr>
            <a:lvl6pPr>
              <a:lnSpc>
                <a:spcPct val="10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00000"/>
              </a:lnSpc>
              <a:defRPr sz="1000">
                <a:solidFill>
                  <a:schemeClr val="tx1"/>
                </a:solidFill>
              </a:defRPr>
            </a:lvl7pPr>
            <a:lvl8pPr>
              <a:lnSpc>
                <a:spcPct val="100000"/>
              </a:lnSpc>
              <a:defRPr sz="900">
                <a:solidFill>
                  <a:schemeClr val="tx1"/>
                </a:solidFill>
              </a:defRPr>
            </a:lvl8pPr>
            <a:lvl9pPr>
              <a:lnSpc>
                <a:spcPct val="100000"/>
              </a:lnSpc>
              <a:defRPr sz="600"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44687013-E6B9-403C-88B5-C9A673580DB7}" type="datetime5">
              <a:rPr lang="en-US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5FCE60FD-AE46-4172-AFAD-66D09F21D576}" type="slidenum">
              <a:rPr lang="en-GB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546114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9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8" y="1529996"/>
            <a:ext cx="2682000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3231061" y="1529996"/>
            <a:ext cx="2676027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6096000" y="1529996"/>
            <a:ext cx="2676526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3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29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65CC7E24-A526-4494-ADBF-BEA66D51733D}" type="datetime5">
              <a:rPr lang="en-US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5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7" name="Foliennummernplatzhalt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9A6F069A-70C3-4D59-90A5-A7A542CFF664}" type="slidenum">
              <a:rPr lang="en-GB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399794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Content Areas –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1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9" y="4845053"/>
            <a:ext cx="2682000" cy="152400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3231060" y="4845053"/>
            <a:ext cx="2682000" cy="152400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6090649" y="4845053"/>
            <a:ext cx="2681877" cy="152400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2" name="Inhaltsplatzhalter 13" descr="Spalte links"/>
          <p:cNvSpPr>
            <a:spLocks noGrp="1"/>
          </p:cNvSpPr>
          <p:nvPr>
            <p:ph sz="quarter" idx="19"/>
          </p:nvPr>
        </p:nvSpPr>
        <p:spPr>
          <a:xfrm>
            <a:off x="380999" y="1530352"/>
            <a:ext cx="2682000" cy="3050116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3" name="Inhaltsplatzhalter 15" descr="Spalte mitte"/>
          <p:cNvSpPr>
            <a:spLocks noGrp="1"/>
          </p:cNvSpPr>
          <p:nvPr>
            <p:ph sz="quarter" idx="20"/>
          </p:nvPr>
        </p:nvSpPr>
        <p:spPr>
          <a:xfrm>
            <a:off x="3231063" y="1530352"/>
            <a:ext cx="2681877" cy="3050116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5" name="Inhaltsplatzhalter 17" descr="Spalte rechts"/>
          <p:cNvSpPr>
            <a:spLocks noGrp="1"/>
          </p:cNvSpPr>
          <p:nvPr>
            <p:ph sz="quarter" idx="21"/>
          </p:nvPr>
        </p:nvSpPr>
        <p:spPr>
          <a:xfrm>
            <a:off x="6090648" y="1530352"/>
            <a:ext cx="2681876" cy="3050116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7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3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20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29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Datumsplatzhalter 1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161516B6-1AF9-4412-801F-A47526FD1EA1}" type="datetime5">
              <a:rPr lang="en-US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3" name="Fußzeilenplatzhalt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4" name="Foliennummernplatzhalter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CE1D7996-81C4-4D81-BA1D-8D3EE719DB23}" type="slidenum">
              <a:rPr lang="en-GB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954394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s f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3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1001" y="4580466"/>
            <a:ext cx="2682000" cy="1788584"/>
          </a:xfrm>
          <a:prstGeom prst="rect">
            <a:avLst/>
          </a:prstGeom>
        </p:spPr>
        <p:txBody>
          <a:bodyPr rIns="403068"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3231060" y="4580466"/>
            <a:ext cx="2682000" cy="1788584"/>
          </a:xfrm>
          <a:prstGeom prst="rect">
            <a:avLst/>
          </a:prstGeom>
        </p:spPr>
        <p:txBody>
          <a:bodyPr rIns="403068"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6090647" y="4580466"/>
            <a:ext cx="2682000" cy="1788584"/>
          </a:xfrm>
          <a:prstGeom prst="rect">
            <a:avLst/>
          </a:prstGeom>
        </p:spPr>
        <p:txBody>
          <a:bodyPr rIns="403068"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/>
          </p:nvPr>
        </p:nvSpPr>
        <p:spPr>
          <a:xfrm>
            <a:off x="381001" y="2032002"/>
            <a:ext cx="2682000" cy="2046817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/>
          </p:nvPr>
        </p:nvSpPr>
        <p:spPr>
          <a:xfrm>
            <a:off x="3231060" y="2032002"/>
            <a:ext cx="2682000" cy="2046817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/>
          </p:nvPr>
        </p:nvSpPr>
        <p:spPr>
          <a:xfrm>
            <a:off x="6095999" y="2032002"/>
            <a:ext cx="2682000" cy="2046817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5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7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3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29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Datumsplatzhalter 1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39FBBA82-6157-4CF6-AC63-182DEE6B15A2}" type="datetime5">
              <a:rPr lang="en-US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1" name="Fußzeilenplatzhalter 9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2" name="Foliennummernplatzhalter 1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6ECCA371-0905-49A3-BB8E-6DB3B60A29C6}" type="slidenum">
              <a:rPr lang="en-GB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51533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lumns f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2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1601" y="4322236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2484001" y="2030106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4564801" y="4322236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/>
          </p:nvPr>
        </p:nvSpPr>
        <p:spPr>
          <a:xfrm>
            <a:off x="3816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/>
          </p:nvPr>
        </p:nvSpPr>
        <p:spPr>
          <a:xfrm>
            <a:off x="2484001" y="432259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/>
          </p:nvPr>
        </p:nvSpPr>
        <p:spPr>
          <a:xfrm>
            <a:off x="45648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5" name="Inhaltsplatzhalter 17" descr="Spalte rechts"/>
          <p:cNvSpPr>
            <a:spLocks noGrp="1"/>
          </p:cNvSpPr>
          <p:nvPr>
            <p:ph sz="quarter" idx="25"/>
          </p:nvPr>
        </p:nvSpPr>
        <p:spPr>
          <a:xfrm>
            <a:off x="6670801" y="2030106"/>
            <a:ext cx="1914525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7" name="Bildplatzhalter 10"/>
          <p:cNvSpPr>
            <a:spLocks noGrp="1"/>
          </p:cNvSpPr>
          <p:nvPr>
            <p:ph type="pic" sz="quarter" idx="26"/>
          </p:nvPr>
        </p:nvSpPr>
        <p:spPr>
          <a:xfrm>
            <a:off x="6670800" y="432259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9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3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29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Datumsplatzhalter 1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980F211E-9867-476C-89EE-67CB027BCE70}" type="datetime5">
              <a:rPr lang="en-US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4" name="Fußzeilenplatzhalter 9"/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5" name="Foliennummernplatzhalter 11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D9576DAE-7BA1-413E-86D6-6AF38DB9A156}" type="slidenum">
              <a:rPr lang="en-GB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031520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lumns for Images, Equa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2" name="Freeform 54"/>
          <p:cNvSpPr>
            <a:spLocks noEditPoints="1"/>
          </p:cNvSpPr>
          <p:nvPr/>
        </p:nvSpPr>
        <p:spPr bwMode="auto">
          <a:xfrm>
            <a:off x="8540275" y="26029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380" tIns="51189" rIns="102380" bIns="51189"/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1601" y="4322236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2484001" y="4333829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4564801" y="4322236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/>
          </p:nvPr>
        </p:nvSpPr>
        <p:spPr>
          <a:xfrm>
            <a:off x="3816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/>
          </p:nvPr>
        </p:nvSpPr>
        <p:spPr>
          <a:xfrm>
            <a:off x="2484001" y="203352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/>
          </p:nvPr>
        </p:nvSpPr>
        <p:spPr>
          <a:xfrm>
            <a:off x="45648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5" name="Inhaltsplatzhalter 17" descr="Spalte rechts"/>
          <p:cNvSpPr>
            <a:spLocks noGrp="1"/>
          </p:cNvSpPr>
          <p:nvPr>
            <p:ph sz="quarter" idx="25"/>
          </p:nvPr>
        </p:nvSpPr>
        <p:spPr>
          <a:xfrm>
            <a:off x="6670801" y="4333829"/>
            <a:ext cx="1914525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7" name="Bildplatzhalter 10"/>
          <p:cNvSpPr>
            <a:spLocks noGrp="1"/>
          </p:cNvSpPr>
          <p:nvPr>
            <p:ph type="pic" sz="quarter" idx="26"/>
          </p:nvPr>
        </p:nvSpPr>
        <p:spPr>
          <a:xfrm>
            <a:off x="6670800" y="203352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9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23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29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Datumsplatzhalter 1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C543567F-BD98-47C5-973E-3DA446D59E67}" type="datetime5">
              <a:rPr lang="en-US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4" name="Fußzeilenplatzhalter 9"/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5" name="Foliennummernplatzhalter 11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96DCFA"/>
              </a:buClr>
              <a:defRPr/>
            </a:pPr>
            <a:fld id="{6ED2B3AC-9F17-490F-B816-37795F8F6F35}" type="slidenum">
              <a:rPr lang="en-GB">
                <a:solidFill>
                  <a:srgbClr val="000000"/>
                </a:solidFill>
              </a:rPr>
              <a:pPr>
                <a:buClr>
                  <a:srgbClr val="96DCFA"/>
                </a:buCl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019094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JOBS\19_DMCGROUP\PP_AKTUELL_2014\RES\16zu9_Grid_PN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E:\JOBS\19_DMCGROUP\PP_AKTUELL_2014\RES\16zu9_Grid_PN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7605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Headline with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47" name="Textplatzhalter 23"/>
          <p:cNvSpPr>
            <a:spLocks noGrp="1"/>
          </p:cNvSpPr>
          <p:nvPr>
            <p:ph type="body" sz="quarter" idx="22"/>
          </p:nvPr>
        </p:nvSpPr>
        <p:spPr>
          <a:xfrm>
            <a:off x="18" y="2264753"/>
            <a:ext cx="4200525" cy="3583596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1018" y="1030050"/>
            <a:ext cx="3250879" cy="2277535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1050" y="3820228"/>
            <a:ext cx="3250829" cy="25489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8"/>
          </p:nvPr>
        </p:nvSpPr>
        <p:spPr>
          <a:xfrm>
            <a:off x="4572597" y="1030050"/>
            <a:ext cx="4199881" cy="48185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sp>
        <p:nvSpPr>
          <p:cNvPr id="48" name="Textplatzhalter 5"/>
          <p:cNvSpPr>
            <a:spLocks noGrp="1"/>
          </p:cNvSpPr>
          <p:nvPr>
            <p:ph type="body" sz="quarter" idx="23"/>
          </p:nvPr>
        </p:nvSpPr>
        <p:spPr>
          <a:xfrm>
            <a:off x="385813" y="260308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9E1B2-6012-4FFD-9FA7-BF21F495BA52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Fußzeilenplatzhalter 2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9A016-F328-4B3D-BBF3-0E4E5B35A8E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4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oard Presenta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10"/>
          <p:cNvSpPr/>
          <p:nvPr/>
        </p:nvSpPr>
        <p:spPr>
          <a:xfrm>
            <a:off x="219105" y="6372356"/>
            <a:ext cx="1080038" cy="358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548" tIns="38274" rIns="76548" bIns="38274" anchor="ctr"/>
          <a:lstStyle/>
          <a:p>
            <a:pPr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8" y="6927"/>
            <a:ext cx="3631879" cy="4573537"/>
          </a:xfrm>
          <a:solidFill>
            <a:srgbClr val="CFE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820228"/>
            <a:ext cx="3052714" cy="152840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lang="en-GB" sz="1500" b="0" kern="1200" cap="none" baseline="0" noProof="0" dirty="0" smtClean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1300" b="0" kern="1200" cap="none" baseline="0" noProof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3pPr>
            <a:lvl4pPr>
              <a:lnSpc>
                <a:spcPct val="100000"/>
              </a:lnSpc>
              <a:buAutoNum type="arabicPeriod"/>
              <a:defRPr sz="1000">
                <a:solidFill>
                  <a:srgbClr val="00378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5pPr>
            <a:lvl6pPr>
              <a:defRPr>
                <a:solidFill>
                  <a:srgbClr val="003781"/>
                </a:solidFill>
              </a:defRPr>
            </a:lvl6pPr>
            <a:lvl7pPr>
              <a:defRPr>
                <a:solidFill>
                  <a:srgbClr val="003781"/>
                </a:solidFill>
              </a:defRPr>
            </a:lvl7pPr>
            <a:lvl8pPr>
              <a:defRPr>
                <a:solidFill>
                  <a:srgbClr val="003781"/>
                </a:solidFill>
              </a:defRPr>
            </a:lvl8pPr>
            <a:lvl9pPr>
              <a:defRPr>
                <a:solidFill>
                  <a:srgbClr val="00378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19" y="765321"/>
            <a:ext cx="5526459" cy="3023636"/>
          </a:xfrm>
        </p:spPr>
        <p:txBody>
          <a:bodyPr/>
          <a:lstStyle>
            <a:lvl1pPr>
              <a:defRPr lang="en-GB" sz="3700" b="1" kern="1200" cap="all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4"/>
          </p:nvPr>
        </p:nvSpPr>
        <p:spPr>
          <a:xfrm>
            <a:off x="3631881" y="19"/>
            <a:ext cx="5512121" cy="5348636"/>
          </a:xfrm>
        </p:spPr>
        <p:txBody>
          <a:bodyPr anchor="ctr"/>
          <a:lstStyle>
            <a:lvl1pPr algn="ctr">
              <a:defRPr sz="1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433410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Headlin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2" name="Textplatzhalter 23"/>
          <p:cNvSpPr>
            <a:spLocks noGrp="1"/>
          </p:cNvSpPr>
          <p:nvPr>
            <p:ph type="body" sz="quarter" idx="23"/>
          </p:nvPr>
        </p:nvSpPr>
        <p:spPr>
          <a:xfrm>
            <a:off x="18" y="2264753"/>
            <a:ext cx="4200525" cy="3583596"/>
          </a:xfr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4"/>
          </p:nvPr>
        </p:nvSpPr>
        <p:spPr>
          <a:xfrm>
            <a:off x="385813" y="260308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1018" y="1030050"/>
            <a:ext cx="3250879" cy="2277535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1050" y="3820228"/>
            <a:ext cx="3250829" cy="254893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9"/>
          </p:nvPr>
        </p:nvSpPr>
        <p:spPr>
          <a:xfrm>
            <a:off x="4384453" y="1030068"/>
            <a:ext cx="4388025" cy="5080411"/>
          </a:xfrm>
        </p:spPr>
        <p:txBody>
          <a:bodyPr anchor="ctr"/>
          <a:lstStyle>
            <a:lvl1pPr algn="ctr">
              <a:defRPr sz="1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226E6-0E22-428A-AFC3-D6D98E100C45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FFB9B-9676-465D-88B9-ABBD7B35F03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0539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Headline with copy And Image - Variant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3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E1C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5321"/>
            <a:ext cx="4191000" cy="2303722"/>
          </a:xfrm>
        </p:spPr>
        <p:txBody>
          <a:bodyPr/>
          <a:lstStyle>
            <a:lvl1pPr>
              <a:defRPr lang="en-GB" sz="3700" b="1" kern="1200" cap="all" baseline="0" dirty="0">
                <a:solidFill>
                  <a:srgbClr val="5A398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dirty="0"/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4572595" y="952279"/>
            <a:ext cx="4571404" cy="5905721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206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68" y="3559956"/>
            <a:ext cx="4190949" cy="2288411"/>
          </a:xfrm>
          <a:prstGeom prst="rect">
            <a:avLst/>
          </a:prstGeom>
        </p:spPr>
        <p:txBody>
          <a:bodyPr rIns="150687"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5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5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5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1200">
                <a:solidFill>
                  <a:schemeClr val="tx1"/>
                </a:solidFill>
              </a:defRPr>
            </a:lvl5pPr>
            <a:lvl6pPr>
              <a:lnSpc>
                <a:spcPct val="10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00000"/>
              </a:lnSpc>
              <a:defRPr sz="1000">
                <a:solidFill>
                  <a:schemeClr val="tx1"/>
                </a:solidFill>
              </a:defRPr>
            </a:lvl7pPr>
            <a:lvl8pPr>
              <a:lnSpc>
                <a:spcPct val="100000"/>
              </a:lnSpc>
              <a:defRPr sz="900">
                <a:solidFill>
                  <a:schemeClr val="tx1"/>
                </a:solidFill>
              </a:defRPr>
            </a:lvl8pPr>
            <a:lvl9pPr>
              <a:lnSpc>
                <a:spcPct val="100000"/>
              </a:lnSpc>
              <a:defRPr sz="600"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B6928-0173-4380-A42D-EA505BA6A1AE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D9F34-9CAD-4761-881E-FCB07A07159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605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9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8" y="1529996"/>
            <a:ext cx="2682000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3231061" y="1529996"/>
            <a:ext cx="2676027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6096000" y="1529996"/>
            <a:ext cx="2676526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8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4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308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444EE-1BDD-4020-AB18-D3293CBDA3A2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5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7" name="Foliennummernplatzhalt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A20AF-E21B-480B-BF0E-98B33F0D6C0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100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Content Areas –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1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9" y="4845070"/>
            <a:ext cx="2682000" cy="152400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3231060" y="4845070"/>
            <a:ext cx="2682000" cy="152400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6090666" y="4845070"/>
            <a:ext cx="2681877" cy="152400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2" name="Inhaltsplatzhalter 13" descr="Spalte links"/>
          <p:cNvSpPr>
            <a:spLocks noGrp="1"/>
          </p:cNvSpPr>
          <p:nvPr>
            <p:ph sz="quarter" idx="19"/>
          </p:nvPr>
        </p:nvSpPr>
        <p:spPr>
          <a:xfrm>
            <a:off x="380999" y="1530352"/>
            <a:ext cx="2682000" cy="3050116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3" name="Inhaltsplatzhalter 15" descr="Spalte mitte"/>
          <p:cNvSpPr>
            <a:spLocks noGrp="1"/>
          </p:cNvSpPr>
          <p:nvPr>
            <p:ph sz="quarter" idx="20"/>
          </p:nvPr>
        </p:nvSpPr>
        <p:spPr>
          <a:xfrm>
            <a:off x="3231080" y="1530352"/>
            <a:ext cx="2681877" cy="3050116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5" name="Inhaltsplatzhalter 17" descr="Spalte rechts"/>
          <p:cNvSpPr>
            <a:spLocks noGrp="1"/>
          </p:cNvSpPr>
          <p:nvPr>
            <p:ph sz="quarter" idx="21"/>
          </p:nvPr>
        </p:nvSpPr>
        <p:spPr>
          <a:xfrm>
            <a:off x="6090648" y="1530352"/>
            <a:ext cx="2681876" cy="3050116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7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8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4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20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308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Datumsplatzhalter 1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81F84-48B3-44F2-A52C-7D4198DF5608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3" name="Fußzeilenplatzhalt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4" name="Foliennummernplatzhalter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5456F-C775-4375-BF20-16A370D08C2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1348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s f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3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1001" y="4580466"/>
            <a:ext cx="2682000" cy="1788584"/>
          </a:xfrm>
          <a:prstGeom prst="rect">
            <a:avLst/>
          </a:prstGeom>
        </p:spPr>
        <p:txBody>
          <a:bodyPr rIns="401817"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3231060" y="4580466"/>
            <a:ext cx="2682000" cy="1788584"/>
          </a:xfrm>
          <a:prstGeom prst="rect">
            <a:avLst/>
          </a:prstGeom>
        </p:spPr>
        <p:txBody>
          <a:bodyPr rIns="401817"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6090647" y="4580466"/>
            <a:ext cx="2682000" cy="1788584"/>
          </a:xfrm>
          <a:prstGeom prst="rect">
            <a:avLst/>
          </a:prstGeom>
        </p:spPr>
        <p:txBody>
          <a:bodyPr rIns="401817"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/>
          </p:nvPr>
        </p:nvSpPr>
        <p:spPr>
          <a:xfrm>
            <a:off x="381001" y="2032019"/>
            <a:ext cx="2682000" cy="2046817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/>
          </p:nvPr>
        </p:nvSpPr>
        <p:spPr>
          <a:xfrm>
            <a:off x="3231060" y="2032019"/>
            <a:ext cx="2682000" cy="2046817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/>
          </p:nvPr>
        </p:nvSpPr>
        <p:spPr>
          <a:xfrm>
            <a:off x="6095999" y="2032019"/>
            <a:ext cx="2682000" cy="2046817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5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8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7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4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308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Datumsplatzhalter 1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C3F5B-65D5-47BE-8536-250C665E909C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1" name="Fußzeilenplatzhalter 9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2" name="Foliennummernplatzhalter 1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F37CE-F334-4FD6-9F61-2C1BE0D59E2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9136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lumns f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2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1601" y="4322253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2484001" y="2030123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4564801" y="4322253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/>
          </p:nvPr>
        </p:nvSpPr>
        <p:spPr>
          <a:xfrm>
            <a:off x="3816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/>
          </p:nvPr>
        </p:nvSpPr>
        <p:spPr>
          <a:xfrm>
            <a:off x="2484001" y="432259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/>
          </p:nvPr>
        </p:nvSpPr>
        <p:spPr>
          <a:xfrm>
            <a:off x="45648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5" name="Inhaltsplatzhalter 17" descr="Spalte rechts"/>
          <p:cNvSpPr>
            <a:spLocks noGrp="1"/>
          </p:cNvSpPr>
          <p:nvPr>
            <p:ph sz="quarter" idx="25"/>
          </p:nvPr>
        </p:nvSpPr>
        <p:spPr>
          <a:xfrm>
            <a:off x="6670801" y="2030123"/>
            <a:ext cx="1914525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7" name="Bildplatzhalter 10"/>
          <p:cNvSpPr>
            <a:spLocks noGrp="1"/>
          </p:cNvSpPr>
          <p:nvPr>
            <p:ph type="pic" sz="quarter" idx="26"/>
          </p:nvPr>
        </p:nvSpPr>
        <p:spPr>
          <a:xfrm>
            <a:off x="6670800" y="432259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9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8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4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308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Datumsplatzhalter 1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ABF32-048C-4164-94AD-AE126C3EEB68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4" name="Fußzeilenplatzhalter 9"/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5" name="Foliennummernplatzhalter 11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E13D5-84D0-4477-BD38-A06CC40056A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1806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lumns for Images, Equa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2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1601" y="4322253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2484001" y="4333846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4564801" y="4322253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/>
          </p:nvPr>
        </p:nvSpPr>
        <p:spPr>
          <a:xfrm>
            <a:off x="3816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/>
          </p:nvPr>
        </p:nvSpPr>
        <p:spPr>
          <a:xfrm>
            <a:off x="2484001" y="203352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/>
          </p:nvPr>
        </p:nvSpPr>
        <p:spPr>
          <a:xfrm>
            <a:off x="45648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5" name="Inhaltsplatzhalter 17" descr="Spalte rechts"/>
          <p:cNvSpPr>
            <a:spLocks noGrp="1"/>
          </p:cNvSpPr>
          <p:nvPr>
            <p:ph sz="quarter" idx="25"/>
          </p:nvPr>
        </p:nvSpPr>
        <p:spPr>
          <a:xfrm>
            <a:off x="6670801" y="4333846"/>
            <a:ext cx="1914525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7" name="Bildplatzhalter 10"/>
          <p:cNvSpPr>
            <a:spLocks noGrp="1"/>
          </p:cNvSpPr>
          <p:nvPr>
            <p:ph type="pic" sz="quarter" idx="26"/>
          </p:nvPr>
        </p:nvSpPr>
        <p:spPr>
          <a:xfrm>
            <a:off x="6670800" y="203352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9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8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41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308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Datumsplatzhalter 1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DBD9E-F5AD-4332-AC49-F96BE019ECE7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4" name="Fußzeilenplatzhalter 9"/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5" name="Foliennummernplatzhalter 11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CB108-0B57-48C6-BF1D-4E05F2D7ED2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4909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JOBS\19_DMCGROUP\PP_AKTUELL_2014\RES\16zu9_Grid_PN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E:\JOBS\19_DMCGROUP\PP_AKTUELL_2014\RES\16zu9_Grid_PN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9200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oard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51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eck 2"/>
          <p:cNvSpPr/>
          <p:nvPr/>
        </p:nvSpPr>
        <p:spPr>
          <a:xfrm>
            <a:off x="219105" y="6372354"/>
            <a:ext cx="1080038" cy="358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576" tIns="38288" rIns="76576" bIns="38288" anchor="ctr"/>
          <a:lstStyle/>
          <a:p>
            <a:pPr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9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6" y="6927"/>
            <a:ext cx="3631879" cy="4573537"/>
          </a:xfrm>
          <a:solidFill>
            <a:srgbClr val="CFE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820245"/>
            <a:ext cx="3052714" cy="152840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lang="en-GB" sz="1500" b="0" kern="1200" cap="none" baseline="0" noProof="0" dirty="0" smtClean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1300" b="0" kern="1200" cap="none" baseline="0" noProof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3pPr>
            <a:lvl4pPr>
              <a:lnSpc>
                <a:spcPct val="100000"/>
              </a:lnSpc>
              <a:buAutoNum type="arabicPeriod"/>
              <a:defRPr sz="1000">
                <a:solidFill>
                  <a:srgbClr val="00378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5pPr>
            <a:lvl6pPr>
              <a:defRPr>
                <a:solidFill>
                  <a:srgbClr val="003781"/>
                </a:solidFill>
              </a:defRPr>
            </a:lvl6pPr>
            <a:lvl7pPr>
              <a:defRPr>
                <a:solidFill>
                  <a:srgbClr val="003781"/>
                </a:solidFill>
              </a:defRPr>
            </a:lvl7pPr>
            <a:lvl8pPr>
              <a:defRPr>
                <a:solidFill>
                  <a:srgbClr val="003781"/>
                </a:solidFill>
              </a:defRPr>
            </a:lvl8pPr>
            <a:lvl9pPr>
              <a:buAutoNum type="arabicParenR"/>
              <a:defRPr>
                <a:solidFill>
                  <a:srgbClr val="00378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4" name="Tabellenplatzhalter 3"/>
          <p:cNvSpPr>
            <a:spLocks noGrp="1"/>
          </p:cNvSpPr>
          <p:nvPr>
            <p:ph type="tbl" sz="quarter" idx="14"/>
          </p:nvPr>
        </p:nvSpPr>
        <p:spPr>
          <a:xfrm>
            <a:off x="4571405" y="515835"/>
            <a:ext cx="4201072" cy="5834299"/>
          </a:xfrm>
          <a:prstGeom prst="rect">
            <a:avLst/>
          </a:prstGeom>
        </p:spPr>
        <p:txBody>
          <a:bodyPr anchor="ctr"/>
          <a:lstStyle>
            <a:lvl1pPr algn="ctr">
              <a:defRPr sz="1700"/>
            </a:lvl1pPr>
          </a:lstStyle>
          <a:p>
            <a:pPr lvl="0"/>
            <a:r>
              <a:rPr lang="hu-HU" noProof="0"/>
              <a:t>Táblázat beszúrásához kattintson az ikonra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2" y="765321"/>
            <a:ext cx="4191595" cy="3023636"/>
          </a:xfrm>
        </p:spPr>
        <p:txBody>
          <a:bodyPr/>
          <a:lstStyle>
            <a:lvl1pPr>
              <a:defRPr lang="en-GB" sz="3700" b="1" kern="1200" cap="all" baseline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600868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oard Presenta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10"/>
          <p:cNvSpPr/>
          <p:nvPr/>
        </p:nvSpPr>
        <p:spPr>
          <a:xfrm>
            <a:off x="219105" y="6372354"/>
            <a:ext cx="1080038" cy="358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576" tIns="38288" rIns="76576" bIns="38288" anchor="ctr"/>
          <a:lstStyle/>
          <a:p>
            <a:pPr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6" y="6927"/>
            <a:ext cx="3631879" cy="4573537"/>
          </a:xfrm>
          <a:solidFill>
            <a:srgbClr val="CFE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820228"/>
            <a:ext cx="3052714" cy="152840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lang="en-GB" sz="1500" b="0" kern="1200" cap="none" baseline="0" noProof="0" dirty="0" smtClean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1300" b="0" kern="1200" cap="none" baseline="0" noProof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3pPr>
            <a:lvl4pPr>
              <a:lnSpc>
                <a:spcPct val="100000"/>
              </a:lnSpc>
              <a:buAutoNum type="arabicPeriod"/>
              <a:defRPr sz="1000">
                <a:solidFill>
                  <a:srgbClr val="00378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5pPr>
            <a:lvl6pPr>
              <a:defRPr>
                <a:solidFill>
                  <a:srgbClr val="003781"/>
                </a:solidFill>
              </a:defRPr>
            </a:lvl6pPr>
            <a:lvl7pPr>
              <a:defRPr>
                <a:solidFill>
                  <a:srgbClr val="003781"/>
                </a:solidFill>
              </a:defRPr>
            </a:lvl7pPr>
            <a:lvl8pPr>
              <a:defRPr>
                <a:solidFill>
                  <a:srgbClr val="003781"/>
                </a:solidFill>
              </a:defRPr>
            </a:lvl8pPr>
            <a:lvl9pPr>
              <a:defRPr>
                <a:solidFill>
                  <a:srgbClr val="00378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17" y="765321"/>
            <a:ext cx="5526459" cy="3023636"/>
          </a:xfrm>
        </p:spPr>
        <p:txBody>
          <a:bodyPr/>
          <a:lstStyle>
            <a:lvl1pPr>
              <a:defRPr lang="en-GB" sz="3700" b="1" kern="1200" cap="all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4"/>
          </p:nvPr>
        </p:nvSpPr>
        <p:spPr>
          <a:xfrm>
            <a:off x="3631881" y="17"/>
            <a:ext cx="5512121" cy="5348636"/>
          </a:xfrm>
        </p:spPr>
        <p:txBody>
          <a:bodyPr anchor="ctr"/>
          <a:lstStyle>
            <a:lvl1pPr algn="ctr">
              <a:defRPr sz="1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8943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5521427" y="6927"/>
            <a:ext cx="3259559" cy="4838124"/>
          </a:xfrm>
          <a:solidFill>
            <a:srgbClr val="C3D8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1"/>
          </p:nvPr>
        </p:nvSpPr>
        <p:spPr>
          <a:xfrm>
            <a:off x="1" y="0"/>
            <a:ext cx="5521646" cy="6858000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5719317" y="3307584"/>
            <a:ext cx="3053160" cy="1561242"/>
          </a:xfrm>
          <a:prstGeom prst="rect">
            <a:avLst/>
          </a:prstGeom>
        </p:spPr>
        <p:txBody>
          <a:bodyPr rIns="150687"/>
          <a:lstStyle>
            <a:lvl1pPr>
              <a:lnSpc>
                <a:spcPct val="100000"/>
              </a:lnSpc>
              <a:spcAft>
                <a:spcPts val="0"/>
              </a:spcAft>
              <a:defRPr sz="1500" cap="none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0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597" y="765339"/>
            <a:ext cx="4199881" cy="2519697"/>
          </a:xfrm>
        </p:spPr>
        <p:txBody>
          <a:bodyPr/>
          <a:lstStyle>
            <a:lvl1pPr>
              <a:defRPr sz="3700">
                <a:solidFill>
                  <a:schemeClr val="tx2"/>
                </a:solidFill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531234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5521425" y="6927"/>
            <a:ext cx="3259559" cy="4838124"/>
          </a:xfrm>
          <a:solidFill>
            <a:srgbClr val="C3D8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1"/>
          </p:nvPr>
        </p:nvSpPr>
        <p:spPr>
          <a:xfrm>
            <a:off x="1" y="0"/>
            <a:ext cx="5521646" cy="6858000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5719317" y="3307584"/>
            <a:ext cx="3053160" cy="1561242"/>
          </a:xfrm>
          <a:prstGeom prst="rect">
            <a:avLst/>
          </a:prstGeom>
        </p:spPr>
        <p:txBody>
          <a:bodyPr rIns="150743"/>
          <a:lstStyle>
            <a:lvl1pPr>
              <a:lnSpc>
                <a:spcPct val="100000"/>
              </a:lnSpc>
              <a:spcAft>
                <a:spcPts val="0"/>
              </a:spcAft>
              <a:defRPr sz="1500" cap="none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0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597" y="765337"/>
            <a:ext cx="4199881" cy="2519697"/>
          </a:xfrm>
        </p:spPr>
        <p:txBody>
          <a:bodyPr/>
          <a:lstStyle>
            <a:lvl1pPr>
              <a:defRPr sz="3700">
                <a:solidFill>
                  <a:schemeClr val="tx2"/>
                </a:solidFill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319622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6" y="17"/>
            <a:ext cx="3631879" cy="6857999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3631896" y="6927"/>
            <a:ext cx="2854299" cy="5342287"/>
          </a:xfrm>
          <a:solidFill>
            <a:srgbClr val="D4D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053659"/>
            <a:ext cx="3052714" cy="2319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500" cap="none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defRPr sz="1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0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2" y="765337"/>
            <a:ext cx="5908699" cy="2303723"/>
          </a:xfrm>
        </p:spPr>
        <p:txBody>
          <a:bodyPr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462753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6" y="17"/>
            <a:ext cx="3631879" cy="6857999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3631896" y="6927"/>
            <a:ext cx="2854299" cy="5342287"/>
          </a:xfrm>
          <a:solidFill>
            <a:srgbClr val="D4D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053659"/>
            <a:ext cx="3052714" cy="2319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500" cap="none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 sz="1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0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2" y="765337"/>
            <a:ext cx="5908699" cy="2303723"/>
          </a:xfrm>
        </p:spPr>
        <p:txBody>
          <a:bodyPr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18385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F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2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C7D0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72110" y="1030050"/>
            <a:ext cx="6100366" cy="4818300"/>
          </a:xfrm>
          <a:prstGeom prst="rect">
            <a:avLst/>
          </a:prstGeom>
        </p:spPr>
        <p:txBody>
          <a:bodyPr wrap="square"/>
          <a:lstStyle>
            <a:lvl1pPr marL="0" algn="l" defTabSz="1023055" rtl="0" eaLnBrk="1" latinLnBrk="0" hangingPunct="1">
              <a:spcAft>
                <a:spcPts val="4032"/>
              </a:spcAft>
              <a:defRPr lang="de-DE" sz="1500" b="1" kern="1200" cap="none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5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8172"/>
            <a:ext cx="2291110" cy="4388620"/>
          </a:xfrm>
        </p:spPr>
        <p:txBody>
          <a:bodyPr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7" name="Datumsplatzhalter 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B0A8A-0993-49F8-BEBF-858559C2BA81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ußzeilenplatzhalter 8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Foliennummernplatzhalter 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FDC6E-1E03-4249-BA46-2F7DC8B185B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767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divi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3815817" cy="5841422"/>
          </a:xfrm>
          <a:solidFill>
            <a:srgbClr val="EBE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3814762" y="1417009"/>
            <a:ext cx="5329237" cy="4952058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214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0" y="3559954"/>
            <a:ext cx="3250829" cy="228841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000"/>
            </a:lvl8pPr>
            <a:lvl9pPr>
              <a:lnSpc>
                <a:spcPct val="100000"/>
              </a:lnSpc>
              <a:defRPr sz="700"/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81001" y="17"/>
            <a:ext cx="5714602" cy="3307585"/>
          </a:xfrm>
        </p:spPr>
        <p:txBody>
          <a:bodyPr tIns="165811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9D534-78B4-4DD4-8E24-2D7129151E92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257D-5D2D-4773-8582-F1378A60665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3005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divider with Cut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2552126"/>
            <a:ext cx="4201072" cy="3324595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4201088" y="1530350"/>
            <a:ext cx="4942927" cy="4838700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214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0" y="3559954"/>
            <a:ext cx="3250829" cy="228841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000"/>
            </a:lvl8pPr>
            <a:lvl9pPr>
              <a:lnSpc>
                <a:spcPct val="100000"/>
              </a:lnSpc>
              <a:defRPr sz="700"/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81017" y="17"/>
            <a:ext cx="5714603" cy="3307583"/>
          </a:xfrm>
        </p:spPr>
        <p:txBody>
          <a:bodyPr tIns="165811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4B708-7EA9-43D8-B6A4-81D9ECA9EE0C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63EEE-D24C-427A-859E-400AA6BC43F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1917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divider with Big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2552126"/>
            <a:ext cx="4201072" cy="3324595"/>
          </a:xfrm>
          <a:solidFill>
            <a:srgbClr val="E1C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01072" y="2552125"/>
            <a:ext cx="4571454" cy="3296241"/>
          </a:xfrm>
        </p:spPr>
        <p:txBody>
          <a:bodyPr lIns="301483" tIns="180889"/>
          <a:lstStyle>
            <a:lvl1pPr>
              <a:defRPr lang="de-DE" sz="16800" b="1" kern="1200" cap="all" dirty="0" smtClean="0">
                <a:solidFill>
                  <a:srgbClr val="8A669D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/>
          </p:nvPr>
        </p:nvSpPr>
        <p:spPr>
          <a:xfrm>
            <a:off x="381050" y="515820"/>
            <a:ext cx="5714554" cy="2537824"/>
          </a:xfrm>
          <a:prstGeom prst="rect">
            <a:avLst/>
          </a:prstGeom>
        </p:spPr>
        <p:txBody>
          <a:bodyPr bIns="150743" anchor="b"/>
          <a:lstStyle>
            <a:lvl1pPr marL="0" algn="l" defTabSz="1023055" rtl="0" eaLnBrk="1" latinLnBrk="0" hangingPunct="1">
              <a:defRPr lang="de-DE" sz="3700" b="1" kern="1200" cap="all" dirty="0" smtClean="0">
                <a:solidFill>
                  <a:srgbClr val="8A669D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noProof="0"/>
              <a:t>Mintaszöveg szerkesztése</a:t>
            </a:r>
          </a:p>
        </p:txBody>
      </p:sp>
      <p:sp>
        <p:nvSpPr>
          <p:cNvPr id="213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0" y="3559954"/>
            <a:ext cx="3250829" cy="228841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000"/>
            </a:lvl8pPr>
            <a:lvl9pPr>
              <a:lnSpc>
                <a:spcPct val="100000"/>
              </a:lnSpc>
              <a:defRPr sz="700"/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8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E5F32-FF12-4161-84CF-6F40A6E782DA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F333F-C797-45A9-98A7-9A51FE52D3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762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Break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8"/>
          <p:cNvPicPr>
            <a:picLocks noChangeAspect="1"/>
          </p:cNvPicPr>
          <p:nvPr/>
        </p:nvPicPr>
        <p:blipFill>
          <a:blip r:embed="rId2" cstate="print">
            <a:alphaModFix amt="45000"/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2000" y="549998"/>
            <a:ext cx="4572000" cy="6308019"/>
          </a:xfrm>
          <a:prstGeom prst="rect">
            <a:avLst/>
          </a:prstGeom>
        </p:spPr>
      </p:pic>
      <p:sp>
        <p:nvSpPr>
          <p:cNvPr id="4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0"/>
            <a:ext cx="9144000" cy="6858000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877" y="2552125"/>
            <a:ext cx="3130839" cy="3296241"/>
          </a:xfrm>
        </p:spPr>
        <p:txBody>
          <a:bodyPr lIns="120594" tIns="180889"/>
          <a:lstStyle>
            <a:lvl1pPr>
              <a:defRPr lang="de-DE" sz="168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/>
          </p:nvPr>
        </p:nvSpPr>
        <p:spPr>
          <a:xfrm>
            <a:off x="381050" y="515820"/>
            <a:ext cx="5714554" cy="2537824"/>
          </a:xfrm>
          <a:prstGeom prst="rect">
            <a:avLst/>
          </a:prstGeom>
        </p:spPr>
        <p:txBody>
          <a:bodyPr bIns="150743" anchor="b">
            <a:normAutofit/>
          </a:bodyPr>
          <a:lstStyle>
            <a:lvl1pPr marL="0" algn="l" defTabSz="1023055" rtl="0" eaLnBrk="1" latinLnBrk="0" hangingPunct="1">
              <a:defRPr lang="de-DE" sz="30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noProof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3173154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8"/>
          <p:cNvPicPr>
            <a:picLocks noChangeAspect="1"/>
          </p:cNvPicPr>
          <p:nvPr/>
        </p:nvPicPr>
        <p:blipFill>
          <a:blip r:embed="rId2" cstate="print">
            <a:alphaModFix amt="45000"/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2000" y="549998"/>
            <a:ext cx="4572000" cy="6308019"/>
          </a:xfrm>
          <a:prstGeom prst="rect">
            <a:avLst/>
          </a:prstGeom>
        </p:spPr>
      </p:pic>
      <p:sp>
        <p:nvSpPr>
          <p:cNvPr id="6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0"/>
            <a:ext cx="9144000" cy="6858000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/>
          </p:nvPr>
        </p:nvSpPr>
        <p:spPr>
          <a:xfrm>
            <a:off x="381050" y="515820"/>
            <a:ext cx="5714554" cy="2537824"/>
          </a:xfrm>
          <a:prstGeom prst="rect">
            <a:avLst/>
          </a:prstGeom>
        </p:spPr>
        <p:txBody>
          <a:bodyPr bIns="150743" anchor="b"/>
          <a:lstStyle>
            <a:lvl1pPr marL="0" algn="l" defTabSz="1023055" rtl="0" eaLnBrk="1" latinLnBrk="0" hangingPunct="1">
              <a:defRPr lang="de-DE" sz="30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noProof="0"/>
              <a:t>Mintaszöveg szerkesztése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413202" y="3559955"/>
            <a:ext cx="3971251" cy="255052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969559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Content one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8" y="1529996"/>
            <a:ext cx="8391479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5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6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52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306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9F58-531E-4797-84EE-E4DCA9A1788F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0360D-1D9C-4DAE-A7AE-AFED66ACB46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77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8" y="19"/>
            <a:ext cx="3631879" cy="6857999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3631898" y="6927"/>
            <a:ext cx="2854299" cy="5342287"/>
          </a:xfrm>
          <a:solidFill>
            <a:srgbClr val="D4D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053661"/>
            <a:ext cx="3052714" cy="2319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500" cap="none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defRPr sz="1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0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2" y="765339"/>
            <a:ext cx="5908699" cy="2303723"/>
          </a:xfrm>
        </p:spPr>
        <p:txBody>
          <a:bodyPr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175859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y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8" y="1272881"/>
            <a:ext cx="8391479" cy="509617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2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  <a:lvl6pPr>
              <a:defRPr sz="1000">
                <a:solidFill>
                  <a:schemeClr val="tx1"/>
                </a:solidFill>
              </a:defRPr>
            </a:lvl6pPr>
            <a:lvl7pPr>
              <a:defRPr sz="900">
                <a:solidFill>
                  <a:schemeClr val="tx1"/>
                </a:solidFill>
              </a:defRPr>
            </a:lvl7pPr>
            <a:lvl8pPr>
              <a:defRPr sz="900">
                <a:solidFill>
                  <a:schemeClr val="tx1"/>
                </a:solidFill>
              </a:defRPr>
            </a:lvl8pPr>
            <a:lvl9pPr>
              <a:defRPr sz="500"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6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52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306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56535-E995-4E1B-86DF-CB1B697CC776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781E0-FA48-412D-8A65-8013321778E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5952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Headlin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91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91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9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6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52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306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umsplatzhalter 1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A9956-3B25-458B-9AFB-7DFC0990B4B7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36FF3-65AF-4E77-B155-4705337AB17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7233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2956" y="766622"/>
            <a:ext cx="2297729" cy="4462161"/>
          </a:xfrm>
        </p:spPr>
        <p:txBody>
          <a:bodyPr/>
          <a:lstStyle>
            <a:lvl1pPr>
              <a:defRPr lang="en-GB" sz="3700" b="1" kern="1200" cap="all" baseline="0" noProof="0" dirty="0" smtClean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91AF0-C2F8-4CF0-B855-1DD0D9C7D50C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86755-9EE6-4018-AD6D-2F3AD2129D4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1806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Content 2/3 Ae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91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91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7" name="Inhaltsplatzhalter 13" descr="Spalte links"/>
          <p:cNvSpPr>
            <a:spLocks noGrp="1"/>
          </p:cNvSpPr>
          <p:nvPr>
            <p:ph sz="quarter" idx="14"/>
          </p:nvPr>
        </p:nvSpPr>
        <p:spPr>
          <a:xfrm>
            <a:off x="2672110" y="1272897"/>
            <a:ext cx="6100367" cy="4837581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8187"/>
            <a:ext cx="2291109" cy="4604595"/>
          </a:xfrm>
        </p:spPr>
        <p:txBody>
          <a:bodyPr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dirty="0"/>
          </a:p>
        </p:txBody>
      </p:sp>
      <p:sp>
        <p:nvSpPr>
          <p:cNvPr id="7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D7FBA-F599-4FAC-9AF7-3C6C8CF8A959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Foliennummernplatzhalt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DEC01-E17E-457F-85F7-8E4EBF113E0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9381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Content 2/3 Aerea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91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91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7" name="Inhaltsplatzhalter 13" descr="Spalte links"/>
          <p:cNvSpPr>
            <a:spLocks noGrp="1"/>
          </p:cNvSpPr>
          <p:nvPr>
            <p:ph sz="quarter" idx="14"/>
          </p:nvPr>
        </p:nvSpPr>
        <p:spPr>
          <a:xfrm>
            <a:off x="2672110" y="1272897"/>
            <a:ext cx="2957898" cy="4837581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08" name="Inhaltsplatzhalter 13" descr="Spalte links"/>
          <p:cNvSpPr>
            <a:spLocks noGrp="1"/>
          </p:cNvSpPr>
          <p:nvPr>
            <p:ph sz="quarter" idx="15"/>
          </p:nvPr>
        </p:nvSpPr>
        <p:spPr>
          <a:xfrm>
            <a:off x="5801480" y="1272897"/>
            <a:ext cx="2943383" cy="4837581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8187"/>
            <a:ext cx="2291109" cy="4532603"/>
          </a:xfrm>
        </p:spPr>
        <p:txBody>
          <a:bodyPr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dirty="0"/>
          </a:p>
        </p:txBody>
      </p:sp>
      <p:sp>
        <p:nvSpPr>
          <p:cNvPr id="8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31D39-28C2-424C-B7E1-00FCC851765B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liennummernplatzhalt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82D99-035A-496D-8839-8FE199A919C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4779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and Two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91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91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07" name="Inhaltsplatzhalter 13" descr="Spalte links"/>
          <p:cNvSpPr>
            <a:spLocks noGrp="1"/>
          </p:cNvSpPr>
          <p:nvPr>
            <p:ph sz="quarter" idx="14"/>
          </p:nvPr>
        </p:nvSpPr>
        <p:spPr>
          <a:xfrm>
            <a:off x="381014" y="1530012"/>
            <a:ext cx="4136989" cy="4580465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08" name="Inhaltsplatzhalter 13" descr="Spalte links"/>
          <p:cNvSpPr>
            <a:spLocks noGrp="1"/>
          </p:cNvSpPr>
          <p:nvPr>
            <p:ph sz="quarter" idx="15"/>
          </p:nvPr>
        </p:nvSpPr>
        <p:spPr>
          <a:xfrm>
            <a:off x="4624037" y="1530012"/>
            <a:ext cx="4147346" cy="4580465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6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52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306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Datumsplatzhalter 2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FEB20-6D4D-4835-B4B7-5FBFC05AC1DA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4" name="Foliennummernplatzhalter 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A7D61-BE8C-44EA-87DF-A1089D8F597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6611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Headline with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47" name="Textplatzhalter 23"/>
          <p:cNvSpPr>
            <a:spLocks noGrp="1"/>
          </p:cNvSpPr>
          <p:nvPr>
            <p:ph type="body" sz="quarter" idx="22"/>
          </p:nvPr>
        </p:nvSpPr>
        <p:spPr>
          <a:xfrm>
            <a:off x="16" y="2264753"/>
            <a:ext cx="4200525" cy="3583596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1016" y="1030050"/>
            <a:ext cx="3250879" cy="2277535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1050" y="3820228"/>
            <a:ext cx="3250829" cy="25489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8"/>
          </p:nvPr>
        </p:nvSpPr>
        <p:spPr>
          <a:xfrm>
            <a:off x="4572597" y="1030050"/>
            <a:ext cx="4199881" cy="48185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sp>
        <p:nvSpPr>
          <p:cNvPr id="48" name="Textplatzhalter 5"/>
          <p:cNvSpPr>
            <a:spLocks noGrp="1"/>
          </p:cNvSpPr>
          <p:nvPr>
            <p:ph type="body" sz="quarter" idx="23"/>
          </p:nvPr>
        </p:nvSpPr>
        <p:spPr>
          <a:xfrm>
            <a:off x="385813" y="260306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9E1B2-6012-4FFD-9FA7-BF21F495BA52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Fußzeilenplatzhalter 2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9A016-F328-4B3D-BBF3-0E4E5B35A8E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7317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Headlin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2" name="Textplatzhalter 23"/>
          <p:cNvSpPr>
            <a:spLocks noGrp="1"/>
          </p:cNvSpPr>
          <p:nvPr>
            <p:ph type="body" sz="quarter" idx="23"/>
          </p:nvPr>
        </p:nvSpPr>
        <p:spPr>
          <a:xfrm>
            <a:off x="16" y="2264753"/>
            <a:ext cx="4200525" cy="3583596"/>
          </a:xfr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4"/>
          </p:nvPr>
        </p:nvSpPr>
        <p:spPr>
          <a:xfrm>
            <a:off x="385813" y="260306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1016" y="1030050"/>
            <a:ext cx="3250879" cy="2277535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1050" y="3820228"/>
            <a:ext cx="3250829" cy="254893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9"/>
          </p:nvPr>
        </p:nvSpPr>
        <p:spPr>
          <a:xfrm>
            <a:off x="4384453" y="1030066"/>
            <a:ext cx="4388025" cy="5080411"/>
          </a:xfrm>
        </p:spPr>
        <p:txBody>
          <a:bodyPr anchor="ctr"/>
          <a:lstStyle>
            <a:lvl1pPr algn="ctr">
              <a:defRPr sz="1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226E6-0E22-428A-AFC3-D6D98E100C45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FFB9B-9676-465D-88B9-ABBD7B35F03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9080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Headline with copy And Image - Variant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3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E1C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5321"/>
            <a:ext cx="4191000" cy="2303722"/>
          </a:xfrm>
        </p:spPr>
        <p:txBody>
          <a:bodyPr/>
          <a:lstStyle>
            <a:lvl1pPr>
              <a:defRPr lang="en-GB" sz="3700" b="1" kern="1200" cap="all" baseline="0" dirty="0">
                <a:solidFill>
                  <a:srgbClr val="5A398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dirty="0"/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4572595" y="952279"/>
            <a:ext cx="4571404" cy="5905721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206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66" y="3559954"/>
            <a:ext cx="4190949" cy="2288411"/>
          </a:xfrm>
          <a:prstGeom prst="rect">
            <a:avLst/>
          </a:prstGeom>
        </p:spPr>
        <p:txBody>
          <a:bodyPr rIns="150743"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5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5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5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1200">
                <a:solidFill>
                  <a:schemeClr val="tx1"/>
                </a:solidFill>
              </a:defRPr>
            </a:lvl5pPr>
            <a:lvl6pPr>
              <a:lnSpc>
                <a:spcPct val="10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00000"/>
              </a:lnSpc>
              <a:defRPr sz="1000">
                <a:solidFill>
                  <a:schemeClr val="tx1"/>
                </a:solidFill>
              </a:defRPr>
            </a:lvl7pPr>
            <a:lvl8pPr>
              <a:lnSpc>
                <a:spcPct val="100000"/>
              </a:lnSpc>
              <a:defRPr sz="900">
                <a:solidFill>
                  <a:schemeClr val="tx1"/>
                </a:solidFill>
              </a:defRPr>
            </a:lvl8pPr>
            <a:lvl9pPr>
              <a:lnSpc>
                <a:spcPct val="100000"/>
              </a:lnSpc>
              <a:defRPr sz="600"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B6928-0173-4380-A42D-EA505BA6A1AE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D9F34-9CAD-4761-881E-FCB07A07159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5123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9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8" y="1529996"/>
            <a:ext cx="2682000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3231061" y="1529996"/>
            <a:ext cx="2676027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6096000" y="1529996"/>
            <a:ext cx="2676526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6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52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306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444EE-1BDD-4020-AB18-D3293CBDA3A2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5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7" name="Foliennummernplatzhalt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A20AF-E21B-480B-BF0E-98B33F0D6C0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726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8" y="19"/>
            <a:ext cx="3631879" cy="6857999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3631898" y="6927"/>
            <a:ext cx="2854299" cy="5342287"/>
          </a:xfrm>
          <a:solidFill>
            <a:srgbClr val="D4D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053661"/>
            <a:ext cx="3052714" cy="2319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500" cap="none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 sz="1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0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2" y="765339"/>
            <a:ext cx="5908699" cy="2303723"/>
          </a:xfrm>
        </p:spPr>
        <p:txBody>
          <a:bodyPr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451232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Content Areas –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1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9" y="4845068"/>
            <a:ext cx="2682000" cy="152400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3231060" y="4845068"/>
            <a:ext cx="2682000" cy="152400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6090664" y="4845068"/>
            <a:ext cx="2681877" cy="152400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2" name="Inhaltsplatzhalter 13" descr="Spalte links"/>
          <p:cNvSpPr>
            <a:spLocks noGrp="1"/>
          </p:cNvSpPr>
          <p:nvPr>
            <p:ph sz="quarter" idx="19"/>
          </p:nvPr>
        </p:nvSpPr>
        <p:spPr>
          <a:xfrm>
            <a:off x="380999" y="1530352"/>
            <a:ext cx="2682000" cy="3050116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3" name="Inhaltsplatzhalter 15" descr="Spalte mitte"/>
          <p:cNvSpPr>
            <a:spLocks noGrp="1"/>
          </p:cNvSpPr>
          <p:nvPr>
            <p:ph sz="quarter" idx="20"/>
          </p:nvPr>
        </p:nvSpPr>
        <p:spPr>
          <a:xfrm>
            <a:off x="3231078" y="1530352"/>
            <a:ext cx="2681877" cy="3050116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5" name="Inhaltsplatzhalter 17" descr="Spalte rechts"/>
          <p:cNvSpPr>
            <a:spLocks noGrp="1"/>
          </p:cNvSpPr>
          <p:nvPr>
            <p:ph sz="quarter" idx="21"/>
          </p:nvPr>
        </p:nvSpPr>
        <p:spPr>
          <a:xfrm>
            <a:off x="6090648" y="1530352"/>
            <a:ext cx="2681876" cy="3050116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7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6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52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20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306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Datumsplatzhalter 1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81F84-48B3-44F2-A52C-7D4198DF5608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3" name="Fußzeilenplatzhalt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4" name="Foliennummernplatzhalter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5456F-C775-4375-BF20-16A370D08C2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4379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s f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3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1001" y="4580466"/>
            <a:ext cx="2682000" cy="1788584"/>
          </a:xfrm>
          <a:prstGeom prst="rect">
            <a:avLst/>
          </a:prstGeom>
        </p:spPr>
        <p:txBody>
          <a:bodyPr rIns="401964"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3231060" y="4580466"/>
            <a:ext cx="2682000" cy="1788584"/>
          </a:xfrm>
          <a:prstGeom prst="rect">
            <a:avLst/>
          </a:prstGeom>
        </p:spPr>
        <p:txBody>
          <a:bodyPr rIns="401964"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6090647" y="4580466"/>
            <a:ext cx="2682000" cy="1788584"/>
          </a:xfrm>
          <a:prstGeom prst="rect">
            <a:avLst/>
          </a:prstGeom>
        </p:spPr>
        <p:txBody>
          <a:bodyPr rIns="401964"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/>
          </p:nvPr>
        </p:nvSpPr>
        <p:spPr>
          <a:xfrm>
            <a:off x="381001" y="2032017"/>
            <a:ext cx="2682000" cy="2046817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/>
          </p:nvPr>
        </p:nvSpPr>
        <p:spPr>
          <a:xfrm>
            <a:off x="3231060" y="2032017"/>
            <a:ext cx="2682000" cy="2046817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/>
          </p:nvPr>
        </p:nvSpPr>
        <p:spPr>
          <a:xfrm>
            <a:off x="6095999" y="2032017"/>
            <a:ext cx="2682000" cy="2046817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5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6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7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52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306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Datumsplatzhalter 1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C3F5B-65D5-47BE-8536-250C665E909C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1" name="Fußzeilenplatzhalter 9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2" name="Foliennummernplatzhalter 1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F37CE-F334-4FD6-9F61-2C1BE0D59E2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28832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lumns f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2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1601" y="4322251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2484001" y="2030121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4564801" y="4322251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/>
          </p:nvPr>
        </p:nvSpPr>
        <p:spPr>
          <a:xfrm>
            <a:off x="3816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/>
          </p:nvPr>
        </p:nvSpPr>
        <p:spPr>
          <a:xfrm>
            <a:off x="2484001" y="432259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/>
          </p:nvPr>
        </p:nvSpPr>
        <p:spPr>
          <a:xfrm>
            <a:off x="45648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5" name="Inhaltsplatzhalter 17" descr="Spalte rechts"/>
          <p:cNvSpPr>
            <a:spLocks noGrp="1"/>
          </p:cNvSpPr>
          <p:nvPr>
            <p:ph sz="quarter" idx="25"/>
          </p:nvPr>
        </p:nvSpPr>
        <p:spPr>
          <a:xfrm>
            <a:off x="6670801" y="2030121"/>
            <a:ext cx="1914525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7" name="Bildplatzhalter 10"/>
          <p:cNvSpPr>
            <a:spLocks noGrp="1"/>
          </p:cNvSpPr>
          <p:nvPr>
            <p:ph type="pic" sz="quarter" idx="26"/>
          </p:nvPr>
        </p:nvSpPr>
        <p:spPr>
          <a:xfrm>
            <a:off x="6670800" y="432259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9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6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52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306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Datumsplatzhalter 1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ABF32-048C-4164-94AD-AE126C3EEB68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4" name="Fußzeilenplatzhalter 9"/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5" name="Foliennummernplatzhalter 11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E13D5-84D0-4477-BD38-A06CC40056A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27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lumns for Images, Equa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2" name="Freeform 54"/>
          <p:cNvSpPr>
            <a:spLocks noEditPoints="1"/>
          </p:cNvSpPr>
          <p:nvPr/>
        </p:nvSpPr>
        <p:spPr bwMode="auto">
          <a:xfrm>
            <a:off x="8540275" y="260306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00" tIns="51048" rIns="102100" bIns="51048"/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1601" y="4322251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2484001" y="4333844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4564801" y="4322251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/>
          </p:nvPr>
        </p:nvSpPr>
        <p:spPr>
          <a:xfrm>
            <a:off x="3816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/>
          </p:nvPr>
        </p:nvSpPr>
        <p:spPr>
          <a:xfrm>
            <a:off x="2484001" y="203352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/>
          </p:nvPr>
        </p:nvSpPr>
        <p:spPr>
          <a:xfrm>
            <a:off x="45648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5" name="Inhaltsplatzhalter 17" descr="Spalte rechts"/>
          <p:cNvSpPr>
            <a:spLocks noGrp="1"/>
          </p:cNvSpPr>
          <p:nvPr>
            <p:ph sz="quarter" idx="25"/>
          </p:nvPr>
        </p:nvSpPr>
        <p:spPr>
          <a:xfrm>
            <a:off x="6670801" y="4333844"/>
            <a:ext cx="1914525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7" name="Bildplatzhalter 10"/>
          <p:cNvSpPr>
            <a:spLocks noGrp="1"/>
          </p:cNvSpPr>
          <p:nvPr>
            <p:ph type="pic" sz="quarter" idx="26"/>
          </p:nvPr>
        </p:nvSpPr>
        <p:spPr>
          <a:xfrm>
            <a:off x="6670800" y="203352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9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6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52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306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Datumsplatzhalter 1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DBD9E-F5AD-4332-AC49-F96BE019ECE7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4" name="Fußzeilenplatzhalter 9"/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5" name="Foliennummernplatzhalter 11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CB108-0B57-48C6-BF1D-4E05F2D7ED2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44511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JOBS\19_DMCGROUP\PP_AKTUELL_2014\RES\16zu9_Grid_PN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E:\JOBS\19_DMCGROUP\PP_AKTUELL_2014\RES\16zu9_Grid_PN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7202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oard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51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eck 2"/>
          <p:cNvSpPr/>
          <p:nvPr/>
        </p:nvSpPr>
        <p:spPr>
          <a:xfrm>
            <a:off x="219105" y="6372352"/>
            <a:ext cx="1080038" cy="358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4" tIns="38302" rIns="76604" bIns="38302" anchor="ctr"/>
          <a:lstStyle/>
          <a:p>
            <a:pPr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9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4" y="6927"/>
            <a:ext cx="3631879" cy="4573537"/>
          </a:xfrm>
          <a:solidFill>
            <a:srgbClr val="CFE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820243"/>
            <a:ext cx="3052714" cy="152840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lang="en-GB" sz="1500" b="0" kern="1200" cap="none" baseline="0" noProof="0" dirty="0" smtClean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1300" b="0" kern="1200" cap="none" baseline="0" noProof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3pPr>
            <a:lvl4pPr>
              <a:lnSpc>
                <a:spcPct val="100000"/>
              </a:lnSpc>
              <a:buAutoNum type="arabicPeriod"/>
              <a:defRPr sz="1000">
                <a:solidFill>
                  <a:srgbClr val="00378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5pPr>
            <a:lvl6pPr>
              <a:defRPr>
                <a:solidFill>
                  <a:srgbClr val="003781"/>
                </a:solidFill>
              </a:defRPr>
            </a:lvl6pPr>
            <a:lvl7pPr>
              <a:defRPr>
                <a:solidFill>
                  <a:srgbClr val="003781"/>
                </a:solidFill>
              </a:defRPr>
            </a:lvl7pPr>
            <a:lvl8pPr>
              <a:defRPr>
                <a:solidFill>
                  <a:srgbClr val="003781"/>
                </a:solidFill>
              </a:defRPr>
            </a:lvl8pPr>
            <a:lvl9pPr>
              <a:buAutoNum type="arabicParenR"/>
              <a:defRPr>
                <a:solidFill>
                  <a:srgbClr val="00378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4" name="Tabellenplatzhalter 3"/>
          <p:cNvSpPr>
            <a:spLocks noGrp="1"/>
          </p:cNvSpPr>
          <p:nvPr>
            <p:ph type="tbl" sz="quarter" idx="14"/>
          </p:nvPr>
        </p:nvSpPr>
        <p:spPr>
          <a:xfrm>
            <a:off x="4571405" y="515833"/>
            <a:ext cx="4201072" cy="5834299"/>
          </a:xfrm>
          <a:prstGeom prst="rect">
            <a:avLst/>
          </a:prstGeom>
        </p:spPr>
        <p:txBody>
          <a:bodyPr anchor="ctr"/>
          <a:lstStyle>
            <a:lvl1pPr algn="ctr">
              <a:defRPr sz="1700"/>
            </a:lvl1pPr>
          </a:lstStyle>
          <a:p>
            <a:pPr lvl="0"/>
            <a:r>
              <a:rPr lang="hu-HU" noProof="0"/>
              <a:t>Táblázat beszúrásához kattintson az ikonra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2" y="765321"/>
            <a:ext cx="4191595" cy="3023636"/>
          </a:xfrm>
        </p:spPr>
        <p:txBody>
          <a:bodyPr/>
          <a:lstStyle>
            <a:lvl1pPr>
              <a:defRPr lang="en-GB" sz="3700" b="1" kern="1200" cap="all" baseline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37696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oard Presenta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10"/>
          <p:cNvSpPr/>
          <p:nvPr/>
        </p:nvSpPr>
        <p:spPr>
          <a:xfrm>
            <a:off x="219105" y="6372352"/>
            <a:ext cx="1080038" cy="358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4" tIns="38302" rIns="76604" bIns="38302" anchor="ctr"/>
          <a:lstStyle/>
          <a:p>
            <a:pPr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4" y="6927"/>
            <a:ext cx="3631879" cy="4573537"/>
          </a:xfrm>
          <a:solidFill>
            <a:srgbClr val="CFE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820228"/>
            <a:ext cx="3052714" cy="152840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lang="en-GB" sz="1500" b="0" kern="1200" cap="none" baseline="0" noProof="0" dirty="0" smtClean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1300" b="0" kern="1200" cap="none" baseline="0" noProof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3pPr>
            <a:lvl4pPr>
              <a:lnSpc>
                <a:spcPct val="100000"/>
              </a:lnSpc>
              <a:buAutoNum type="arabicPeriod"/>
              <a:defRPr sz="1000">
                <a:solidFill>
                  <a:srgbClr val="00378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5pPr>
            <a:lvl6pPr>
              <a:defRPr>
                <a:solidFill>
                  <a:srgbClr val="003781"/>
                </a:solidFill>
              </a:defRPr>
            </a:lvl6pPr>
            <a:lvl7pPr>
              <a:defRPr>
                <a:solidFill>
                  <a:srgbClr val="003781"/>
                </a:solidFill>
              </a:defRPr>
            </a:lvl7pPr>
            <a:lvl8pPr>
              <a:defRPr>
                <a:solidFill>
                  <a:srgbClr val="003781"/>
                </a:solidFill>
              </a:defRPr>
            </a:lvl8pPr>
            <a:lvl9pPr>
              <a:defRPr>
                <a:solidFill>
                  <a:srgbClr val="00378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15" y="765321"/>
            <a:ext cx="5526459" cy="3023636"/>
          </a:xfrm>
        </p:spPr>
        <p:txBody>
          <a:bodyPr/>
          <a:lstStyle>
            <a:lvl1pPr>
              <a:defRPr lang="en-GB" sz="3700" b="1" kern="1200" cap="all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4"/>
          </p:nvPr>
        </p:nvSpPr>
        <p:spPr>
          <a:xfrm>
            <a:off x="3631881" y="15"/>
            <a:ext cx="5512121" cy="5348636"/>
          </a:xfrm>
        </p:spPr>
        <p:txBody>
          <a:bodyPr anchor="ctr"/>
          <a:lstStyle>
            <a:lvl1pPr algn="ctr">
              <a:defRPr sz="1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3527798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5521423" y="6927"/>
            <a:ext cx="3259559" cy="4838124"/>
          </a:xfrm>
          <a:solidFill>
            <a:srgbClr val="C3D8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1"/>
          </p:nvPr>
        </p:nvSpPr>
        <p:spPr>
          <a:xfrm>
            <a:off x="1" y="0"/>
            <a:ext cx="5521646" cy="6858000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5719317" y="3307584"/>
            <a:ext cx="3053160" cy="1561242"/>
          </a:xfrm>
          <a:prstGeom prst="rect">
            <a:avLst/>
          </a:prstGeom>
        </p:spPr>
        <p:txBody>
          <a:bodyPr rIns="150797"/>
          <a:lstStyle>
            <a:lvl1pPr>
              <a:lnSpc>
                <a:spcPct val="100000"/>
              </a:lnSpc>
              <a:spcAft>
                <a:spcPts val="0"/>
              </a:spcAft>
              <a:defRPr sz="1500" cap="none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0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597" y="765335"/>
            <a:ext cx="4199881" cy="2519697"/>
          </a:xfrm>
        </p:spPr>
        <p:txBody>
          <a:bodyPr/>
          <a:lstStyle>
            <a:lvl1pPr>
              <a:defRPr sz="3700">
                <a:solidFill>
                  <a:schemeClr val="tx2"/>
                </a:solidFill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7469567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4" y="15"/>
            <a:ext cx="3631879" cy="6857999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3631894" y="6927"/>
            <a:ext cx="2854299" cy="5342287"/>
          </a:xfrm>
          <a:solidFill>
            <a:srgbClr val="D4D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053657"/>
            <a:ext cx="3052714" cy="2319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500" cap="none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defRPr sz="1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0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2" y="765335"/>
            <a:ext cx="5908699" cy="2303723"/>
          </a:xfrm>
        </p:spPr>
        <p:txBody>
          <a:bodyPr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7143641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4" y="15"/>
            <a:ext cx="3631879" cy="6857999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3631894" y="6927"/>
            <a:ext cx="2854299" cy="5342287"/>
          </a:xfrm>
          <a:solidFill>
            <a:srgbClr val="D4D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053657"/>
            <a:ext cx="3052714" cy="2319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500" cap="none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 sz="1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0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2" y="765335"/>
            <a:ext cx="5908699" cy="2303723"/>
          </a:xfrm>
        </p:spPr>
        <p:txBody>
          <a:bodyPr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0588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F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2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C7D0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72110" y="1030050"/>
            <a:ext cx="6100366" cy="4818300"/>
          </a:xfrm>
          <a:prstGeom prst="rect">
            <a:avLst/>
          </a:prstGeom>
        </p:spPr>
        <p:txBody>
          <a:bodyPr wrap="square"/>
          <a:lstStyle>
            <a:lvl1pPr marL="0" algn="l" defTabSz="1022924" rtl="0" eaLnBrk="1" latinLnBrk="0" hangingPunct="1">
              <a:spcAft>
                <a:spcPts val="4032"/>
              </a:spcAft>
              <a:defRPr lang="de-DE" sz="1500" b="1" kern="1200" cap="none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5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8172"/>
            <a:ext cx="2291110" cy="4388620"/>
          </a:xfrm>
        </p:spPr>
        <p:txBody>
          <a:bodyPr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7" name="Datumsplatzhalter 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B0A8A-0993-49F8-BEBF-858559C2BA81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ußzeilenplatzhalter 8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Foliennummernplatzhalter 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FDC6E-1E03-4249-BA46-2F7DC8B185B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49032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F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2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C7D0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72110" y="1030050"/>
            <a:ext cx="6100366" cy="4818300"/>
          </a:xfrm>
          <a:prstGeom prst="rect">
            <a:avLst/>
          </a:prstGeom>
        </p:spPr>
        <p:txBody>
          <a:bodyPr wrap="square"/>
          <a:lstStyle>
            <a:lvl1pPr marL="0" algn="l" defTabSz="1023186" rtl="0" eaLnBrk="1" latinLnBrk="0" hangingPunct="1">
              <a:spcAft>
                <a:spcPts val="4032"/>
              </a:spcAft>
              <a:defRPr lang="de-DE" sz="1500" b="1" kern="1200" cap="none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5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8172"/>
            <a:ext cx="2291110" cy="4388620"/>
          </a:xfrm>
        </p:spPr>
        <p:txBody>
          <a:bodyPr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7" name="Datumsplatzhalter 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B0A8A-0993-49F8-BEBF-858559C2BA81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ußzeilenplatzhalter 8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Foliennummernplatzhalter 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FDC6E-1E03-4249-BA46-2F7DC8B185B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15182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divi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3815817" cy="5841422"/>
          </a:xfrm>
          <a:solidFill>
            <a:srgbClr val="EBE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3814762" y="1417007"/>
            <a:ext cx="5329237" cy="4952058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214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0" y="3559952"/>
            <a:ext cx="3250829" cy="228841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000"/>
            </a:lvl8pPr>
            <a:lvl9pPr>
              <a:lnSpc>
                <a:spcPct val="100000"/>
              </a:lnSpc>
              <a:defRPr sz="700"/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81001" y="15"/>
            <a:ext cx="5714602" cy="3307585"/>
          </a:xfrm>
        </p:spPr>
        <p:txBody>
          <a:bodyPr tIns="165871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9D534-78B4-4DD4-8E24-2D7129151E92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257D-5D2D-4773-8582-F1378A60665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07677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divider with Cut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2552124"/>
            <a:ext cx="4201072" cy="3324595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4201086" y="1530350"/>
            <a:ext cx="4942927" cy="4838700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214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0" y="3559952"/>
            <a:ext cx="3250829" cy="228841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000"/>
            </a:lvl8pPr>
            <a:lvl9pPr>
              <a:lnSpc>
                <a:spcPct val="100000"/>
              </a:lnSpc>
              <a:defRPr sz="700"/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81015" y="15"/>
            <a:ext cx="5714603" cy="3307583"/>
          </a:xfrm>
        </p:spPr>
        <p:txBody>
          <a:bodyPr tIns="165871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4B708-7EA9-43D8-B6A4-81D9ECA9EE0C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63EEE-D24C-427A-859E-400AA6BC43F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4362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divider with Big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2552124"/>
            <a:ext cx="4201072" cy="3324595"/>
          </a:xfrm>
          <a:solidFill>
            <a:srgbClr val="E1C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01072" y="2552123"/>
            <a:ext cx="4571454" cy="3296241"/>
          </a:xfrm>
        </p:spPr>
        <p:txBody>
          <a:bodyPr lIns="301593" tIns="180955"/>
          <a:lstStyle>
            <a:lvl1pPr>
              <a:defRPr lang="de-DE" sz="16800" b="1" kern="1200" cap="all" dirty="0" smtClean="0">
                <a:solidFill>
                  <a:srgbClr val="8A669D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/>
          </p:nvPr>
        </p:nvSpPr>
        <p:spPr>
          <a:xfrm>
            <a:off x="381050" y="515820"/>
            <a:ext cx="5714554" cy="2537824"/>
          </a:xfrm>
          <a:prstGeom prst="rect">
            <a:avLst/>
          </a:prstGeom>
        </p:spPr>
        <p:txBody>
          <a:bodyPr bIns="150797" anchor="b"/>
          <a:lstStyle>
            <a:lvl1pPr marL="0" algn="l" defTabSz="1023186" rtl="0" eaLnBrk="1" latinLnBrk="0" hangingPunct="1">
              <a:defRPr lang="de-DE" sz="3700" b="1" kern="1200" cap="all" dirty="0" smtClean="0">
                <a:solidFill>
                  <a:srgbClr val="8A669D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noProof="0"/>
              <a:t>Mintaszöveg szerkesztése</a:t>
            </a:r>
          </a:p>
        </p:txBody>
      </p:sp>
      <p:sp>
        <p:nvSpPr>
          <p:cNvPr id="213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0" y="3559952"/>
            <a:ext cx="3250829" cy="228841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000"/>
            </a:lvl8pPr>
            <a:lvl9pPr>
              <a:lnSpc>
                <a:spcPct val="100000"/>
              </a:lnSpc>
              <a:defRPr sz="700"/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8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E5F32-FF12-4161-84CF-6F40A6E782DA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F333F-C797-45A9-98A7-9A51FE52D3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29723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Break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8"/>
          <p:cNvPicPr>
            <a:picLocks noChangeAspect="1"/>
          </p:cNvPicPr>
          <p:nvPr/>
        </p:nvPicPr>
        <p:blipFill>
          <a:blip r:embed="rId2" cstate="print">
            <a:alphaModFix amt="45000"/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2000" y="549996"/>
            <a:ext cx="4572000" cy="6308019"/>
          </a:xfrm>
          <a:prstGeom prst="rect">
            <a:avLst/>
          </a:prstGeom>
        </p:spPr>
      </p:pic>
      <p:sp>
        <p:nvSpPr>
          <p:cNvPr id="4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0"/>
            <a:ext cx="9144000" cy="6858000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875" y="2552123"/>
            <a:ext cx="3130839" cy="3296241"/>
          </a:xfrm>
        </p:spPr>
        <p:txBody>
          <a:bodyPr lIns="120638" tIns="180955"/>
          <a:lstStyle>
            <a:lvl1pPr>
              <a:defRPr lang="de-DE" sz="168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/>
          </p:nvPr>
        </p:nvSpPr>
        <p:spPr>
          <a:xfrm>
            <a:off x="381050" y="515820"/>
            <a:ext cx="5714554" cy="2537824"/>
          </a:xfrm>
          <a:prstGeom prst="rect">
            <a:avLst/>
          </a:prstGeom>
        </p:spPr>
        <p:txBody>
          <a:bodyPr bIns="150797" anchor="b">
            <a:normAutofit/>
          </a:bodyPr>
          <a:lstStyle>
            <a:lvl1pPr marL="0" algn="l" defTabSz="1023186" rtl="0" eaLnBrk="1" latinLnBrk="0" hangingPunct="1">
              <a:defRPr lang="de-DE" sz="30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noProof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4727186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8"/>
          <p:cNvPicPr>
            <a:picLocks noChangeAspect="1"/>
          </p:cNvPicPr>
          <p:nvPr/>
        </p:nvPicPr>
        <p:blipFill>
          <a:blip r:embed="rId2" cstate="print">
            <a:alphaModFix amt="45000"/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2000" y="549996"/>
            <a:ext cx="4572000" cy="6308019"/>
          </a:xfrm>
          <a:prstGeom prst="rect">
            <a:avLst/>
          </a:prstGeom>
        </p:spPr>
      </p:pic>
      <p:sp>
        <p:nvSpPr>
          <p:cNvPr id="6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0"/>
            <a:ext cx="9144000" cy="6858000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/>
          </p:nvPr>
        </p:nvSpPr>
        <p:spPr>
          <a:xfrm>
            <a:off x="381050" y="515820"/>
            <a:ext cx="5714554" cy="2537824"/>
          </a:xfrm>
          <a:prstGeom prst="rect">
            <a:avLst/>
          </a:prstGeom>
        </p:spPr>
        <p:txBody>
          <a:bodyPr bIns="150797" anchor="b"/>
          <a:lstStyle>
            <a:lvl1pPr marL="0" algn="l" defTabSz="1023186" rtl="0" eaLnBrk="1" latinLnBrk="0" hangingPunct="1">
              <a:defRPr lang="de-DE" sz="30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noProof="0"/>
              <a:t>Mintaszöveg szerkesztése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413202" y="3559953"/>
            <a:ext cx="3971251" cy="255052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8290387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Content one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8" y="1529996"/>
            <a:ext cx="8391479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5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4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62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304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9F58-531E-4797-84EE-E4DCA9A1788F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0360D-1D9C-4DAE-A7AE-AFED66ACB46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52696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y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8" y="1272881"/>
            <a:ext cx="8391479" cy="509617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2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  <a:lvl6pPr>
              <a:defRPr sz="1000">
                <a:solidFill>
                  <a:schemeClr val="tx1"/>
                </a:solidFill>
              </a:defRPr>
            </a:lvl6pPr>
            <a:lvl7pPr>
              <a:defRPr sz="900">
                <a:solidFill>
                  <a:schemeClr val="tx1"/>
                </a:solidFill>
              </a:defRPr>
            </a:lvl7pPr>
            <a:lvl8pPr>
              <a:defRPr sz="900">
                <a:solidFill>
                  <a:schemeClr val="tx1"/>
                </a:solidFill>
              </a:defRPr>
            </a:lvl8pPr>
            <a:lvl9pPr>
              <a:defRPr sz="500"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4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62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304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56535-E995-4E1B-86DF-CB1B697CC776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781E0-FA48-412D-8A65-8013321778E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1016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Headlin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89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89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9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4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62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304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umsplatzhalter 1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A9956-3B25-458B-9AFB-7DFC0990B4B7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36FF3-65AF-4E77-B155-4705337AB17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4554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2956" y="766622"/>
            <a:ext cx="2297729" cy="4462161"/>
          </a:xfrm>
        </p:spPr>
        <p:txBody>
          <a:bodyPr/>
          <a:lstStyle>
            <a:lvl1pPr>
              <a:defRPr lang="en-GB" sz="3700" b="1" kern="1200" cap="all" baseline="0" noProof="0" dirty="0" smtClean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91AF0-C2F8-4CF0-B855-1DD0D9C7D50C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86755-9EE6-4018-AD6D-2F3AD2129D4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05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divi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3815817" cy="5841422"/>
          </a:xfrm>
          <a:solidFill>
            <a:srgbClr val="EBE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3814762" y="1417011"/>
            <a:ext cx="5329237" cy="4952058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214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0" y="3559956"/>
            <a:ext cx="3250829" cy="228841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000"/>
            </a:lvl8pPr>
            <a:lvl9pPr>
              <a:lnSpc>
                <a:spcPct val="100000"/>
              </a:lnSpc>
              <a:defRPr sz="700"/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81001" y="19"/>
            <a:ext cx="5714602" cy="3307585"/>
          </a:xfrm>
        </p:spPr>
        <p:txBody>
          <a:bodyPr tIns="165750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9D534-78B4-4DD4-8E24-2D7129151E92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257D-5D2D-4773-8582-F1378A60665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52201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Content 2/3 Ae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89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89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7" name="Inhaltsplatzhalter 13" descr="Spalte links"/>
          <p:cNvSpPr>
            <a:spLocks noGrp="1"/>
          </p:cNvSpPr>
          <p:nvPr>
            <p:ph sz="quarter" idx="14"/>
          </p:nvPr>
        </p:nvSpPr>
        <p:spPr>
          <a:xfrm>
            <a:off x="2672110" y="1272895"/>
            <a:ext cx="6100367" cy="4837581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8185"/>
            <a:ext cx="2291109" cy="4604595"/>
          </a:xfrm>
        </p:spPr>
        <p:txBody>
          <a:bodyPr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dirty="0"/>
          </a:p>
        </p:txBody>
      </p:sp>
      <p:sp>
        <p:nvSpPr>
          <p:cNvPr id="7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D7FBA-F599-4FAC-9AF7-3C6C8CF8A959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Foliennummernplatzhalt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DEC01-E17E-457F-85F7-8E4EBF113E0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5106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Content 2/3 Aerea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89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89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7" name="Inhaltsplatzhalter 13" descr="Spalte links"/>
          <p:cNvSpPr>
            <a:spLocks noGrp="1"/>
          </p:cNvSpPr>
          <p:nvPr>
            <p:ph sz="quarter" idx="14"/>
          </p:nvPr>
        </p:nvSpPr>
        <p:spPr>
          <a:xfrm>
            <a:off x="2672110" y="1272895"/>
            <a:ext cx="2957898" cy="4837581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08" name="Inhaltsplatzhalter 13" descr="Spalte links"/>
          <p:cNvSpPr>
            <a:spLocks noGrp="1"/>
          </p:cNvSpPr>
          <p:nvPr>
            <p:ph sz="quarter" idx="15"/>
          </p:nvPr>
        </p:nvSpPr>
        <p:spPr>
          <a:xfrm>
            <a:off x="5801480" y="1272895"/>
            <a:ext cx="2943383" cy="4837581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8185"/>
            <a:ext cx="2291109" cy="4532603"/>
          </a:xfrm>
        </p:spPr>
        <p:txBody>
          <a:bodyPr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dirty="0"/>
          </a:p>
        </p:txBody>
      </p:sp>
      <p:sp>
        <p:nvSpPr>
          <p:cNvPr id="8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31D39-28C2-424C-B7E1-00FCC851765B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liennummernplatzhalt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82D99-035A-496D-8839-8FE199A919C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8672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and Two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89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89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07" name="Inhaltsplatzhalter 13" descr="Spalte links"/>
          <p:cNvSpPr>
            <a:spLocks noGrp="1"/>
          </p:cNvSpPr>
          <p:nvPr>
            <p:ph sz="quarter" idx="14"/>
          </p:nvPr>
        </p:nvSpPr>
        <p:spPr>
          <a:xfrm>
            <a:off x="381012" y="1530010"/>
            <a:ext cx="4136989" cy="4580465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08" name="Inhaltsplatzhalter 13" descr="Spalte links"/>
          <p:cNvSpPr>
            <a:spLocks noGrp="1"/>
          </p:cNvSpPr>
          <p:nvPr>
            <p:ph sz="quarter" idx="15"/>
          </p:nvPr>
        </p:nvSpPr>
        <p:spPr>
          <a:xfrm>
            <a:off x="4624037" y="1530010"/>
            <a:ext cx="4147346" cy="4580465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4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62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304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Datumsplatzhalter 2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FEB20-6D4D-4835-B4B7-5FBFC05AC1DA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4" name="Foliennummernplatzhalter 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A7D61-BE8C-44EA-87DF-A1089D8F597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59025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Headline with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47" name="Textplatzhalter 23"/>
          <p:cNvSpPr>
            <a:spLocks noGrp="1"/>
          </p:cNvSpPr>
          <p:nvPr>
            <p:ph type="body" sz="quarter" idx="22"/>
          </p:nvPr>
        </p:nvSpPr>
        <p:spPr>
          <a:xfrm>
            <a:off x="14" y="2264753"/>
            <a:ext cx="4200525" cy="3583596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1014" y="1030050"/>
            <a:ext cx="3250879" cy="2277535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1050" y="3820228"/>
            <a:ext cx="3250829" cy="25489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8"/>
          </p:nvPr>
        </p:nvSpPr>
        <p:spPr>
          <a:xfrm>
            <a:off x="4572597" y="1030050"/>
            <a:ext cx="4199881" cy="48185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sp>
        <p:nvSpPr>
          <p:cNvPr id="48" name="Textplatzhalter 5"/>
          <p:cNvSpPr>
            <a:spLocks noGrp="1"/>
          </p:cNvSpPr>
          <p:nvPr>
            <p:ph type="body" sz="quarter" idx="23"/>
          </p:nvPr>
        </p:nvSpPr>
        <p:spPr>
          <a:xfrm>
            <a:off x="385813" y="260304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9E1B2-6012-4FFD-9FA7-BF21F495BA52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Fußzeilenplatzhalter 2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9A016-F328-4B3D-BBF3-0E4E5B35A8E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3827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Headlin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2" name="Textplatzhalter 23"/>
          <p:cNvSpPr>
            <a:spLocks noGrp="1"/>
          </p:cNvSpPr>
          <p:nvPr>
            <p:ph type="body" sz="quarter" idx="23"/>
          </p:nvPr>
        </p:nvSpPr>
        <p:spPr>
          <a:xfrm>
            <a:off x="14" y="2264753"/>
            <a:ext cx="4200525" cy="3583596"/>
          </a:xfr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4"/>
          </p:nvPr>
        </p:nvSpPr>
        <p:spPr>
          <a:xfrm>
            <a:off x="385813" y="260304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1014" y="1030050"/>
            <a:ext cx="3250879" cy="2277535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1050" y="3820228"/>
            <a:ext cx="3250829" cy="254893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9"/>
          </p:nvPr>
        </p:nvSpPr>
        <p:spPr>
          <a:xfrm>
            <a:off x="4384453" y="1030064"/>
            <a:ext cx="4388025" cy="5080411"/>
          </a:xfrm>
        </p:spPr>
        <p:txBody>
          <a:bodyPr anchor="ctr"/>
          <a:lstStyle>
            <a:lvl1pPr algn="ctr">
              <a:defRPr sz="1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226E6-0E22-428A-AFC3-D6D98E100C45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FFB9B-9676-465D-88B9-ABBD7B35F03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52061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Headline with copy And Image - Variant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3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E1C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5321"/>
            <a:ext cx="4191000" cy="2303722"/>
          </a:xfrm>
        </p:spPr>
        <p:txBody>
          <a:bodyPr/>
          <a:lstStyle>
            <a:lvl1pPr>
              <a:defRPr lang="en-GB" sz="3700" b="1" kern="1200" cap="all" baseline="0" dirty="0">
                <a:solidFill>
                  <a:srgbClr val="5A398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dirty="0"/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4572595" y="952279"/>
            <a:ext cx="4571404" cy="5905721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206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64" y="3559952"/>
            <a:ext cx="4190949" cy="2288411"/>
          </a:xfrm>
          <a:prstGeom prst="rect">
            <a:avLst/>
          </a:prstGeom>
        </p:spPr>
        <p:txBody>
          <a:bodyPr rIns="150797"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5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5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5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1200">
                <a:solidFill>
                  <a:schemeClr val="tx1"/>
                </a:solidFill>
              </a:defRPr>
            </a:lvl5pPr>
            <a:lvl6pPr>
              <a:lnSpc>
                <a:spcPct val="10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00000"/>
              </a:lnSpc>
              <a:defRPr sz="1000">
                <a:solidFill>
                  <a:schemeClr val="tx1"/>
                </a:solidFill>
              </a:defRPr>
            </a:lvl7pPr>
            <a:lvl8pPr>
              <a:lnSpc>
                <a:spcPct val="100000"/>
              </a:lnSpc>
              <a:defRPr sz="900">
                <a:solidFill>
                  <a:schemeClr val="tx1"/>
                </a:solidFill>
              </a:defRPr>
            </a:lvl8pPr>
            <a:lvl9pPr>
              <a:lnSpc>
                <a:spcPct val="100000"/>
              </a:lnSpc>
              <a:defRPr sz="600"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B6928-0173-4380-A42D-EA505BA6A1AE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D9F34-9CAD-4761-881E-FCB07A07159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26482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9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8" y="1529996"/>
            <a:ext cx="2682000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3231061" y="1529996"/>
            <a:ext cx="2676027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6096000" y="1529996"/>
            <a:ext cx="2676526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4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62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304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444EE-1BDD-4020-AB18-D3293CBDA3A2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5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7" name="Foliennummernplatzhalt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A20AF-E21B-480B-BF0E-98B33F0D6C0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74632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Content Areas –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1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9" y="4845066"/>
            <a:ext cx="2682000" cy="152400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3231060" y="4845066"/>
            <a:ext cx="2682000" cy="152400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6090662" y="4845066"/>
            <a:ext cx="2681877" cy="152400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2" name="Inhaltsplatzhalter 13" descr="Spalte links"/>
          <p:cNvSpPr>
            <a:spLocks noGrp="1"/>
          </p:cNvSpPr>
          <p:nvPr>
            <p:ph sz="quarter" idx="19"/>
          </p:nvPr>
        </p:nvSpPr>
        <p:spPr>
          <a:xfrm>
            <a:off x="380999" y="1530352"/>
            <a:ext cx="2682000" cy="3050116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3" name="Inhaltsplatzhalter 15" descr="Spalte mitte"/>
          <p:cNvSpPr>
            <a:spLocks noGrp="1"/>
          </p:cNvSpPr>
          <p:nvPr>
            <p:ph sz="quarter" idx="20"/>
          </p:nvPr>
        </p:nvSpPr>
        <p:spPr>
          <a:xfrm>
            <a:off x="3231076" y="1530352"/>
            <a:ext cx="2681877" cy="3050116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5" name="Inhaltsplatzhalter 17" descr="Spalte rechts"/>
          <p:cNvSpPr>
            <a:spLocks noGrp="1"/>
          </p:cNvSpPr>
          <p:nvPr>
            <p:ph sz="quarter" idx="21"/>
          </p:nvPr>
        </p:nvSpPr>
        <p:spPr>
          <a:xfrm>
            <a:off x="6090648" y="1530352"/>
            <a:ext cx="2681876" cy="3050116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7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4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62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20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304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Datumsplatzhalter 1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81F84-48B3-44F2-A52C-7D4198DF5608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3" name="Fußzeilenplatzhalt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4" name="Foliennummernplatzhalter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5456F-C775-4375-BF20-16A370D08C2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42428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s f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3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1001" y="4580466"/>
            <a:ext cx="2682000" cy="1788584"/>
          </a:xfrm>
          <a:prstGeom prst="rect">
            <a:avLst/>
          </a:prstGeom>
        </p:spPr>
        <p:txBody>
          <a:bodyPr rIns="402111"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3231060" y="4580466"/>
            <a:ext cx="2682000" cy="1788584"/>
          </a:xfrm>
          <a:prstGeom prst="rect">
            <a:avLst/>
          </a:prstGeom>
        </p:spPr>
        <p:txBody>
          <a:bodyPr rIns="402111"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6090647" y="4580466"/>
            <a:ext cx="2682000" cy="1788584"/>
          </a:xfrm>
          <a:prstGeom prst="rect">
            <a:avLst/>
          </a:prstGeom>
        </p:spPr>
        <p:txBody>
          <a:bodyPr rIns="402111"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/>
          </p:nvPr>
        </p:nvSpPr>
        <p:spPr>
          <a:xfrm>
            <a:off x="381001" y="2032015"/>
            <a:ext cx="2682000" cy="2046817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/>
          </p:nvPr>
        </p:nvSpPr>
        <p:spPr>
          <a:xfrm>
            <a:off x="3231060" y="2032015"/>
            <a:ext cx="2682000" cy="2046817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/>
          </p:nvPr>
        </p:nvSpPr>
        <p:spPr>
          <a:xfrm>
            <a:off x="6095999" y="2032015"/>
            <a:ext cx="2682000" cy="2046817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5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4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7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62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304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Datumsplatzhalter 1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C3F5B-65D5-47BE-8536-250C665E909C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1" name="Fußzeilenplatzhalter 9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2" name="Foliennummernplatzhalter 1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F37CE-F334-4FD6-9F61-2C1BE0D59E2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46221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lumns f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2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1601" y="4322249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2484001" y="2030119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4564801" y="4322249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/>
          </p:nvPr>
        </p:nvSpPr>
        <p:spPr>
          <a:xfrm>
            <a:off x="3816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/>
          </p:nvPr>
        </p:nvSpPr>
        <p:spPr>
          <a:xfrm>
            <a:off x="2484001" y="432259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/>
          </p:nvPr>
        </p:nvSpPr>
        <p:spPr>
          <a:xfrm>
            <a:off x="45648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5" name="Inhaltsplatzhalter 17" descr="Spalte rechts"/>
          <p:cNvSpPr>
            <a:spLocks noGrp="1"/>
          </p:cNvSpPr>
          <p:nvPr>
            <p:ph sz="quarter" idx="25"/>
          </p:nvPr>
        </p:nvSpPr>
        <p:spPr>
          <a:xfrm>
            <a:off x="6670801" y="2030119"/>
            <a:ext cx="1914525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7" name="Bildplatzhalter 10"/>
          <p:cNvSpPr>
            <a:spLocks noGrp="1"/>
          </p:cNvSpPr>
          <p:nvPr>
            <p:ph type="pic" sz="quarter" idx="26"/>
          </p:nvPr>
        </p:nvSpPr>
        <p:spPr>
          <a:xfrm>
            <a:off x="6670800" y="432259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9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4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62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304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Datumsplatzhalter 1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ABF32-048C-4164-94AD-AE126C3EEB68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4" name="Fußzeilenplatzhalter 9"/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5" name="Foliennummernplatzhalter 11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E13D5-84D0-4477-BD38-A06CC40056A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3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divider with Cut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2552128"/>
            <a:ext cx="4201072" cy="3324595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4201090" y="1530350"/>
            <a:ext cx="4942927" cy="4838700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214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0" y="3559956"/>
            <a:ext cx="3250829" cy="228841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000"/>
            </a:lvl8pPr>
            <a:lvl9pPr>
              <a:lnSpc>
                <a:spcPct val="100000"/>
              </a:lnSpc>
              <a:defRPr sz="700"/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81019" y="19"/>
            <a:ext cx="5714603" cy="3307583"/>
          </a:xfrm>
        </p:spPr>
        <p:txBody>
          <a:bodyPr tIns="165750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4B708-7EA9-43D8-B6A4-81D9ECA9EE0C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63EEE-D24C-427A-859E-400AA6BC43F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0193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lumns for Images, Equa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2" name="Freeform 54"/>
          <p:cNvSpPr>
            <a:spLocks noEditPoints="1"/>
          </p:cNvSpPr>
          <p:nvPr/>
        </p:nvSpPr>
        <p:spPr bwMode="auto">
          <a:xfrm>
            <a:off x="8540275" y="260304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38" tIns="51067" rIns="102138" bIns="51067"/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1601" y="4322249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/>
          </p:nvPr>
        </p:nvSpPr>
        <p:spPr>
          <a:xfrm>
            <a:off x="2484001" y="4333842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/>
          </p:nvPr>
        </p:nvSpPr>
        <p:spPr>
          <a:xfrm>
            <a:off x="4564801" y="4322249"/>
            <a:ext cx="1908000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/>
          </p:nvPr>
        </p:nvSpPr>
        <p:spPr>
          <a:xfrm>
            <a:off x="3816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/>
          </p:nvPr>
        </p:nvSpPr>
        <p:spPr>
          <a:xfrm>
            <a:off x="2484001" y="203352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/>
          </p:nvPr>
        </p:nvSpPr>
        <p:spPr>
          <a:xfrm>
            <a:off x="4564801" y="2032001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5" name="Inhaltsplatzhalter 17" descr="Spalte rechts"/>
          <p:cNvSpPr>
            <a:spLocks noGrp="1"/>
          </p:cNvSpPr>
          <p:nvPr>
            <p:ph sz="quarter" idx="25"/>
          </p:nvPr>
        </p:nvSpPr>
        <p:spPr>
          <a:xfrm>
            <a:off x="6670801" y="4333842"/>
            <a:ext cx="1914525" cy="2046817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Bef>
                <a:spcPts val="224"/>
              </a:spcBef>
              <a:spcAft>
                <a:spcPts val="0"/>
              </a:spcAft>
              <a:defRPr lang="en-GB" sz="13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300">
                <a:solidFill>
                  <a:schemeClr val="tx1"/>
                </a:solidFill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7" name="Bildplatzhalter 10"/>
          <p:cNvSpPr>
            <a:spLocks noGrp="1"/>
          </p:cNvSpPr>
          <p:nvPr>
            <p:ph type="pic" sz="quarter" idx="26"/>
          </p:nvPr>
        </p:nvSpPr>
        <p:spPr>
          <a:xfrm>
            <a:off x="6670800" y="2033529"/>
            <a:ext cx="1908000" cy="1788584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19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4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62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304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Datumsplatzhalter 1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DBD9E-F5AD-4332-AC49-F96BE019ECE7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4" name="Fußzeilenplatzhalter 9"/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5" name="Foliennummernplatzhalter 11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CB108-0B57-48C6-BF1D-4E05F2D7ED2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17199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JOBS\19_DMCGROUP\PP_AKTUELL_2014\RES\16zu9_Grid_PN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E:\JOBS\19_DMCGROUP\PP_AKTUELL_2014\RES\16zu9_Grid_PN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84515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oard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51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eck 2"/>
          <p:cNvSpPr/>
          <p:nvPr/>
        </p:nvSpPr>
        <p:spPr>
          <a:xfrm>
            <a:off x="219105" y="6372349"/>
            <a:ext cx="1080038" cy="358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46" tIns="38323" rIns="76646" bIns="38323" anchor="ctr"/>
          <a:lstStyle/>
          <a:p>
            <a:pPr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9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1" y="6927"/>
            <a:ext cx="3631879" cy="4573537"/>
          </a:xfrm>
          <a:solidFill>
            <a:srgbClr val="CFE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820240"/>
            <a:ext cx="3052714" cy="152840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lang="en-GB" sz="1500" b="0" kern="1200" cap="none" baseline="0" noProof="0" dirty="0" smtClean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1300" b="0" kern="1200" cap="none" baseline="0" noProof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3pPr>
            <a:lvl4pPr>
              <a:lnSpc>
                <a:spcPct val="100000"/>
              </a:lnSpc>
              <a:buAutoNum type="arabicPeriod"/>
              <a:defRPr sz="1000">
                <a:solidFill>
                  <a:srgbClr val="00378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5pPr>
            <a:lvl6pPr>
              <a:defRPr>
                <a:solidFill>
                  <a:srgbClr val="003781"/>
                </a:solidFill>
              </a:defRPr>
            </a:lvl6pPr>
            <a:lvl7pPr>
              <a:defRPr>
                <a:solidFill>
                  <a:srgbClr val="003781"/>
                </a:solidFill>
              </a:defRPr>
            </a:lvl7pPr>
            <a:lvl8pPr>
              <a:defRPr>
                <a:solidFill>
                  <a:srgbClr val="003781"/>
                </a:solidFill>
              </a:defRPr>
            </a:lvl8pPr>
            <a:lvl9pPr>
              <a:buAutoNum type="arabicParenR"/>
              <a:defRPr>
                <a:solidFill>
                  <a:srgbClr val="00378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4" name="Tabellenplatzhalter 3"/>
          <p:cNvSpPr>
            <a:spLocks noGrp="1"/>
          </p:cNvSpPr>
          <p:nvPr>
            <p:ph type="tbl" sz="quarter" idx="14"/>
          </p:nvPr>
        </p:nvSpPr>
        <p:spPr>
          <a:xfrm>
            <a:off x="4571405" y="515830"/>
            <a:ext cx="4201072" cy="5834299"/>
          </a:xfrm>
          <a:prstGeom prst="rect">
            <a:avLst/>
          </a:prstGeom>
        </p:spPr>
        <p:txBody>
          <a:bodyPr anchor="ctr"/>
          <a:lstStyle>
            <a:lvl1pPr algn="ctr">
              <a:defRPr sz="1700"/>
            </a:lvl1pPr>
          </a:lstStyle>
          <a:p>
            <a:pPr lvl="0"/>
            <a:r>
              <a:rPr lang="hu-HU" noProof="0"/>
              <a:t>Táblázat beszúrásához kattintson az ikonra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2" y="765321"/>
            <a:ext cx="4191595" cy="3023636"/>
          </a:xfrm>
        </p:spPr>
        <p:txBody>
          <a:bodyPr/>
          <a:lstStyle>
            <a:lvl1pPr>
              <a:defRPr lang="en-GB" sz="3700" b="1" kern="1200" cap="all" baseline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3213012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oard Presenta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10"/>
          <p:cNvSpPr/>
          <p:nvPr/>
        </p:nvSpPr>
        <p:spPr>
          <a:xfrm>
            <a:off x="219105" y="6372349"/>
            <a:ext cx="1080038" cy="358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46" tIns="38323" rIns="76646" bIns="38323" anchor="ctr"/>
          <a:lstStyle/>
          <a:p>
            <a:pPr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1" y="6927"/>
            <a:ext cx="3631879" cy="4573537"/>
          </a:xfrm>
          <a:solidFill>
            <a:srgbClr val="CFE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820228"/>
            <a:ext cx="3052714" cy="152840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lang="en-GB" sz="1500" b="0" kern="1200" cap="none" baseline="0" noProof="0" dirty="0" smtClean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1300" b="0" kern="1200" cap="none" baseline="0" noProof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3pPr>
            <a:lvl4pPr>
              <a:lnSpc>
                <a:spcPct val="100000"/>
              </a:lnSpc>
              <a:buAutoNum type="arabicPeriod"/>
              <a:defRPr sz="1000">
                <a:solidFill>
                  <a:srgbClr val="00378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rgbClr val="003781"/>
                </a:solidFill>
              </a:defRPr>
            </a:lvl5pPr>
            <a:lvl6pPr>
              <a:defRPr>
                <a:solidFill>
                  <a:srgbClr val="003781"/>
                </a:solidFill>
              </a:defRPr>
            </a:lvl6pPr>
            <a:lvl7pPr>
              <a:defRPr>
                <a:solidFill>
                  <a:srgbClr val="003781"/>
                </a:solidFill>
              </a:defRPr>
            </a:lvl7pPr>
            <a:lvl8pPr>
              <a:defRPr>
                <a:solidFill>
                  <a:srgbClr val="003781"/>
                </a:solidFill>
              </a:defRPr>
            </a:lvl8pPr>
            <a:lvl9pPr>
              <a:defRPr>
                <a:solidFill>
                  <a:srgbClr val="00378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12" y="765321"/>
            <a:ext cx="5526459" cy="3023636"/>
          </a:xfrm>
        </p:spPr>
        <p:txBody>
          <a:bodyPr/>
          <a:lstStyle>
            <a:lvl1pPr>
              <a:defRPr lang="en-GB" sz="3700" b="1" kern="1200" cap="all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4"/>
          </p:nvPr>
        </p:nvSpPr>
        <p:spPr>
          <a:xfrm>
            <a:off x="3631881" y="12"/>
            <a:ext cx="5512121" cy="5348636"/>
          </a:xfrm>
        </p:spPr>
        <p:txBody>
          <a:bodyPr anchor="ctr"/>
          <a:lstStyle>
            <a:lvl1pPr algn="ctr">
              <a:defRPr sz="1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964849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5521420" y="6927"/>
            <a:ext cx="3259559" cy="4838124"/>
          </a:xfrm>
          <a:solidFill>
            <a:srgbClr val="C3D8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1"/>
          </p:nvPr>
        </p:nvSpPr>
        <p:spPr>
          <a:xfrm>
            <a:off x="1" y="0"/>
            <a:ext cx="5521646" cy="6858000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5719317" y="3307584"/>
            <a:ext cx="3053160" cy="1561242"/>
          </a:xfrm>
          <a:prstGeom prst="rect">
            <a:avLst/>
          </a:prstGeom>
        </p:spPr>
        <p:txBody>
          <a:bodyPr rIns="150880"/>
          <a:lstStyle>
            <a:lvl1pPr>
              <a:lnSpc>
                <a:spcPct val="100000"/>
              </a:lnSpc>
              <a:spcAft>
                <a:spcPts val="0"/>
              </a:spcAft>
              <a:defRPr sz="1500" cap="none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0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597" y="765332"/>
            <a:ext cx="4199881" cy="2519697"/>
          </a:xfrm>
        </p:spPr>
        <p:txBody>
          <a:bodyPr/>
          <a:lstStyle>
            <a:lvl1pPr>
              <a:defRPr sz="3700">
                <a:solidFill>
                  <a:schemeClr val="tx2"/>
                </a:solidFill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54547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1" y="12"/>
            <a:ext cx="3631879" cy="6857999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3631891" y="6927"/>
            <a:ext cx="2854299" cy="5342287"/>
          </a:xfrm>
          <a:solidFill>
            <a:srgbClr val="D4D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053654"/>
            <a:ext cx="3052714" cy="2319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500" cap="none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defRPr sz="1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0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2" y="765332"/>
            <a:ext cx="5908699" cy="2303723"/>
          </a:xfrm>
        </p:spPr>
        <p:txBody>
          <a:bodyPr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8666844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97" y="5842235"/>
            <a:ext cx="1526580" cy="5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1" y="12"/>
            <a:ext cx="3631879" cy="6857999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3631891" y="6927"/>
            <a:ext cx="2854299" cy="5342287"/>
          </a:xfrm>
          <a:solidFill>
            <a:srgbClr val="D4D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81050" y="3053654"/>
            <a:ext cx="3052714" cy="2319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500" cap="none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 sz="1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0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2" y="765332"/>
            <a:ext cx="5908699" cy="2303723"/>
          </a:xfrm>
        </p:spPr>
        <p:txBody>
          <a:bodyPr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835193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F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2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C7D0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72110" y="1030050"/>
            <a:ext cx="6100366" cy="4818300"/>
          </a:xfrm>
          <a:prstGeom prst="rect">
            <a:avLst/>
          </a:prstGeom>
        </p:spPr>
        <p:txBody>
          <a:bodyPr wrap="square"/>
          <a:lstStyle>
            <a:lvl1pPr marL="0" algn="l" defTabSz="1023382" rtl="0" eaLnBrk="1" latinLnBrk="0" hangingPunct="1">
              <a:spcAft>
                <a:spcPts val="4032"/>
              </a:spcAft>
              <a:defRPr lang="de-DE" sz="1500" b="1" kern="1200" cap="none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5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8172"/>
            <a:ext cx="2291110" cy="4388620"/>
          </a:xfrm>
        </p:spPr>
        <p:txBody>
          <a:bodyPr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7" name="Datumsplatzhalter 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E914F-CCD4-402C-A18F-35364E1CF937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ußzeilenplatzhalter 8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Foliennummernplatzhalter 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8F1FD-693E-4DB3-A4B4-02CD2ED7DD4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11469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divi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3815817" cy="5841422"/>
          </a:xfrm>
          <a:solidFill>
            <a:srgbClr val="EBE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3814762" y="1417004"/>
            <a:ext cx="5329237" cy="4952058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214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0" y="3559949"/>
            <a:ext cx="3250829" cy="228841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000"/>
            </a:lvl8pPr>
            <a:lvl9pPr>
              <a:lnSpc>
                <a:spcPct val="100000"/>
              </a:lnSpc>
              <a:defRPr sz="700"/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81001" y="12"/>
            <a:ext cx="5714602" cy="3307585"/>
          </a:xfrm>
        </p:spPr>
        <p:txBody>
          <a:bodyPr tIns="165963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9FC94-F2BB-49AC-A25D-7A491C5D51B8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5C0DD-7CC5-4ED8-8C9F-3C89AD699CA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50913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divider with Cut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2552121"/>
            <a:ext cx="4201072" cy="3324595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4201083" y="1530350"/>
            <a:ext cx="4942927" cy="4838700"/>
          </a:xfrm>
          <a:prstGeom prst="rect">
            <a:avLst/>
          </a:prstGeom>
        </p:spPr>
        <p:txBody>
          <a:bodyPr anchor="ctr"/>
          <a:lstStyle>
            <a:lvl1pPr algn="ctr"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GB" noProof="0" dirty="0"/>
          </a:p>
        </p:txBody>
      </p:sp>
      <p:sp>
        <p:nvSpPr>
          <p:cNvPr id="214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0" y="3559949"/>
            <a:ext cx="3250829" cy="228841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000"/>
            </a:lvl8pPr>
            <a:lvl9pPr>
              <a:lnSpc>
                <a:spcPct val="100000"/>
              </a:lnSpc>
              <a:defRPr sz="700"/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81012" y="12"/>
            <a:ext cx="5714603" cy="3307583"/>
          </a:xfrm>
        </p:spPr>
        <p:txBody>
          <a:bodyPr tIns="165963"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AAAE8-147E-4C6E-A156-3AE795B8F15C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18C90-91AC-4734-BE1E-D56867F8AE4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4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divider with Big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8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062" tIns="51030" rIns="102062" bIns="51030"/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2552128"/>
            <a:ext cx="4201072" cy="3324595"/>
          </a:xfrm>
          <a:solidFill>
            <a:srgbClr val="E1C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01072" y="2552127"/>
            <a:ext cx="4571454" cy="3296241"/>
          </a:xfrm>
        </p:spPr>
        <p:txBody>
          <a:bodyPr lIns="301373" tIns="180823"/>
          <a:lstStyle>
            <a:lvl1pPr>
              <a:defRPr lang="de-DE" sz="16800" b="1" kern="1200" cap="all" dirty="0" smtClean="0">
                <a:solidFill>
                  <a:srgbClr val="8A669D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/>
          </p:nvPr>
        </p:nvSpPr>
        <p:spPr>
          <a:xfrm>
            <a:off x="381050" y="515820"/>
            <a:ext cx="5714554" cy="2537824"/>
          </a:xfrm>
          <a:prstGeom prst="rect">
            <a:avLst/>
          </a:prstGeom>
        </p:spPr>
        <p:txBody>
          <a:bodyPr bIns="150687" anchor="b"/>
          <a:lstStyle>
            <a:lvl1pPr marL="0" algn="l" defTabSz="1022924" rtl="0" eaLnBrk="1" latinLnBrk="0" hangingPunct="1">
              <a:defRPr lang="de-DE" sz="3700" b="1" kern="1200" cap="all" dirty="0" smtClean="0">
                <a:solidFill>
                  <a:srgbClr val="8A669D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noProof="0"/>
              <a:t>Mintaszöveg szerkesztése</a:t>
            </a:r>
          </a:p>
        </p:txBody>
      </p:sp>
      <p:sp>
        <p:nvSpPr>
          <p:cNvPr id="213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0" y="3559956"/>
            <a:ext cx="3250829" cy="228841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000"/>
            </a:lvl8pPr>
            <a:lvl9pPr>
              <a:lnSpc>
                <a:spcPct val="100000"/>
              </a:lnSpc>
              <a:defRPr sz="700"/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8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E5F32-FF12-4161-84CF-6F40A6E782DA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F333F-C797-45A9-98A7-9A51FE52D3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42530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divider with Big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2552121"/>
            <a:ext cx="4201072" cy="3324595"/>
          </a:xfrm>
          <a:solidFill>
            <a:srgbClr val="E1C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01072" y="2552120"/>
            <a:ext cx="4571454" cy="3296241"/>
          </a:xfrm>
        </p:spPr>
        <p:txBody>
          <a:bodyPr lIns="301758" tIns="181054"/>
          <a:lstStyle>
            <a:lvl1pPr>
              <a:defRPr lang="de-DE" sz="16800" b="1" kern="1200" cap="all" dirty="0" smtClean="0">
                <a:solidFill>
                  <a:srgbClr val="8A669D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/>
          </p:nvPr>
        </p:nvSpPr>
        <p:spPr>
          <a:xfrm>
            <a:off x="381050" y="515820"/>
            <a:ext cx="5714554" cy="2537824"/>
          </a:xfrm>
          <a:prstGeom prst="rect">
            <a:avLst/>
          </a:prstGeom>
        </p:spPr>
        <p:txBody>
          <a:bodyPr bIns="150880" anchor="b"/>
          <a:lstStyle>
            <a:lvl1pPr marL="0" algn="l" defTabSz="1023382" rtl="0" eaLnBrk="1" latinLnBrk="0" hangingPunct="1">
              <a:defRPr lang="de-DE" sz="3700" b="1" kern="1200" cap="all" dirty="0" smtClean="0">
                <a:solidFill>
                  <a:srgbClr val="8A669D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noProof="0"/>
              <a:t>Mintaszöveg szerkesztése</a:t>
            </a:r>
          </a:p>
        </p:txBody>
      </p:sp>
      <p:sp>
        <p:nvSpPr>
          <p:cNvPr id="213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81050" y="3559949"/>
            <a:ext cx="3250829" cy="228841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 cap="none" baseline="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000"/>
            </a:lvl8pPr>
            <a:lvl9pPr>
              <a:lnSpc>
                <a:spcPct val="100000"/>
              </a:lnSpc>
              <a:defRPr sz="700"/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8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C04A7-955A-4063-90DD-6EFF9E320B19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37867-8D7A-4EC3-B03C-D863B885B52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86754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Break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8"/>
          <p:cNvPicPr>
            <a:picLocks noChangeAspect="1"/>
          </p:cNvPicPr>
          <p:nvPr/>
        </p:nvPicPr>
        <p:blipFill>
          <a:blip r:embed="rId2" cstate="print">
            <a:alphaModFix amt="45000"/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2000" y="549993"/>
            <a:ext cx="4572000" cy="6308019"/>
          </a:xfrm>
          <a:prstGeom prst="rect">
            <a:avLst/>
          </a:prstGeom>
        </p:spPr>
      </p:pic>
      <p:sp>
        <p:nvSpPr>
          <p:cNvPr id="4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0"/>
            <a:ext cx="9144000" cy="6858000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872" y="2552120"/>
            <a:ext cx="3130839" cy="3296241"/>
          </a:xfrm>
        </p:spPr>
        <p:txBody>
          <a:bodyPr lIns="120704" tIns="181054"/>
          <a:lstStyle>
            <a:lvl1pPr>
              <a:defRPr lang="de-DE" sz="168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/>
          </p:nvPr>
        </p:nvSpPr>
        <p:spPr>
          <a:xfrm>
            <a:off x="381050" y="515820"/>
            <a:ext cx="5714554" cy="2537824"/>
          </a:xfrm>
          <a:prstGeom prst="rect">
            <a:avLst/>
          </a:prstGeom>
        </p:spPr>
        <p:txBody>
          <a:bodyPr bIns="150880" anchor="b">
            <a:normAutofit/>
          </a:bodyPr>
          <a:lstStyle>
            <a:lvl1pPr marL="0" algn="l" defTabSz="1023382" rtl="0" eaLnBrk="1" latinLnBrk="0" hangingPunct="1">
              <a:defRPr lang="de-DE" sz="30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noProof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4048629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8"/>
          <p:cNvPicPr>
            <a:picLocks noChangeAspect="1"/>
          </p:cNvPicPr>
          <p:nvPr/>
        </p:nvPicPr>
        <p:blipFill>
          <a:blip r:embed="rId2" cstate="print">
            <a:alphaModFix amt="45000"/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2000" y="549993"/>
            <a:ext cx="4572000" cy="6308019"/>
          </a:xfrm>
          <a:prstGeom prst="rect">
            <a:avLst/>
          </a:prstGeom>
        </p:spPr>
      </p:pic>
      <p:sp>
        <p:nvSpPr>
          <p:cNvPr id="6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0"/>
            <a:ext cx="9144000" cy="6858000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/>
          </p:nvPr>
        </p:nvSpPr>
        <p:spPr>
          <a:xfrm>
            <a:off x="381050" y="515820"/>
            <a:ext cx="5714554" cy="2537824"/>
          </a:xfrm>
          <a:prstGeom prst="rect">
            <a:avLst/>
          </a:prstGeom>
        </p:spPr>
        <p:txBody>
          <a:bodyPr bIns="150880" anchor="b"/>
          <a:lstStyle>
            <a:lvl1pPr marL="0" algn="l" defTabSz="1023382" rtl="0" eaLnBrk="1" latinLnBrk="0" hangingPunct="1">
              <a:defRPr lang="de-DE" sz="30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noProof="0"/>
              <a:t>Mintaszöveg szerkesztése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413202" y="3559950"/>
            <a:ext cx="3971251" cy="255052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24"/>
              </a:spcBef>
              <a:spcAft>
                <a:spcPts val="224"/>
              </a:spcAft>
              <a:defRPr sz="15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0640411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Content one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8" y="1529996"/>
            <a:ext cx="8391479" cy="4839054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5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3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78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30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BAEEA-5746-4AA3-AEA6-FA2FACF7E990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0AE98-5820-4ECB-B162-22482670C45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50410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y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/>
          </p:nvPr>
        </p:nvSpPr>
        <p:spPr>
          <a:xfrm>
            <a:off x="380998" y="1272881"/>
            <a:ext cx="8391479" cy="5096170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lang="en-GB" sz="12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  <a:lvl6pPr>
              <a:defRPr sz="1000">
                <a:solidFill>
                  <a:schemeClr val="tx1"/>
                </a:solidFill>
              </a:defRPr>
            </a:lvl6pPr>
            <a:lvl7pPr>
              <a:defRPr sz="900">
                <a:solidFill>
                  <a:schemeClr val="tx1"/>
                </a:solidFill>
              </a:defRPr>
            </a:lvl7pPr>
            <a:lvl8pPr>
              <a:defRPr sz="900">
                <a:solidFill>
                  <a:schemeClr val="tx1"/>
                </a:solidFill>
              </a:defRPr>
            </a:lvl8pPr>
            <a:lvl9pPr>
              <a:defRPr sz="500"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78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30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E4A4C-1D62-4812-B554-D9EFD5F18FA4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FA450-5318-4789-8C8C-31678D07315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49757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Headlin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8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8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9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1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78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85813" y="26030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umsplatzhalter 1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6F1F1-D8C3-4B68-A662-D9952C450228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69DE6-074D-4F1C-B0FD-74D17496573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03012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75" y="260301"/>
            <a:ext cx="232202" cy="309491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2956" y="766622"/>
            <a:ext cx="2297729" cy="4462161"/>
          </a:xfrm>
        </p:spPr>
        <p:txBody>
          <a:bodyPr/>
          <a:lstStyle>
            <a:lvl1pPr>
              <a:defRPr lang="en-GB" sz="3700" b="1" kern="1200" cap="all" baseline="0" noProof="0" dirty="0" smtClean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noProof="0"/>
              <a:t>Mintacím szerkesztése</a:t>
            </a:r>
            <a:endParaRPr lang="en-GB" noProof="0" dirty="0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D7266-5912-4FE2-A859-6088F0C98D7E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D79A8-65E1-4F3D-A087-74FC50D4070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7544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Content 2/3 Ae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4"/>
          <p:cNvSpPr>
            <a:spLocks noEditPoints="1"/>
          </p:cNvSpPr>
          <p:nvPr/>
        </p:nvSpPr>
        <p:spPr bwMode="auto">
          <a:xfrm>
            <a:off x="854028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8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7" name="Inhaltsplatzhalter 13" descr="Spalte links"/>
          <p:cNvSpPr>
            <a:spLocks noGrp="1"/>
          </p:cNvSpPr>
          <p:nvPr>
            <p:ph sz="quarter" idx="14"/>
          </p:nvPr>
        </p:nvSpPr>
        <p:spPr>
          <a:xfrm>
            <a:off x="2672110" y="1272892"/>
            <a:ext cx="6100367" cy="4837581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8182"/>
            <a:ext cx="2291109" cy="4604595"/>
          </a:xfrm>
        </p:spPr>
        <p:txBody>
          <a:bodyPr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dirty="0"/>
          </a:p>
        </p:txBody>
      </p:sp>
      <p:sp>
        <p:nvSpPr>
          <p:cNvPr id="7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CDC48-5935-409D-998C-2D8244575614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Foliennummernplatzhalt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1E9AE-E8E8-4B5B-9AC9-6CFE1426B8A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9096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Content 2/3 Aerea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4"/>
          <p:cNvSpPr>
            <a:spLocks noEditPoints="1"/>
          </p:cNvSpPr>
          <p:nvPr/>
        </p:nvSpPr>
        <p:spPr bwMode="auto">
          <a:xfrm>
            <a:off x="854028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8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2" y="6927"/>
            <a:ext cx="1238411" cy="5841422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7" name="Inhaltsplatzhalter 13" descr="Spalte links"/>
          <p:cNvSpPr>
            <a:spLocks noGrp="1"/>
          </p:cNvSpPr>
          <p:nvPr>
            <p:ph sz="quarter" idx="14"/>
          </p:nvPr>
        </p:nvSpPr>
        <p:spPr>
          <a:xfrm>
            <a:off x="2672110" y="1272892"/>
            <a:ext cx="2957898" cy="4837581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08" name="Inhaltsplatzhalter 13" descr="Spalte links"/>
          <p:cNvSpPr>
            <a:spLocks noGrp="1"/>
          </p:cNvSpPr>
          <p:nvPr>
            <p:ph sz="quarter" idx="15"/>
          </p:nvPr>
        </p:nvSpPr>
        <p:spPr>
          <a:xfrm>
            <a:off x="5801480" y="1272892"/>
            <a:ext cx="2943383" cy="4837581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768182"/>
            <a:ext cx="2291109" cy="4532603"/>
          </a:xfrm>
        </p:spPr>
        <p:txBody>
          <a:bodyPr/>
          <a:lstStyle>
            <a:lvl1pPr>
              <a:defRPr sz="3700"/>
            </a:lvl1pPr>
          </a:lstStyle>
          <a:p>
            <a:r>
              <a:rPr lang="hu-HU" noProof="0"/>
              <a:t>Mintacím szerkesztése</a:t>
            </a:r>
            <a:endParaRPr lang="en-GB" dirty="0"/>
          </a:p>
        </p:txBody>
      </p:sp>
      <p:sp>
        <p:nvSpPr>
          <p:cNvPr id="8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84976-5261-4489-BE16-D1C90A29362D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liennummernplatzhalt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55889-F017-4F52-A3BB-1C81361D5AF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86481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and Two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854028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8" name="Freeform 54"/>
          <p:cNvSpPr>
            <a:spLocks noEditPoints="1"/>
          </p:cNvSpPr>
          <p:nvPr/>
        </p:nvSpPr>
        <p:spPr bwMode="auto">
          <a:xfrm>
            <a:off x="8540286" y="260290"/>
            <a:ext cx="231011" cy="3110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lIns="102193" tIns="51095" rIns="102193" bIns="51095"/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sz="2000" kern="0" dirty="0">
              <a:solidFill>
                <a:srgbClr val="003781"/>
              </a:solidFill>
              <a:latin typeface="Arial"/>
            </a:endParaRPr>
          </a:p>
        </p:txBody>
      </p:sp>
      <p:sp>
        <p:nvSpPr>
          <p:cNvPr id="207" name="Inhaltsplatzhalter 13" descr="Spalte links"/>
          <p:cNvSpPr>
            <a:spLocks noGrp="1"/>
          </p:cNvSpPr>
          <p:nvPr>
            <p:ph sz="quarter" idx="14"/>
          </p:nvPr>
        </p:nvSpPr>
        <p:spPr>
          <a:xfrm>
            <a:off x="381009" y="1530007"/>
            <a:ext cx="4136989" cy="4580465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208" name="Inhaltsplatzhalter 13" descr="Spalte links"/>
          <p:cNvSpPr>
            <a:spLocks noGrp="1"/>
          </p:cNvSpPr>
          <p:nvPr>
            <p:ph sz="quarter" idx="15"/>
          </p:nvPr>
        </p:nvSpPr>
        <p:spPr>
          <a:xfrm>
            <a:off x="4624037" y="1530007"/>
            <a:ext cx="4147346" cy="4580465"/>
          </a:xfrm>
          <a:prstGeom prst="rect">
            <a:avLst/>
          </a:prstGeom>
        </p:spPr>
        <p:txBody>
          <a:bodyPr/>
          <a:lstStyle>
            <a:lvl1pPr>
              <a:lnSpc>
                <a:spcPts val="1613"/>
              </a:lnSpc>
              <a:spcAft>
                <a:spcPts val="0"/>
              </a:spcAft>
              <a:defRPr sz="1500" baseline="0">
                <a:solidFill>
                  <a:schemeClr val="tx1"/>
                </a:solidFill>
              </a:defRPr>
            </a:lvl1pPr>
            <a:lvl2pPr>
              <a:defRPr lang="de-DE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GB" noProof="0" dirty="0"/>
          </a:p>
        </p:txBody>
      </p:sp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1" y="1"/>
            <a:ext cx="6488113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de-DE" sz="100" dirty="0" smtClean="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itel 22"/>
          <p:cNvSpPr>
            <a:spLocks noGrp="1"/>
          </p:cNvSpPr>
          <p:nvPr>
            <p:ph type="title"/>
          </p:nvPr>
        </p:nvSpPr>
        <p:spPr>
          <a:xfrm>
            <a:off x="381001" y="515818"/>
            <a:ext cx="8005764" cy="514232"/>
          </a:xfrm>
        </p:spPr>
        <p:txBody>
          <a:bodyPr tIns="30178"/>
          <a:lstStyle>
            <a:lvl1pPr>
              <a:defRPr sz="25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20"/>
          </p:nvPr>
        </p:nvSpPr>
        <p:spPr>
          <a:xfrm>
            <a:off x="385813" y="260301"/>
            <a:ext cx="4185592" cy="155539"/>
          </a:xfrm>
        </p:spPr>
        <p:txBody>
          <a:bodyPr/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Datumsplatzhalter 2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34DB1-B527-4395-9EEE-1EE97756315E}" type="datetime5">
              <a:rPr lang="en-US">
                <a:solidFill>
                  <a:srgbClr val="000000"/>
                </a:solidFill>
              </a:rPr>
              <a:pPr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4" name="Foliennummernplatzhalter 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28F67-844F-49BD-B628-65D59F35132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28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26" Type="http://schemas.openxmlformats.org/officeDocument/2006/relationships/slideLayout" Target="../slideLayouts/slideLayout53.xml"/><Relationship Id="rId3" Type="http://schemas.openxmlformats.org/officeDocument/2006/relationships/slideLayout" Target="../slideLayouts/slideLayout30.xml"/><Relationship Id="rId21" Type="http://schemas.openxmlformats.org/officeDocument/2006/relationships/slideLayout" Target="../slideLayouts/slideLayout48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5" Type="http://schemas.openxmlformats.org/officeDocument/2006/relationships/slideLayout" Target="../slideLayouts/slideLayout52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slideLayout" Target="../slideLayouts/slideLayout47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2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23" Type="http://schemas.openxmlformats.org/officeDocument/2006/relationships/slideLayout" Target="../slideLayouts/slideLayout50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Relationship Id="rId22" Type="http://schemas.openxmlformats.org/officeDocument/2006/relationships/slideLayout" Target="../slideLayouts/slideLayout49.xml"/><Relationship Id="rId27" Type="http://schemas.openxmlformats.org/officeDocument/2006/relationships/slideLayout" Target="../slideLayouts/slideLayout5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26" Type="http://schemas.openxmlformats.org/officeDocument/2006/relationships/slideLayout" Target="../slideLayouts/slideLayout80.xml"/><Relationship Id="rId3" Type="http://schemas.openxmlformats.org/officeDocument/2006/relationships/slideLayout" Target="../slideLayouts/slideLayout57.xml"/><Relationship Id="rId21" Type="http://schemas.openxmlformats.org/officeDocument/2006/relationships/slideLayout" Target="../slideLayouts/slideLayout75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5" Type="http://schemas.openxmlformats.org/officeDocument/2006/relationships/slideLayout" Target="../slideLayouts/slideLayout79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20" Type="http://schemas.openxmlformats.org/officeDocument/2006/relationships/slideLayout" Target="../slideLayouts/slideLayout74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24" Type="http://schemas.openxmlformats.org/officeDocument/2006/relationships/slideLayout" Target="../slideLayouts/slideLayout78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23" Type="http://schemas.openxmlformats.org/officeDocument/2006/relationships/slideLayout" Target="../slideLayouts/slideLayout77.xml"/><Relationship Id="rId28" Type="http://schemas.openxmlformats.org/officeDocument/2006/relationships/theme" Target="../theme/theme3.xml"/><Relationship Id="rId10" Type="http://schemas.openxmlformats.org/officeDocument/2006/relationships/slideLayout" Target="../slideLayouts/slideLayout64.xml"/><Relationship Id="rId19" Type="http://schemas.openxmlformats.org/officeDocument/2006/relationships/slideLayout" Target="../slideLayouts/slideLayout73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Relationship Id="rId22" Type="http://schemas.openxmlformats.org/officeDocument/2006/relationships/slideLayout" Target="../slideLayouts/slideLayout76.xml"/><Relationship Id="rId27" Type="http://schemas.openxmlformats.org/officeDocument/2006/relationships/slideLayout" Target="../slideLayouts/slideLayout8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slideLayout" Target="../slideLayouts/slideLayout94.xml"/><Relationship Id="rId18" Type="http://schemas.openxmlformats.org/officeDocument/2006/relationships/slideLayout" Target="../slideLayouts/slideLayout99.xml"/><Relationship Id="rId26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84.xml"/><Relationship Id="rId21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93.xml"/><Relationship Id="rId17" Type="http://schemas.openxmlformats.org/officeDocument/2006/relationships/slideLayout" Target="../slideLayouts/slideLayout98.xml"/><Relationship Id="rId25" Type="http://schemas.openxmlformats.org/officeDocument/2006/relationships/slideLayout" Target="../slideLayouts/slideLayout106.xml"/><Relationship Id="rId2" Type="http://schemas.openxmlformats.org/officeDocument/2006/relationships/slideLayout" Target="../slideLayouts/slideLayout83.xml"/><Relationship Id="rId16" Type="http://schemas.openxmlformats.org/officeDocument/2006/relationships/slideLayout" Target="../slideLayouts/slideLayout97.xml"/><Relationship Id="rId20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24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86.xml"/><Relationship Id="rId15" Type="http://schemas.openxmlformats.org/officeDocument/2006/relationships/slideLayout" Target="../slideLayouts/slideLayout96.xml"/><Relationship Id="rId23" Type="http://schemas.openxmlformats.org/officeDocument/2006/relationships/slideLayout" Target="../slideLayouts/slideLayout104.xml"/><Relationship Id="rId28" Type="http://schemas.openxmlformats.org/officeDocument/2006/relationships/theme" Target="../theme/theme4.xml"/><Relationship Id="rId10" Type="http://schemas.openxmlformats.org/officeDocument/2006/relationships/slideLayout" Target="../slideLayouts/slideLayout91.xml"/><Relationship Id="rId19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Relationship Id="rId14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103.xml"/><Relationship Id="rId27" Type="http://schemas.openxmlformats.org/officeDocument/2006/relationships/slideLayout" Target="../slideLayouts/slideLayout10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slideLayout" Target="../slideLayouts/slideLayout121.xml"/><Relationship Id="rId18" Type="http://schemas.openxmlformats.org/officeDocument/2006/relationships/slideLayout" Target="../slideLayouts/slideLayout126.xml"/><Relationship Id="rId26" Type="http://schemas.openxmlformats.org/officeDocument/2006/relationships/slideLayout" Target="../slideLayouts/slideLayout134.xml"/><Relationship Id="rId3" Type="http://schemas.openxmlformats.org/officeDocument/2006/relationships/slideLayout" Target="../slideLayouts/slideLayout111.xml"/><Relationship Id="rId21" Type="http://schemas.openxmlformats.org/officeDocument/2006/relationships/slideLayout" Target="../slideLayouts/slideLayout129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17" Type="http://schemas.openxmlformats.org/officeDocument/2006/relationships/slideLayout" Target="../slideLayouts/slideLayout125.xml"/><Relationship Id="rId25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10.xml"/><Relationship Id="rId16" Type="http://schemas.openxmlformats.org/officeDocument/2006/relationships/slideLayout" Target="../slideLayouts/slideLayout124.xml"/><Relationship Id="rId20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24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13.xml"/><Relationship Id="rId15" Type="http://schemas.openxmlformats.org/officeDocument/2006/relationships/slideLayout" Target="../slideLayouts/slideLayout123.xml"/><Relationship Id="rId23" Type="http://schemas.openxmlformats.org/officeDocument/2006/relationships/slideLayout" Target="../slideLayouts/slideLayout131.xml"/><Relationship Id="rId28" Type="http://schemas.openxmlformats.org/officeDocument/2006/relationships/theme" Target="../theme/theme5.xml"/><Relationship Id="rId10" Type="http://schemas.openxmlformats.org/officeDocument/2006/relationships/slideLayout" Target="../slideLayouts/slideLayout118.xml"/><Relationship Id="rId19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Relationship Id="rId14" Type="http://schemas.openxmlformats.org/officeDocument/2006/relationships/slideLayout" Target="../slideLayouts/slideLayout122.xml"/><Relationship Id="rId22" Type="http://schemas.openxmlformats.org/officeDocument/2006/relationships/slideLayout" Target="../slideLayouts/slideLayout130.xml"/><Relationship Id="rId27" Type="http://schemas.openxmlformats.org/officeDocument/2006/relationships/slideLayout" Target="../slideLayouts/slideLayout13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3.xml"/><Relationship Id="rId13" Type="http://schemas.openxmlformats.org/officeDocument/2006/relationships/slideLayout" Target="../slideLayouts/slideLayout148.xml"/><Relationship Id="rId18" Type="http://schemas.openxmlformats.org/officeDocument/2006/relationships/slideLayout" Target="../slideLayouts/slideLayout153.xml"/><Relationship Id="rId26" Type="http://schemas.openxmlformats.org/officeDocument/2006/relationships/slideLayout" Target="../slideLayouts/slideLayout161.xml"/><Relationship Id="rId3" Type="http://schemas.openxmlformats.org/officeDocument/2006/relationships/slideLayout" Target="../slideLayouts/slideLayout138.xml"/><Relationship Id="rId21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42.xml"/><Relationship Id="rId12" Type="http://schemas.openxmlformats.org/officeDocument/2006/relationships/slideLayout" Target="../slideLayouts/slideLayout147.xml"/><Relationship Id="rId17" Type="http://schemas.openxmlformats.org/officeDocument/2006/relationships/slideLayout" Target="../slideLayouts/slideLayout152.xml"/><Relationship Id="rId25" Type="http://schemas.openxmlformats.org/officeDocument/2006/relationships/slideLayout" Target="../slideLayouts/slideLayout160.xml"/><Relationship Id="rId2" Type="http://schemas.openxmlformats.org/officeDocument/2006/relationships/slideLayout" Target="../slideLayouts/slideLayout137.xml"/><Relationship Id="rId16" Type="http://schemas.openxmlformats.org/officeDocument/2006/relationships/slideLayout" Target="../slideLayouts/slideLayout151.xml"/><Relationship Id="rId20" Type="http://schemas.openxmlformats.org/officeDocument/2006/relationships/slideLayout" Target="../slideLayouts/slideLayout155.xml"/><Relationship Id="rId1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6.xml"/><Relationship Id="rId24" Type="http://schemas.openxmlformats.org/officeDocument/2006/relationships/slideLayout" Target="../slideLayouts/slideLayout159.xml"/><Relationship Id="rId5" Type="http://schemas.openxmlformats.org/officeDocument/2006/relationships/slideLayout" Target="../slideLayouts/slideLayout140.xml"/><Relationship Id="rId15" Type="http://schemas.openxmlformats.org/officeDocument/2006/relationships/slideLayout" Target="../slideLayouts/slideLayout150.xml"/><Relationship Id="rId23" Type="http://schemas.openxmlformats.org/officeDocument/2006/relationships/slideLayout" Target="../slideLayouts/slideLayout158.xml"/><Relationship Id="rId28" Type="http://schemas.openxmlformats.org/officeDocument/2006/relationships/theme" Target="../theme/theme6.xml"/><Relationship Id="rId10" Type="http://schemas.openxmlformats.org/officeDocument/2006/relationships/slideLayout" Target="../slideLayouts/slideLayout145.xml"/><Relationship Id="rId19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4.xml"/><Relationship Id="rId14" Type="http://schemas.openxmlformats.org/officeDocument/2006/relationships/slideLayout" Target="../slideLayouts/slideLayout149.xml"/><Relationship Id="rId22" Type="http://schemas.openxmlformats.org/officeDocument/2006/relationships/slideLayout" Target="../slideLayouts/slideLayout157.xml"/><Relationship Id="rId27" Type="http://schemas.openxmlformats.org/officeDocument/2006/relationships/slideLayout" Target="../slideLayouts/slideLayout16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0.xml"/><Relationship Id="rId13" Type="http://schemas.openxmlformats.org/officeDocument/2006/relationships/slideLayout" Target="../slideLayouts/slideLayout175.xml"/><Relationship Id="rId18" Type="http://schemas.openxmlformats.org/officeDocument/2006/relationships/slideLayout" Target="../slideLayouts/slideLayout180.xml"/><Relationship Id="rId26" Type="http://schemas.openxmlformats.org/officeDocument/2006/relationships/slideLayout" Target="../slideLayouts/slideLayout188.xml"/><Relationship Id="rId3" Type="http://schemas.openxmlformats.org/officeDocument/2006/relationships/slideLayout" Target="../slideLayouts/slideLayout165.xml"/><Relationship Id="rId21" Type="http://schemas.openxmlformats.org/officeDocument/2006/relationships/slideLayout" Target="../slideLayouts/slideLayout183.xml"/><Relationship Id="rId7" Type="http://schemas.openxmlformats.org/officeDocument/2006/relationships/slideLayout" Target="../slideLayouts/slideLayout169.xml"/><Relationship Id="rId12" Type="http://schemas.openxmlformats.org/officeDocument/2006/relationships/slideLayout" Target="../slideLayouts/slideLayout174.xml"/><Relationship Id="rId17" Type="http://schemas.openxmlformats.org/officeDocument/2006/relationships/slideLayout" Target="../slideLayouts/slideLayout179.xml"/><Relationship Id="rId25" Type="http://schemas.openxmlformats.org/officeDocument/2006/relationships/slideLayout" Target="../slideLayouts/slideLayout187.xml"/><Relationship Id="rId2" Type="http://schemas.openxmlformats.org/officeDocument/2006/relationships/slideLayout" Target="../slideLayouts/slideLayout164.xml"/><Relationship Id="rId16" Type="http://schemas.openxmlformats.org/officeDocument/2006/relationships/slideLayout" Target="../slideLayouts/slideLayout178.xml"/><Relationship Id="rId20" Type="http://schemas.openxmlformats.org/officeDocument/2006/relationships/slideLayout" Target="../slideLayouts/slideLayout182.xml"/><Relationship Id="rId1" Type="http://schemas.openxmlformats.org/officeDocument/2006/relationships/slideLayout" Target="../slideLayouts/slideLayout163.xml"/><Relationship Id="rId6" Type="http://schemas.openxmlformats.org/officeDocument/2006/relationships/slideLayout" Target="../slideLayouts/slideLayout168.xml"/><Relationship Id="rId11" Type="http://schemas.openxmlformats.org/officeDocument/2006/relationships/slideLayout" Target="../slideLayouts/slideLayout173.xml"/><Relationship Id="rId24" Type="http://schemas.openxmlformats.org/officeDocument/2006/relationships/slideLayout" Target="../slideLayouts/slideLayout186.xml"/><Relationship Id="rId5" Type="http://schemas.openxmlformats.org/officeDocument/2006/relationships/slideLayout" Target="../slideLayouts/slideLayout167.xml"/><Relationship Id="rId15" Type="http://schemas.openxmlformats.org/officeDocument/2006/relationships/slideLayout" Target="../slideLayouts/slideLayout177.xml"/><Relationship Id="rId23" Type="http://schemas.openxmlformats.org/officeDocument/2006/relationships/slideLayout" Target="../slideLayouts/slideLayout185.xml"/><Relationship Id="rId28" Type="http://schemas.openxmlformats.org/officeDocument/2006/relationships/theme" Target="../theme/theme7.xml"/><Relationship Id="rId10" Type="http://schemas.openxmlformats.org/officeDocument/2006/relationships/slideLayout" Target="../slideLayouts/slideLayout172.xml"/><Relationship Id="rId19" Type="http://schemas.openxmlformats.org/officeDocument/2006/relationships/slideLayout" Target="../slideLayouts/slideLayout181.xml"/><Relationship Id="rId4" Type="http://schemas.openxmlformats.org/officeDocument/2006/relationships/slideLayout" Target="../slideLayouts/slideLayout166.xml"/><Relationship Id="rId9" Type="http://schemas.openxmlformats.org/officeDocument/2006/relationships/slideLayout" Target="../slideLayouts/slideLayout171.xml"/><Relationship Id="rId14" Type="http://schemas.openxmlformats.org/officeDocument/2006/relationships/slideLayout" Target="../slideLayouts/slideLayout176.xml"/><Relationship Id="rId22" Type="http://schemas.openxmlformats.org/officeDocument/2006/relationships/slideLayout" Target="../slideLayouts/slideLayout184.xml"/><Relationship Id="rId27" Type="http://schemas.openxmlformats.org/officeDocument/2006/relationships/slideLayout" Target="../slideLayouts/slideLayout1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 descr="Standard-Headline"/>
          <p:cNvSpPr>
            <a:spLocks noGrp="1"/>
          </p:cNvSpPr>
          <p:nvPr>
            <p:ph type="title"/>
          </p:nvPr>
        </p:nvSpPr>
        <p:spPr>
          <a:xfrm>
            <a:off x="381050" y="261877"/>
            <a:ext cx="8005614" cy="768172"/>
          </a:xfrm>
          <a:prstGeom prst="rect">
            <a:avLst/>
          </a:prstGeom>
        </p:spPr>
        <p:txBody>
          <a:bodyPr vert="horz" wrap="square" lIns="0" tIns="241095" rIns="0" bIns="0" rtlCol="0" anchor="t">
            <a:noAutofit/>
          </a:bodyPr>
          <a:lstStyle/>
          <a:p>
            <a:r>
              <a:rPr lang="en-GB" noProof="0" dirty="0" err="1"/>
              <a:t>TitLE</a:t>
            </a:r>
            <a:endParaRPr lang="en-GB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81050" y="6367576"/>
            <a:ext cx="4205835" cy="125384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1022924" fontAlgn="auto">
              <a:spcBef>
                <a:spcPts val="0"/>
              </a:spcBef>
              <a:spcAft>
                <a:spcPts val="0"/>
              </a:spcAft>
              <a:defRPr sz="7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6665" y="6492960"/>
            <a:ext cx="385813" cy="36504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r" defTabSz="1022924" fontAlgn="auto">
              <a:spcBef>
                <a:spcPts val="0"/>
              </a:spcBef>
              <a:spcAft>
                <a:spcPts val="0"/>
              </a:spcAft>
              <a:defRPr sz="7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fld id="{AD256D17-7302-4C8F-BB01-8AA9650859B7}" type="slidenum">
              <a:rPr lang="en-GB">
                <a:solidFill>
                  <a:srgbClr val="000000"/>
                </a:solidFill>
              </a:rPr>
              <a:pPr>
                <a:buClrTx/>
                <a:buFontTx/>
                <a:buNone/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183" name="Gerade Verbindung 182"/>
          <p:cNvCxnSpPr/>
          <p:nvPr/>
        </p:nvCxnSpPr>
        <p:spPr>
          <a:xfrm>
            <a:off x="4571405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183"/>
          <p:cNvCxnSpPr/>
          <p:nvPr/>
        </p:nvCxnSpPr>
        <p:spPr>
          <a:xfrm>
            <a:off x="383431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Gerade Verbindung 184"/>
          <p:cNvCxnSpPr/>
          <p:nvPr/>
        </p:nvCxnSpPr>
        <p:spPr>
          <a:xfrm>
            <a:off x="2479204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Gerade Verbindung 185"/>
          <p:cNvCxnSpPr/>
          <p:nvPr/>
        </p:nvCxnSpPr>
        <p:spPr>
          <a:xfrm>
            <a:off x="6664796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Gerade Verbindung 186"/>
          <p:cNvCxnSpPr/>
          <p:nvPr/>
        </p:nvCxnSpPr>
        <p:spPr>
          <a:xfrm>
            <a:off x="8767714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Gerade Verbindung 187"/>
          <p:cNvCxnSpPr/>
          <p:nvPr/>
        </p:nvCxnSpPr>
        <p:spPr>
          <a:xfrm>
            <a:off x="4574977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Gerade Verbindung 188"/>
          <p:cNvCxnSpPr/>
          <p:nvPr/>
        </p:nvCxnSpPr>
        <p:spPr>
          <a:xfrm>
            <a:off x="387004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Gerade Verbindung 189"/>
          <p:cNvCxnSpPr/>
          <p:nvPr/>
        </p:nvCxnSpPr>
        <p:spPr>
          <a:xfrm>
            <a:off x="2482777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Gerade Verbindung 190"/>
          <p:cNvCxnSpPr/>
          <p:nvPr/>
        </p:nvCxnSpPr>
        <p:spPr>
          <a:xfrm>
            <a:off x="6667178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Gerade Verbindung 191"/>
          <p:cNvCxnSpPr/>
          <p:nvPr/>
        </p:nvCxnSpPr>
        <p:spPr>
          <a:xfrm>
            <a:off x="8771285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81051" y="6492960"/>
            <a:ext cx="971676" cy="10772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l" defTabSz="1022924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GB" sz="700" dirty="0">
                <a:solidFill>
                  <a:srgbClr val="000000"/>
                </a:solidFill>
                <a:latin typeface="Arial"/>
              </a:rPr>
              <a:t>© Copyright Allianz</a:t>
            </a:r>
          </a:p>
        </p:txBody>
      </p:sp>
      <p:cxnSp>
        <p:nvCxnSpPr>
          <p:cNvPr id="118" name="Gerade Verbindung 117"/>
          <p:cNvCxnSpPr/>
          <p:nvPr/>
        </p:nvCxnSpPr>
        <p:spPr>
          <a:xfrm flipH="1">
            <a:off x="-234584" y="1272880"/>
            <a:ext cx="161946" cy="0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11"/>
          <p:cNvSpPr>
            <a:spLocks noGrp="1"/>
          </p:cNvSpPr>
          <p:nvPr>
            <p:ph type="body" idx="1"/>
          </p:nvPr>
        </p:nvSpPr>
        <p:spPr>
          <a:xfrm>
            <a:off x="381068" y="1274468"/>
            <a:ext cx="8392617" cy="483599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01</a:t>
            </a:r>
          </a:p>
          <a:p>
            <a:pPr lvl="1"/>
            <a:r>
              <a:rPr lang="en-GB" dirty="0"/>
              <a:t>02</a:t>
            </a:r>
          </a:p>
          <a:p>
            <a:pPr lvl="2"/>
            <a:r>
              <a:rPr lang="en-GB" dirty="0"/>
              <a:t>03</a:t>
            </a:r>
          </a:p>
          <a:p>
            <a:pPr lvl="3"/>
            <a:r>
              <a:rPr lang="en-GB" dirty="0"/>
              <a:t>04</a:t>
            </a:r>
          </a:p>
          <a:p>
            <a:pPr lvl="4"/>
            <a:r>
              <a:rPr lang="en-GB" dirty="0"/>
              <a:t>05</a:t>
            </a:r>
          </a:p>
          <a:p>
            <a:pPr lvl="5"/>
            <a:r>
              <a:rPr lang="en-GB" dirty="0"/>
              <a:t>06</a:t>
            </a:r>
          </a:p>
          <a:p>
            <a:pPr lvl="6"/>
            <a:r>
              <a:rPr lang="en-GB" dirty="0"/>
              <a:t>07</a:t>
            </a:r>
          </a:p>
          <a:p>
            <a:pPr lvl="7"/>
            <a:r>
              <a:rPr lang="en-GB" dirty="0"/>
              <a:t>08</a:t>
            </a:r>
          </a:p>
          <a:p>
            <a:pPr lvl="8"/>
            <a:r>
              <a:rPr lang="en-GB" dirty="0"/>
              <a:t>09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2"/>
          </p:nvPr>
        </p:nvSpPr>
        <p:spPr>
          <a:xfrm>
            <a:off x="1060985" y="6492960"/>
            <a:ext cx="980012" cy="123796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defTabSz="1022924" fontAlgn="auto">
              <a:spcBef>
                <a:spcPts val="0"/>
              </a:spcBef>
              <a:spcAft>
                <a:spcPts val="0"/>
              </a:spcAft>
              <a:defRPr sz="7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fld id="{7E0453FA-E608-4B61-9F96-0271042F3536}" type="datetime5">
              <a:rPr lang="en-US">
                <a:solidFill>
                  <a:srgbClr val="000000"/>
                </a:solidFill>
              </a:rPr>
              <a:pPr>
                <a:buClrTx/>
                <a:buFontTx/>
                <a:buNone/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20" name="Gerade Verbindung 19"/>
          <p:cNvCxnSpPr/>
          <p:nvPr/>
        </p:nvCxnSpPr>
        <p:spPr>
          <a:xfrm flipH="1">
            <a:off x="-234584" y="1528409"/>
            <a:ext cx="161946" cy="0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46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  <p:sldLayoutId id="2147483762" r:id="rId17"/>
    <p:sldLayoutId id="2147483763" r:id="rId18"/>
    <p:sldLayoutId id="2147483764" r:id="rId19"/>
    <p:sldLayoutId id="2147483765" r:id="rId20"/>
    <p:sldLayoutId id="2147483766" r:id="rId21"/>
    <p:sldLayoutId id="2147483767" r:id="rId22"/>
    <p:sldLayoutId id="2147483768" r:id="rId23"/>
    <p:sldLayoutId id="2147483769" r:id="rId24"/>
    <p:sldLayoutId id="2147483770" r:id="rId25"/>
    <p:sldLayoutId id="2147483771" r:id="rId26"/>
    <p:sldLayoutId id="2147483772" r:id="rId27"/>
  </p:sldLayoutIdLst>
  <p:hf hdr="0"/>
  <p:txStyles>
    <p:titleStyle>
      <a:lvl1pPr algn="l" defTabSz="1021616" rtl="0" fontAlgn="base">
        <a:spcBef>
          <a:spcPct val="0"/>
        </a:spcBef>
        <a:spcAft>
          <a:spcPct val="0"/>
        </a:spcAft>
        <a:defRPr sz="2500" b="1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defTabSz="1021616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2pPr>
      <a:lvl3pPr algn="l" defTabSz="1021616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3pPr>
      <a:lvl4pPr algn="l" defTabSz="1021616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4pPr>
      <a:lvl5pPr algn="l" defTabSz="1021616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5pPr>
      <a:lvl6pPr marL="383604" algn="l" defTabSz="1021616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6pPr>
      <a:lvl7pPr marL="767213" algn="l" defTabSz="1021616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7pPr>
      <a:lvl8pPr marL="1150818" algn="l" defTabSz="1021616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8pPr>
      <a:lvl9pPr marL="1534424" algn="l" defTabSz="1021616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9pPr>
    </p:titleStyle>
    <p:bodyStyle>
      <a:lvl1pPr algn="l" defTabSz="1021616" rtl="0" fontAlgn="base">
        <a:spcBef>
          <a:spcPts val="168"/>
        </a:spcBef>
        <a:spcAft>
          <a:spcPts val="168"/>
        </a:spcAft>
        <a:buFont typeface="Arial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150510" indent="-150510" algn="l" defTabSz="1021616" rtl="0" fontAlgn="base">
        <a:spcBef>
          <a:spcPts val="168"/>
        </a:spcBef>
        <a:spcAft>
          <a:spcPts val="168"/>
        </a:spcAft>
        <a:buFont typeface="Arial" panose="020B0604020202020204" pitchFamily="34" charset="0"/>
        <a:buChar char="•"/>
        <a:defRPr lang="en-GB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297029" indent="-150510" algn="l" defTabSz="1021616" rtl="0" fontAlgn="base">
        <a:spcBef>
          <a:spcPts val="168"/>
        </a:spcBef>
        <a:spcAft>
          <a:spcPts val="168"/>
        </a:spcAft>
        <a:buFont typeface="Symbol" pitchFamily="18" charset="2"/>
        <a:buChar char="-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98460" indent="-198460" algn="l" defTabSz="1021616" rtl="0" fontAlgn="base">
        <a:spcBef>
          <a:spcPts val="168"/>
        </a:spcBef>
        <a:spcAft>
          <a:spcPts val="168"/>
        </a:spcAft>
        <a:buClr>
          <a:schemeClr val="tx1"/>
        </a:buClr>
        <a:buFont typeface="Arial" pitchFamily="34" charset="0"/>
        <a:buAutoNum type="arabicPeriod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1021616" rtl="0" fontAlgn="base">
        <a:spcBef>
          <a:spcPts val="168"/>
        </a:spcBef>
        <a:spcAft>
          <a:spcPts val="168"/>
        </a:spcAft>
        <a:buFont typeface="Arial" pitchFamily="34" charset="0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0510" indent="-150510" algn="l" defTabSz="1022924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1022924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1022924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03005" indent="-103005" algn="l" defTabSz="1022924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+mj-lt"/>
        <a:buAutoNum type="arabicParenR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229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463" algn="l" defTabSz="10229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924" algn="l" defTabSz="10229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4389" algn="l" defTabSz="10229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5847" algn="l" defTabSz="10229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7311" algn="l" defTabSz="10229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8770" algn="l" defTabSz="10229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0230" algn="l" defTabSz="10229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1693" algn="l" defTabSz="10229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 descr="Standard-Headline"/>
          <p:cNvSpPr>
            <a:spLocks noGrp="1"/>
          </p:cNvSpPr>
          <p:nvPr>
            <p:ph type="title"/>
          </p:nvPr>
        </p:nvSpPr>
        <p:spPr>
          <a:xfrm>
            <a:off x="381050" y="261877"/>
            <a:ext cx="8005614" cy="768172"/>
          </a:xfrm>
          <a:prstGeom prst="rect">
            <a:avLst/>
          </a:prstGeom>
        </p:spPr>
        <p:txBody>
          <a:bodyPr vert="horz" wrap="square" lIns="0" tIns="241183" rIns="0" bIns="0" rtlCol="0" anchor="t">
            <a:noAutofit/>
          </a:bodyPr>
          <a:lstStyle/>
          <a:p>
            <a:r>
              <a:rPr lang="en-GB" noProof="0" dirty="0" err="1"/>
              <a:t>TitLE</a:t>
            </a:r>
            <a:endParaRPr lang="en-GB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81050" y="6367576"/>
            <a:ext cx="4205835" cy="125384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1023055" fontAlgn="auto">
              <a:spcBef>
                <a:spcPts val="0"/>
              </a:spcBef>
              <a:spcAft>
                <a:spcPts val="0"/>
              </a:spcAft>
              <a:defRPr sz="7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6665" y="6492960"/>
            <a:ext cx="385813" cy="36504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r" defTabSz="1023055" fontAlgn="auto">
              <a:spcBef>
                <a:spcPts val="0"/>
              </a:spcBef>
              <a:spcAft>
                <a:spcPts val="0"/>
              </a:spcAft>
              <a:defRPr sz="7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fld id="{AD256D17-7302-4C8F-BB01-8AA9650859B7}" type="slidenum">
              <a:rPr lang="en-GB">
                <a:solidFill>
                  <a:srgbClr val="000000"/>
                </a:solidFill>
              </a:rPr>
              <a:pPr>
                <a:buClrTx/>
                <a:buFontTx/>
                <a:buNone/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183" name="Gerade Verbindung 182"/>
          <p:cNvCxnSpPr/>
          <p:nvPr/>
        </p:nvCxnSpPr>
        <p:spPr>
          <a:xfrm>
            <a:off x="4571405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183"/>
          <p:cNvCxnSpPr/>
          <p:nvPr/>
        </p:nvCxnSpPr>
        <p:spPr>
          <a:xfrm>
            <a:off x="383431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Gerade Verbindung 184"/>
          <p:cNvCxnSpPr/>
          <p:nvPr/>
        </p:nvCxnSpPr>
        <p:spPr>
          <a:xfrm>
            <a:off x="2479204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Gerade Verbindung 185"/>
          <p:cNvCxnSpPr/>
          <p:nvPr/>
        </p:nvCxnSpPr>
        <p:spPr>
          <a:xfrm>
            <a:off x="6664796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Gerade Verbindung 186"/>
          <p:cNvCxnSpPr/>
          <p:nvPr/>
        </p:nvCxnSpPr>
        <p:spPr>
          <a:xfrm>
            <a:off x="8767714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Gerade Verbindung 187"/>
          <p:cNvCxnSpPr/>
          <p:nvPr/>
        </p:nvCxnSpPr>
        <p:spPr>
          <a:xfrm>
            <a:off x="4574977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Gerade Verbindung 188"/>
          <p:cNvCxnSpPr/>
          <p:nvPr/>
        </p:nvCxnSpPr>
        <p:spPr>
          <a:xfrm>
            <a:off x="387004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Gerade Verbindung 189"/>
          <p:cNvCxnSpPr/>
          <p:nvPr/>
        </p:nvCxnSpPr>
        <p:spPr>
          <a:xfrm>
            <a:off x="2482777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Gerade Verbindung 190"/>
          <p:cNvCxnSpPr/>
          <p:nvPr/>
        </p:nvCxnSpPr>
        <p:spPr>
          <a:xfrm>
            <a:off x="6667178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Gerade Verbindung 191"/>
          <p:cNvCxnSpPr/>
          <p:nvPr/>
        </p:nvCxnSpPr>
        <p:spPr>
          <a:xfrm>
            <a:off x="8771285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81051" y="6492960"/>
            <a:ext cx="971676" cy="10772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l" defTabSz="102305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GB" sz="700" dirty="0">
                <a:solidFill>
                  <a:srgbClr val="000000"/>
                </a:solidFill>
                <a:latin typeface="Arial"/>
              </a:rPr>
              <a:t>© Copyright Allianz</a:t>
            </a:r>
          </a:p>
        </p:txBody>
      </p:sp>
      <p:cxnSp>
        <p:nvCxnSpPr>
          <p:cNvPr id="118" name="Gerade Verbindung 117"/>
          <p:cNvCxnSpPr/>
          <p:nvPr/>
        </p:nvCxnSpPr>
        <p:spPr>
          <a:xfrm flipH="1">
            <a:off x="-234584" y="1272880"/>
            <a:ext cx="161946" cy="0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11"/>
          <p:cNvSpPr>
            <a:spLocks noGrp="1"/>
          </p:cNvSpPr>
          <p:nvPr>
            <p:ph type="body" idx="1"/>
          </p:nvPr>
        </p:nvSpPr>
        <p:spPr>
          <a:xfrm>
            <a:off x="381066" y="1274468"/>
            <a:ext cx="8392617" cy="483599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01</a:t>
            </a:r>
          </a:p>
          <a:p>
            <a:pPr lvl="1"/>
            <a:r>
              <a:rPr lang="en-GB" dirty="0"/>
              <a:t>02</a:t>
            </a:r>
          </a:p>
          <a:p>
            <a:pPr lvl="2"/>
            <a:r>
              <a:rPr lang="en-GB" dirty="0"/>
              <a:t>03</a:t>
            </a:r>
          </a:p>
          <a:p>
            <a:pPr lvl="3"/>
            <a:r>
              <a:rPr lang="en-GB" dirty="0"/>
              <a:t>04</a:t>
            </a:r>
          </a:p>
          <a:p>
            <a:pPr lvl="4"/>
            <a:r>
              <a:rPr lang="en-GB" dirty="0"/>
              <a:t>05</a:t>
            </a:r>
          </a:p>
          <a:p>
            <a:pPr lvl="5"/>
            <a:r>
              <a:rPr lang="en-GB" dirty="0"/>
              <a:t>06</a:t>
            </a:r>
          </a:p>
          <a:p>
            <a:pPr lvl="6"/>
            <a:r>
              <a:rPr lang="en-GB" dirty="0"/>
              <a:t>07</a:t>
            </a:r>
          </a:p>
          <a:p>
            <a:pPr lvl="7"/>
            <a:r>
              <a:rPr lang="en-GB" dirty="0"/>
              <a:t>08</a:t>
            </a:r>
          </a:p>
          <a:p>
            <a:pPr lvl="8"/>
            <a:r>
              <a:rPr lang="en-GB" dirty="0"/>
              <a:t>09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2"/>
          </p:nvPr>
        </p:nvSpPr>
        <p:spPr>
          <a:xfrm>
            <a:off x="1060985" y="6492960"/>
            <a:ext cx="980012" cy="123796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defTabSz="1023055" fontAlgn="auto">
              <a:spcBef>
                <a:spcPts val="0"/>
              </a:spcBef>
              <a:spcAft>
                <a:spcPts val="0"/>
              </a:spcAft>
              <a:defRPr sz="7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fld id="{7E0453FA-E608-4B61-9F96-0271042F3536}" type="datetime5">
              <a:rPr lang="en-US">
                <a:solidFill>
                  <a:srgbClr val="000000"/>
                </a:solidFill>
              </a:rPr>
              <a:pPr>
                <a:buClrTx/>
                <a:buFontTx/>
                <a:buNone/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20" name="Gerade Verbindung 19"/>
          <p:cNvCxnSpPr/>
          <p:nvPr/>
        </p:nvCxnSpPr>
        <p:spPr>
          <a:xfrm flipH="1">
            <a:off x="-234584" y="1528409"/>
            <a:ext cx="161946" cy="0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14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  <p:sldLayoutId id="2147483793" r:id="rId18"/>
    <p:sldLayoutId id="2147483794" r:id="rId19"/>
    <p:sldLayoutId id="2147483795" r:id="rId20"/>
    <p:sldLayoutId id="2147483796" r:id="rId21"/>
    <p:sldLayoutId id="2147483797" r:id="rId22"/>
    <p:sldLayoutId id="2147483798" r:id="rId23"/>
    <p:sldLayoutId id="2147483799" r:id="rId24"/>
    <p:sldLayoutId id="2147483800" r:id="rId25"/>
    <p:sldLayoutId id="2147483801" r:id="rId26"/>
    <p:sldLayoutId id="2147483802" r:id="rId27"/>
  </p:sldLayoutIdLst>
  <p:hf hdr="0"/>
  <p:txStyles>
    <p:titleStyle>
      <a:lvl1pPr algn="l" defTabSz="1021747" rtl="0" fontAlgn="base">
        <a:spcBef>
          <a:spcPct val="0"/>
        </a:spcBef>
        <a:spcAft>
          <a:spcPct val="0"/>
        </a:spcAft>
        <a:defRPr sz="2500" b="1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defTabSz="1021747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2pPr>
      <a:lvl3pPr algn="l" defTabSz="1021747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3pPr>
      <a:lvl4pPr algn="l" defTabSz="1021747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4pPr>
      <a:lvl5pPr algn="l" defTabSz="1021747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5pPr>
      <a:lvl6pPr marL="383653" algn="l" defTabSz="1021747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6pPr>
      <a:lvl7pPr marL="767311" algn="l" defTabSz="1021747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7pPr>
      <a:lvl8pPr marL="1150965" algn="l" defTabSz="1021747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8pPr>
      <a:lvl9pPr marL="1534620" algn="l" defTabSz="1021747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9pPr>
    </p:titleStyle>
    <p:bodyStyle>
      <a:lvl1pPr algn="l" defTabSz="1021747" rtl="0" fontAlgn="base">
        <a:spcBef>
          <a:spcPts val="168"/>
        </a:spcBef>
        <a:spcAft>
          <a:spcPts val="168"/>
        </a:spcAft>
        <a:buFont typeface="Arial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150528" indent="-150528" algn="l" defTabSz="1021747" rtl="0" fontAlgn="base">
        <a:spcBef>
          <a:spcPts val="168"/>
        </a:spcBef>
        <a:spcAft>
          <a:spcPts val="168"/>
        </a:spcAft>
        <a:buFont typeface="Arial" panose="020B0604020202020204" pitchFamily="34" charset="0"/>
        <a:buChar char="•"/>
        <a:defRPr lang="en-GB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297067" indent="-150528" algn="l" defTabSz="1021747" rtl="0" fontAlgn="base">
        <a:spcBef>
          <a:spcPts val="168"/>
        </a:spcBef>
        <a:spcAft>
          <a:spcPts val="168"/>
        </a:spcAft>
        <a:buFont typeface="Symbol" pitchFamily="18" charset="2"/>
        <a:buChar char="-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98485" indent="-198485" algn="l" defTabSz="1021747" rtl="0" fontAlgn="base">
        <a:spcBef>
          <a:spcPts val="168"/>
        </a:spcBef>
        <a:spcAft>
          <a:spcPts val="168"/>
        </a:spcAft>
        <a:buClr>
          <a:schemeClr val="tx1"/>
        </a:buClr>
        <a:buFont typeface="Arial" pitchFamily="34" charset="0"/>
        <a:buAutoNum type="arabicPeriod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1021747" rtl="0" fontAlgn="base">
        <a:spcBef>
          <a:spcPts val="168"/>
        </a:spcBef>
        <a:spcAft>
          <a:spcPts val="168"/>
        </a:spcAft>
        <a:buFont typeface="Arial" pitchFamily="34" charset="0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0528" indent="-150528" algn="l" defTabSz="1023055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1023055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1023055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03018" indent="-103018" algn="l" defTabSz="1023055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+mj-lt"/>
        <a:buAutoNum type="arabicParenR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230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528" algn="l" defTabSz="10230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055" algn="l" defTabSz="10230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4585" algn="l" defTabSz="10230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6109" algn="l" defTabSz="10230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7639" algn="l" defTabSz="10230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9163" algn="l" defTabSz="10230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0688" algn="l" defTabSz="10230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2217" algn="l" defTabSz="10230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 descr="Standard-Headline"/>
          <p:cNvSpPr>
            <a:spLocks noGrp="1"/>
          </p:cNvSpPr>
          <p:nvPr>
            <p:ph type="title"/>
          </p:nvPr>
        </p:nvSpPr>
        <p:spPr>
          <a:xfrm>
            <a:off x="381050" y="261877"/>
            <a:ext cx="8005614" cy="768172"/>
          </a:xfrm>
          <a:prstGeom prst="rect">
            <a:avLst/>
          </a:prstGeom>
        </p:spPr>
        <p:txBody>
          <a:bodyPr vert="horz" wrap="square" lIns="0" tIns="241271" rIns="0" bIns="0" rtlCol="0" anchor="t">
            <a:noAutofit/>
          </a:bodyPr>
          <a:lstStyle/>
          <a:p>
            <a:r>
              <a:rPr lang="en-GB" noProof="0" dirty="0" err="1"/>
              <a:t>TitLE</a:t>
            </a:r>
            <a:endParaRPr lang="en-GB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81050" y="6367576"/>
            <a:ext cx="4205835" cy="125384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1023186" fontAlgn="auto">
              <a:spcBef>
                <a:spcPts val="0"/>
              </a:spcBef>
              <a:spcAft>
                <a:spcPts val="0"/>
              </a:spcAft>
              <a:defRPr sz="7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6665" y="6492960"/>
            <a:ext cx="385813" cy="36504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r" defTabSz="1023186" fontAlgn="auto">
              <a:spcBef>
                <a:spcPts val="0"/>
              </a:spcBef>
              <a:spcAft>
                <a:spcPts val="0"/>
              </a:spcAft>
              <a:defRPr sz="7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fld id="{AD256D17-7302-4C8F-BB01-8AA9650859B7}" type="slidenum">
              <a:rPr lang="en-GB">
                <a:solidFill>
                  <a:srgbClr val="000000"/>
                </a:solidFill>
              </a:rPr>
              <a:pPr>
                <a:buClrTx/>
                <a:buFontTx/>
                <a:buNone/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183" name="Gerade Verbindung 182"/>
          <p:cNvCxnSpPr/>
          <p:nvPr/>
        </p:nvCxnSpPr>
        <p:spPr>
          <a:xfrm>
            <a:off x="4571405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183"/>
          <p:cNvCxnSpPr/>
          <p:nvPr/>
        </p:nvCxnSpPr>
        <p:spPr>
          <a:xfrm>
            <a:off x="383431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Gerade Verbindung 184"/>
          <p:cNvCxnSpPr/>
          <p:nvPr/>
        </p:nvCxnSpPr>
        <p:spPr>
          <a:xfrm>
            <a:off x="2479204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Gerade Verbindung 185"/>
          <p:cNvCxnSpPr/>
          <p:nvPr/>
        </p:nvCxnSpPr>
        <p:spPr>
          <a:xfrm>
            <a:off x="6664796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Gerade Verbindung 186"/>
          <p:cNvCxnSpPr/>
          <p:nvPr/>
        </p:nvCxnSpPr>
        <p:spPr>
          <a:xfrm>
            <a:off x="8767714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Gerade Verbindung 187"/>
          <p:cNvCxnSpPr/>
          <p:nvPr/>
        </p:nvCxnSpPr>
        <p:spPr>
          <a:xfrm>
            <a:off x="4574977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Gerade Verbindung 188"/>
          <p:cNvCxnSpPr/>
          <p:nvPr/>
        </p:nvCxnSpPr>
        <p:spPr>
          <a:xfrm>
            <a:off x="387004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Gerade Verbindung 189"/>
          <p:cNvCxnSpPr/>
          <p:nvPr/>
        </p:nvCxnSpPr>
        <p:spPr>
          <a:xfrm>
            <a:off x="2482777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Gerade Verbindung 190"/>
          <p:cNvCxnSpPr/>
          <p:nvPr/>
        </p:nvCxnSpPr>
        <p:spPr>
          <a:xfrm>
            <a:off x="6667178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Gerade Verbindung 191"/>
          <p:cNvCxnSpPr/>
          <p:nvPr/>
        </p:nvCxnSpPr>
        <p:spPr>
          <a:xfrm>
            <a:off x="8771285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81051" y="6492960"/>
            <a:ext cx="971676" cy="10772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l" defTabSz="1023186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GB" sz="700" dirty="0">
                <a:solidFill>
                  <a:srgbClr val="000000"/>
                </a:solidFill>
                <a:latin typeface="Arial"/>
              </a:rPr>
              <a:t>© Copyright Allianz</a:t>
            </a:r>
          </a:p>
        </p:txBody>
      </p:sp>
      <p:cxnSp>
        <p:nvCxnSpPr>
          <p:cNvPr id="118" name="Gerade Verbindung 117"/>
          <p:cNvCxnSpPr/>
          <p:nvPr/>
        </p:nvCxnSpPr>
        <p:spPr>
          <a:xfrm flipH="1">
            <a:off x="-234584" y="1272880"/>
            <a:ext cx="161946" cy="0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11"/>
          <p:cNvSpPr>
            <a:spLocks noGrp="1"/>
          </p:cNvSpPr>
          <p:nvPr>
            <p:ph type="body" idx="1"/>
          </p:nvPr>
        </p:nvSpPr>
        <p:spPr>
          <a:xfrm>
            <a:off x="381064" y="1274468"/>
            <a:ext cx="8392617" cy="483599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01</a:t>
            </a:r>
          </a:p>
          <a:p>
            <a:pPr lvl="1"/>
            <a:r>
              <a:rPr lang="en-GB" dirty="0"/>
              <a:t>02</a:t>
            </a:r>
          </a:p>
          <a:p>
            <a:pPr lvl="2"/>
            <a:r>
              <a:rPr lang="en-GB" dirty="0"/>
              <a:t>03</a:t>
            </a:r>
          </a:p>
          <a:p>
            <a:pPr lvl="3"/>
            <a:r>
              <a:rPr lang="en-GB" dirty="0"/>
              <a:t>04</a:t>
            </a:r>
          </a:p>
          <a:p>
            <a:pPr lvl="4"/>
            <a:r>
              <a:rPr lang="en-GB" dirty="0"/>
              <a:t>05</a:t>
            </a:r>
          </a:p>
          <a:p>
            <a:pPr lvl="5"/>
            <a:r>
              <a:rPr lang="en-GB" dirty="0"/>
              <a:t>06</a:t>
            </a:r>
          </a:p>
          <a:p>
            <a:pPr lvl="6"/>
            <a:r>
              <a:rPr lang="en-GB" dirty="0"/>
              <a:t>07</a:t>
            </a:r>
          </a:p>
          <a:p>
            <a:pPr lvl="7"/>
            <a:r>
              <a:rPr lang="en-GB" dirty="0"/>
              <a:t>08</a:t>
            </a:r>
          </a:p>
          <a:p>
            <a:pPr lvl="8"/>
            <a:r>
              <a:rPr lang="en-GB" dirty="0"/>
              <a:t>09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2"/>
          </p:nvPr>
        </p:nvSpPr>
        <p:spPr>
          <a:xfrm>
            <a:off x="1060985" y="6492960"/>
            <a:ext cx="980012" cy="123796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defTabSz="1023186" fontAlgn="auto">
              <a:spcBef>
                <a:spcPts val="0"/>
              </a:spcBef>
              <a:spcAft>
                <a:spcPts val="0"/>
              </a:spcAft>
              <a:defRPr sz="7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fld id="{7E0453FA-E608-4B61-9F96-0271042F3536}" type="datetime5">
              <a:rPr lang="en-US">
                <a:solidFill>
                  <a:srgbClr val="000000"/>
                </a:solidFill>
              </a:rPr>
              <a:pPr>
                <a:buClrTx/>
                <a:buFontTx/>
                <a:buNone/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20" name="Gerade Verbindung 19"/>
          <p:cNvCxnSpPr/>
          <p:nvPr/>
        </p:nvCxnSpPr>
        <p:spPr>
          <a:xfrm flipH="1">
            <a:off x="-234584" y="1528409"/>
            <a:ext cx="161946" cy="0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82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  <p:sldLayoutId id="2147483822" r:id="rId17"/>
    <p:sldLayoutId id="2147483823" r:id="rId18"/>
    <p:sldLayoutId id="2147483824" r:id="rId19"/>
    <p:sldLayoutId id="2147483825" r:id="rId20"/>
    <p:sldLayoutId id="2147483826" r:id="rId21"/>
    <p:sldLayoutId id="2147483827" r:id="rId22"/>
    <p:sldLayoutId id="2147483828" r:id="rId23"/>
    <p:sldLayoutId id="2147483829" r:id="rId24"/>
    <p:sldLayoutId id="2147483830" r:id="rId25"/>
    <p:sldLayoutId id="2147483831" r:id="rId26"/>
    <p:sldLayoutId id="2147483832" r:id="rId27"/>
  </p:sldLayoutIdLst>
  <p:hf hdr="0"/>
  <p:txStyles>
    <p:titleStyle>
      <a:lvl1pPr algn="l" defTabSz="1021878" rtl="0" fontAlgn="base">
        <a:spcBef>
          <a:spcPct val="0"/>
        </a:spcBef>
        <a:spcAft>
          <a:spcPct val="0"/>
        </a:spcAft>
        <a:defRPr sz="2500" b="1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defTabSz="1021878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2pPr>
      <a:lvl3pPr algn="l" defTabSz="1021878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3pPr>
      <a:lvl4pPr algn="l" defTabSz="1021878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4pPr>
      <a:lvl5pPr algn="l" defTabSz="1021878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5pPr>
      <a:lvl6pPr marL="383703" algn="l" defTabSz="1021878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6pPr>
      <a:lvl7pPr marL="767409" algn="l" defTabSz="1021878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7pPr>
      <a:lvl8pPr marL="1151112" algn="l" defTabSz="1021878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8pPr>
      <a:lvl9pPr marL="1534816" algn="l" defTabSz="1021878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9pPr>
    </p:titleStyle>
    <p:bodyStyle>
      <a:lvl1pPr algn="l" defTabSz="1021878" rtl="0" fontAlgn="base">
        <a:spcBef>
          <a:spcPts val="168"/>
        </a:spcBef>
        <a:spcAft>
          <a:spcPts val="168"/>
        </a:spcAft>
        <a:buFont typeface="Arial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150548" indent="-150548" algn="l" defTabSz="1021878" rtl="0" fontAlgn="base">
        <a:spcBef>
          <a:spcPts val="168"/>
        </a:spcBef>
        <a:spcAft>
          <a:spcPts val="168"/>
        </a:spcAft>
        <a:buFont typeface="Arial" panose="020B0604020202020204" pitchFamily="34" charset="0"/>
        <a:buChar char="•"/>
        <a:defRPr lang="en-GB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297105" indent="-150548" algn="l" defTabSz="1021878" rtl="0" fontAlgn="base">
        <a:spcBef>
          <a:spcPts val="168"/>
        </a:spcBef>
        <a:spcAft>
          <a:spcPts val="168"/>
        </a:spcAft>
        <a:buFont typeface="Symbol" pitchFamily="18" charset="2"/>
        <a:buChar char="-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98511" indent="-198511" algn="l" defTabSz="1021878" rtl="0" fontAlgn="base">
        <a:spcBef>
          <a:spcPts val="168"/>
        </a:spcBef>
        <a:spcAft>
          <a:spcPts val="168"/>
        </a:spcAft>
        <a:buClr>
          <a:schemeClr val="tx1"/>
        </a:buClr>
        <a:buFont typeface="Arial" pitchFamily="34" charset="0"/>
        <a:buAutoNum type="arabicPeriod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1021878" rtl="0" fontAlgn="base">
        <a:spcBef>
          <a:spcPts val="168"/>
        </a:spcBef>
        <a:spcAft>
          <a:spcPts val="168"/>
        </a:spcAft>
        <a:buFont typeface="Arial" pitchFamily="34" charset="0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0548" indent="-150548" algn="l" defTabSz="1023186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1023186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1023186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03031" indent="-103031" algn="l" defTabSz="1023186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+mj-lt"/>
        <a:buAutoNum type="arabicParenR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23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594" algn="l" defTabSz="1023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186" algn="l" defTabSz="1023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4781" algn="l" defTabSz="1023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6371" algn="l" defTabSz="1023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7965" algn="l" defTabSz="1023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9556" algn="l" defTabSz="1023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1147" algn="l" defTabSz="1023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2741" algn="l" defTabSz="1023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 descr="Standard-Headline"/>
          <p:cNvSpPr>
            <a:spLocks noGrp="1"/>
          </p:cNvSpPr>
          <p:nvPr>
            <p:ph type="title"/>
          </p:nvPr>
        </p:nvSpPr>
        <p:spPr>
          <a:xfrm>
            <a:off x="381050" y="261877"/>
            <a:ext cx="8005614" cy="768172"/>
          </a:xfrm>
          <a:prstGeom prst="rect">
            <a:avLst/>
          </a:prstGeom>
        </p:spPr>
        <p:txBody>
          <a:bodyPr vert="horz" wrap="square" lIns="0" tIns="241403" rIns="0" bIns="0" rtlCol="0" anchor="t">
            <a:noAutofit/>
          </a:bodyPr>
          <a:lstStyle/>
          <a:p>
            <a:r>
              <a:rPr lang="en-GB" noProof="0" dirty="0" err="1"/>
              <a:t>TitLE</a:t>
            </a:r>
            <a:endParaRPr lang="en-GB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81050" y="6367576"/>
            <a:ext cx="4205835" cy="125384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1023382" fontAlgn="auto">
              <a:spcBef>
                <a:spcPts val="0"/>
              </a:spcBef>
              <a:spcAft>
                <a:spcPts val="0"/>
              </a:spcAft>
              <a:defRPr sz="7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6665" y="6492960"/>
            <a:ext cx="385813" cy="36504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r" defTabSz="1023382" fontAlgn="auto">
              <a:spcBef>
                <a:spcPts val="0"/>
              </a:spcBef>
              <a:spcAft>
                <a:spcPts val="0"/>
              </a:spcAft>
              <a:defRPr sz="7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fld id="{97C466F3-8392-4663-ADEB-CCC862B59D9F}" type="slidenum">
              <a:rPr lang="en-GB">
                <a:solidFill>
                  <a:srgbClr val="000000"/>
                </a:solidFill>
              </a:rPr>
              <a:pPr>
                <a:buClrTx/>
                <a:buFontTx/>
                <a:buNone/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183" name="Gerade Verbindung 182"/>
          <p:cNvCxnSpPr/>
          <p:nvPr/>
        </p:nvCxnSpPr>
        <p:spPr>
          <a:xfrm>
            <a:off x="4571405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183"/>
          <p:cNvCxnSpPr/>
          <p:nvPr/>
        </p:nvCxnSpPr>
        <p:spPr>
          <a:xfrm>
            <a:off x="383431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Gerade Verbindung 184"/>
          <p:cNvCxnSpPr/>
          <p:nvPr/>
        </p:nvCxnSpPr>
        <p:spPr>
          <a:xfrm>
            <a:off x="2479204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Gerade Verbindung 185"/>
          <p:cNvCxnSpPr/>
          <p:nvPr/>
        </p:nvCxnSpPr>
        <p:spPr>
          <a:xfrm>
            <a:off x="6664796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Gerade Verbindung 186"/>
          <p:cNvCxnSpPr/>
          <p:nvPr/>
        </p:nvCxnSpPr>
        <p:spPr>
          <a:xfrm>
            <a:off x="8767714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Gerade Verbindung 187"/>
          <p:cNvCxnSpPr/>
          <p:nvPr/>
        </p:nvCxnSpPr>
        <p:spPr>
          <a:xfrm>
            <a:off x="4574977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Gerade Verbindung 188"/>
          <p:cNvCxnSpPr/>
          <p:nvPr/>
        </p:nvCxnSpPr>
        <p:spPr>
          <a:xfrm>
            <a:off x="387004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Gerade Verbindung 189"/>
          <p:cNvCxnSpPr/>
          <p:nvPr/>
        </p:nvCxnSpPr>
        <p:spPr>
          <a:xfrm>
            <a:off x="2482777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Gerade Verbindung 190"/>
          <p:cNvCxnSpPr/>
          <p:nvPr/>
        </p:nvCxnSpPr>
        <p:spPr>
          <a:xfrm>
            <a:off x="6667178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Gerade Verbindung 191"/>
          <p:cNvCxnSpPr/>
          <p:nvPr/>
        </p:nvCxnSpPr>
        <p:spPr>
          <a:xfrm>
            <a:off x="8771285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81051" y="6492960"/>
            <a:ext cx="971676" cy="10772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l" defTabSz="1023382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GB" sz="700" dirty="0">
                <a:solidFill>
                  <a:srgbClr val="000000"/>
                </a:solidFill>
                <a:latin typeface="Arial"/>
              </a:rPr>
              <a:t>© Copyright Allianz</a:t>
            </a:r>
          </a:p>
        </p:txBody>
      </p:sp>
      <p:cxnSp>
        <p:nvCxnSpPr>
          <p:cNvPr id="118" name="Gerade Verbindung 117"/>
          <p:cNvCxnSpPr/>
          <p:nvPr/>
        </p:nvCxnSpPr>
        <p:spPr>
          <a:xfrm flipH="1">
            <a:off x="-234584" y="1272880"/>
            <a:ext cx="161946" cy="0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11"/>
          <p:cNvSpPr>
            <a:spLocks noGrp="1"/>
          </p:cNvSpPr>
          <p:nvPr>
            <p:ph type="body" idx="1"/>
          </p:nvPr>
        </p:nvSpPr>
        <p:spPr>
          <a:xfrm>
            <a:off x="381061" y="1274468"/>
            <a:ext cx="8392617" cy="483599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01</a:t>
            </a:r>
          </a:p>
          <a:p>
            <a:pPr lvl="1"/>
            <a:r>
              <a:rPr lang="en-GB" dirty="0"/>
              <a:t>02</a:t>
            </a:r>
          </a:p>
          <a:p>
            <a:pPr lvl="2"/>
            <a:r>
              <a:rPr lang="en-GB" dirty="0"/>
              <a:t>03</a:t>
            </a:r>
          </a:p>
          <a:p>
            <a:pPr lvl="3"/>
            <a:r>
              <a:rPr lang="en-GB" dirty="0"/>
              <a:t>04</a:t>
            </a:r>
          </a:p>
          <a:p>
            <a:pPr lvl="4"/>
            <a:r>
              <a:rPr lang="en-GB" dirty="0"/>
              <a:t>05</a:t>
            </a:r>
          </a:p>
          <a:p>
            <a:pPr lvl="5"/>
            <a:r>
              <a:rPr lang="en-GB" dirty="0"/>
              <a:t>06</a:t>
            </a:r>
          </a:p>
          <a:p>
            <a:pPr lvl="6"/>
            <a:r>
              <a:rPr lang="en-GB" dirty="0"/>
              <a:t>07</a:t>
            </a:r>
          </a:p>
          <a:p>
            <a:pPr lvl="7"/>
            <a:r>
              <a:rPr lang="en-GB" dirty="0"/>
              <a:t>08</a:t>
            </a:r>
          </a:p>
          <a:p>
            <a:pPr lvl="8"/>
            <a:r>
              <a:rPr lang="en-GB" dirty="0"/>
              <a:t>09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2"/>
          </p:nvPr>
        </p:nvSpPr>
        <p:spPr>
          <a:xfrm>
            <a:off x="1060985" y="6492960"/>
            <a:ext cx="980012" cy="123796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defTabSz="1023382" fontAlgn="auto">
              <a:spcBef>
                <a:spcPts val="0"/>
              </a:spcBef>
              <a:spcAft>
                <a:spcPts val="0"/>
              </a:spcAft>
              <a:defRPr sz="7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fld id="{5C8365E7-A6DB-4846-B7D6-819B3AE5D55B}" type="datetime5">
              <a:rPr lang="en-US">
                <a:solidFill>
                  <a:srgbClr val="000000"/>
                </a:solidFill>
              </a:rPr>
              <a:pPr>
                <a:buClrTx/>
                <a:buFontTx/>
                <a:buNone/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20" name="Gerade Verbindung 19"/>
          <p:cNvCxnSpPr/>
          <p:nvPr/>
        </p:nvCxnSpPr>
        <p:spPr>
          <a:xfrm flipH="1">
            <a:off x="-234584" y="1528409"/>
            <a:ext cx="161946" cy="0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783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  <p:sldLayoutId id="2147483853" r:id="rId18"/>
    <p:sldLayoutId id="2147483854" r:id="rId19"/>
    <p:sldLayoutId id="2147483855" r:id="rId20"/>
    <p:sldLayoutId id="2147483856" r:id="rId21"/>
    <p:sldLayoutId id="2147483857" r:id="rId22"/>
    <p:sldLayoutId id="2147483858" r:id="rId23"/>
    <p:sldLayoutId id="2147483859" r:id="rId24"/>
    <p:sldLayoutId id="2147483860" r:id="rId25"/>
    <p:sldLayoutId id="2147483861" r:id="rId26"/>
    <p:sldLayoutId id="2147483862" r:id="rId27"/>
  </p:sldLayoutIdLst>
  <p:hf hdr="0"/>
  <p:txStyles>
    <p:titleStyle>
      <a:lvl1pPr algn="l" defTabSz="1022074" rtl="0" fontAlgn="base">
        <a:spcBef>
          <a:spcPct val="0"/>
        </a:spcBef>
        <a:spcAft>
          <a:spcPct val="0"/>
        </a:spcAft>
        <a:defRPr sz="2500" b="1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defTabSz="1022074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2pPr>
      <a:lvl3pPr algn="l" defTabSz="1022074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3pPr>
      <a:lvl4pPr algn="l" defTabSz="1022074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4pPr>
      <a:lvl5pPr algn="l" defTabSz="1022074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5pPr>
      <a:lvl6pPr marL="383777" algn="l" defTabSz="1022074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6pPr>
      <a:lvl7pPr marL="767556" algn="l" defTabSz="1022074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7pPr>
      <a:lvl8pPr marL="1151333" algn="l" defTabSz="1022074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8pPr>
      <a:lvl9pPr marL="1535110" algn="l" defTabSz="1022074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9pPr>
    </p:titleStyle>
    <p:bodyStyle>
      <a:lvl1pPr algn="l" defTabSz="1022074" rtl="0" fontAlgn="base">
        <a:spcBef>
          <a:spcPts val="168"/>
        </a:spcBef>
        <a:spcAft>
          <a:spcPts val="168"/>
        </a:spcAft>
        <a:buFont typeface="Arial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150578" indent="-150578" algn="l" defTabSz="1022074" rtl="0" fontAlgn="base">
        <a:spcBef>
          <a:spcPts val="168"/>
        </a:spcBef>
        <a:spcAft>
          <a:spcPts val="168"/>
        </a:spcAft>
        <a:buFont typeface="Arial" panose="020B0604020202020204" pitchFamily="34" charset="0"/>
        <a:buChar char="•"/>
        <a:defRPr lang="en-GB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297162" indent="-150578" algn="l" defTabSz="1022074" rtl="0" fontAlgn="base">
        <a:spcBef>
          <a:spcPts val="168"/>
        </a:spcBef>
        <a:spcAft>
          <a:spcPts val="168"/>
        </a:spcAft>
        <a:buFont typeface="Symbol" pitchFamily="18" charset="2"/>
        <a:buChar char="-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98550" indent="-198550" algn="l" defTabSz="1022074" rtl="0" fontAlgn="base">
        <a:spcBef>
          <a:spcPts val="168"/>
        </a:spcBef>
        <a:spcAft>
          <a:spcPts val="168"/>
        </a:spcAft>
        <a:buClr>
          <a:schemeClr val="tx1"/>
        </a:buClr>
        <a:buFont typeface="Arial" pitchFamily="34" charset="0"/>
        <a:buAutoNum type="arabicPeriod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1022074" rtl="0" fontAlgn="base">
        <a:spcBef>
          <a:spcPts val="168"/>
        </a:spcBef>
        <a:spcAft>
          <a:spcPts val="168"/>
        </a:spcAft>
        <a:buFont typeface="Arial" pitchFamily="34" charset="0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0578" indent="-150578" algn="l" defTabSz="1023382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1023382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1023382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03050" indent="-103050" algn="l" defTabSz="1023382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+mj-lt"/>
        <a:buAutoNum type="arabicParenR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233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692" algn="l" defTabSz="10233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382" algn="l" defTabSz="10233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075" algn="l" defTabSz="10233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6764" algn="l" defTabSz="10233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8456" algn="l" defTabSz="10233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0145" algn="l" defTabSz="10233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1835" algn="l" defTabSz="10233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3527" algn="l" defTabSz="10233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 descr="Standard-Headline"/>
          <p:cNvSpPr>
            <a:spLocks noGrp="1"/>
          </p:cNvSpPr>
          <p:nvPr>
            <p:ph type="title"/>
          </p:nvPr>
        </p:nvSpPr>
        <p:spPr>
          <a:xfrm>
            <a:off x="381050" y="261877"/>
            <a:ext cx="8005614" cy="768172"/>
          </a:xfrm>
          <a:prstGeom prst="rect">
            <a:avLst/>
          </a:prstGeom>
        </p:spPr>
        <p:txBody>
          <a:bodyPr vert="horz" wrap="square" lIns="0" tIns="241625" rIns="0" bIns="0" rtlCol="0" anchor="t">
            <a:noAutofit/>
          </a:bodyPr>
          <a:lstStyle/>
          <a:p>
            <a:r>
              <a:rPr lang="en-GB" noProof="0" dirty="0" err="1"/>
              <a:t>TitLE</a:t>
            </a:r>
            <a:endParaRPr lang="en-GB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81050" y="6367576"/>
            <a:ext cx="4205835" cy="125384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1023710" fontAlgn="auto">
              <a:spcBef>
                <a:spcPts val="0"/>
              </a:spcBef>
              <a:spcAft>
                <a:spcPts val="0"/>
              </a:spcAft>
              <a:defRPr sz="7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6665" y="6492960"/>
            <a:ext cx="385813" cy="36504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r" defTabSz="1023710" fontAlgn="auto">
              <a:spcBef>
                <a:spcPts val="0"/>
              </a:spcBef>
              <a:spcAft>
                <a:spcPts val="0"/>
              </a:spcAft>
              <a:defRPr sz="7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fld id="{97C466F3-8392-4663-ADEB-CCC862B59D9F}" type="slidenum">
              <a:rPr lang="en-GB">
                <a:solidFill>
                  <a:srgbClr val="000000"/>
                </a:solidFill>
              </a:rPr>
              <a:pPr>
                <a:buClrTx/>
                <a:buFontTx/>
                <a:buNone/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183" name="Gerade Verbindung 182"/>
          <p:cNvCxnSpPr/>
          <p:nvPr/>
        </p:nvCxnSpPr>
        <p:spPr>
          <a:xfrm>
            <a:off x="4571405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183"/>
          <p:cNvCxnSpPr/>
          <p:nvPr/>
        </p:nvCxnSpPr>
        <p:spPr>
          <a:xfrm>
            <a:off x="383431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Gerade Verbindung 184"/>
          <p:cNvCxnSpPr/>
          <p:nvPr/>
        </p:nvCxnSpPr>
        <p:spPr>
          <a:xfrm>
            <a:off x="2479204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Gerade Verbindung 185"/>
          <p:cNvCxnSpPr/>
          <p:nvPr/>
        </p:nvCxnSpPr>
        <p:spPr>
          <a:xfrm>
            <a:off x="6664796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Gerade Verbindung 186"/>
          <p:cNvCxnSpPr/>
          <p:nvPr/>
        </p:nvCxnSpPr>
        <p:spPr>
          <a:xfrm>
            <a:off x="8767714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Gerade Verbindung 187"/>
          <p:cNvCxnSpPr/>
          <p:nvPr/>
        </p:nvCxnSpPr>
        <p:spPr>
          <a:xfrm>
            <a:off x="4574977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Gerade Verbindung 188"/>
          <p:cNvCxnSpPr/>
          <p:nvPr/>
        </p:nvCxnSpPr>
        <p:spPr>
          <a:xfrm>
            <a:off x="387004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Gerade Verbindung 189"/>
          <p:cNvCxnSpPr/>
          <p:nvPr/>
        </p:nvCxnSpPr>
        <p:spPr>
          <a:xfrm>
            <a:off x="2482777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Gerade Verbindung 190"/>
          <p:cNvCxnSpPr/>
          <p:nvPr/>
        </p:nvCxnSpPr>
        <p:spPr>
          <a:xfrm>
            <a:off x="6667178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Gerade Verbindung 191"/>
          <p:cNvCxnSpPr/>
          <p:nvPr/>
        </p:nvCxnSpPr>
        <p:spPr>
          <a:xfrm>
            <a:off x="8771285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81051" y="6492960"/>
            <a:ext cx="971676" cy="10772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l" defTabSz="102371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GB" sz="700" dirty="0">
                <a:solidFill>
                  <a:srgbClr val="000000"/>
                </a:solidFill>
                <a:latin typeface="Arial"/>
              </a:rPr>
              <a:t>© Copyright Allianz</a:t>
            </a:r>
          </a:p>
        </p:txBody>
      </p:sp>
      <p:cxnSp>
        <p:nvCxnSpPr>
          <p:cNvPr id="118" name="Gerade Verbindung 117"/>
          <p:cNvCxnSpPr/>
          <p:nvPr/>
        </p:nvCxnSpPr>
        <p:spPr>
          <a:xfrm flipH="1">
            <a:off x="-234584" y="1272880"/>
            <a:ext cx="161946" cy="0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11"/>
          <p:cNvSpPr>
            <a:spLocks noGrp="1"/>
          </p:cNvSpPr>
          <p:nvPr>
            <p:ph type="body" idx="1"/>
          </p:nvPr>
        </p:nvSpPr>
        <p:spPr>
          <a:xfrm>
            <a:off x="381056" y="1274468"/>
            <a:ext cx="8392617" cy="483599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01</a:t>
            </a:r>
          </a:p>
          <a:p>
            <a:pPr lvl="1"/>
            <a:r>
              <a:rPr lang="en-GB" dirty="0"/>
              <a:t>02</a:t>
            </a:r>
          </a:p>
          <a:p>
            <a:pPr lvl="2"/>
            <a:r>
              <a:rPr lang="en-GB" dirty="0"/>
              <a:t>03</a:t>
            </a:r>
          </a:p>
          <a:p>
            <a:pPr lvl="3"/>
            <a:r>
              <a:rPr lang="en-GB" dirty="0"/>
              <a:t>04</a:t>
            </a:r>
          </a:p>
          <a:p>
            <a:pPr lvl="4"/>
            <a:r>
              <a:rPr lang="en-GB" dirty="0"/>
              <a:t>05</a:t>
            </a:r>
          </a:p>
          <a:p>
            <a:pPr lvl="5"/>
            <a:r>
              <a:rPr lang="en-GB" dirty="0"/>
              <a:t>06</a:t>
            </a:r>
          </a:p>
          <a:p>
            <a:pPr lvl="6"/>
            <a:r>
              <a:rPr lang="en-GB" dirty="0"/>
              <a:t>07</a:t>
            </a:r>
          </a:p>
          <a:p>
            <a:pPr lvl="7"/>
            <a:r>
              <a:rPr lang="en-GB" dirty="0"/>
              <a:t>08</a:t>
            </a:r>
          </a:p>
          <a:p>
            <a:pPr lvl="8"/>
            <a:r>
              <a:rPr lang="en-GB" dirty="0"/>
              <a:t>09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2"/>
          </p:nvPr>
        </p:nvSpPr>
        <p:spPr>
          <a:xfrm>
            <a:off x="1060985" y="6492960"/>
            <a:ext cx="980012" cy="123796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defTabSz="1023710" fontAlgn="auto">
              <a:spcBef>
                <a:spcPts val="0"/>
              </a:spcBef>
              <a:spcAft>
                <a:spcPts val="0"/>
              </a:spcAft>
              <a:defRPr sz="7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fld id="{5C8365E7-A6DB-4846-B7D6-819B3AE5D55B}" type="datetime5">
              <a:rPr lang="en-US">
                <a:solidFill>
                  <a:srgbClr val="000000"/>
                </a:solidFill>
              </a:rPr>
              <a:pPr>
                <a:buClrTx/>
                <a:buFontTx/>
                <a:buNone/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20" name="Gerade Verbindung 19"/>
          <p:cNvCxnSpPr/>
          <p:nvPr/>
        </p:nvCxnSpPr>
        <p:spPr>
          <a:xfrm flipH="1">
            <a:off x="-234584" y="1528409"/>
            <a:ext cx="161946" cy="0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48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  <p:sldLayoutId id="2147483879" r:id="rId14"/>
    <p:sldLayoutId id="2147483880" r:id="rId15"/>
    <p:sldLayoutId id="2147483881" r:id="rId16"/>
    <p:sldLayoutId id="2147483882" r:id="rId17"/>
    <p:sldLayoutId id="2147483883" r:id="rId18"/>
    <p:sldLayoutId id="2147483884" r:id="rId19"/>
    <p:sldLayoutId id="2147483885" r:id="rId20"/>
    <p:sldLayoutId id="2147483886" r:id="rId21"/>
    <p:sldLayoutId id="2147483887" r:id="rId22"/>
    <p:sldLayoutId id="2147483888" r:id="rId23"/>
    <p:sldLayoutId id="2147483889" r:id="rId24"/>
    <p:sldLayoutId id="2147483890" r:id="rId25"/>
    <p:sldLayoutId id="2147483891" r:id="rId26"/>
    <p:sldLayoutId id="2147483892" r:id="rId27"/>
  </p:sldLayoutIdLst>
  <p:hf hdr="0"/>
  <p:txStyles>
    <p:titleStyle>
      <a:lvl1pPr algn="l" defTabSz="1022402" rtl="0" fontAlgn="base">
        <a:spcBef>
          <a:spcPct val="0"/>
        </a:spcBef>
        <a:spcAft>
          <a:spcPct val="0"/>
        </a:spcAft>
        <a:defRPr sz="2500" b="1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defTabSz="1022402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2pPr>
      <a:lvl3pPr algn="l" defTabSz="1022402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3pPr>
      <a:lvl4pPr algn="l" defTabSz="1022402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4pPr>
      <a:lvl5pPr algn="l" defTabSz="1022402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5pPr>
      <a:lvl6pPr marL="383900" algn="l" defTabSz="1022402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6pPr>
      <a:lvl7pPr marL="767801" algn="l" defTabSz="1022402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7pPr>
      <a:lvl8pPr marL="1151700" algn="l" defTabSz="1022402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8pPr>
      <a:lvl9pPr marL="1535601" algn="l" defTabSz="1022402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9pPr>
    </p:titleStyle>
    <p:bodyStyle>
      <a:lvl1pPr algn="l" defTabSz="1022402" rtl="0" fontAlgn="base">
        <a:spcBef>
          <a:spcPts val="168"/>
        </a:spcBef>
        <a:spcAft>
          <a:spcPts val="168"/>
        </a:spcAft>
        <a:buFont typeface="Arial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150627" indent="-150627" algn="l" defTabSz="1022402" rtl="0" fontAlgn="base">
        <a:spcBef>
          <a:spcPts val="168"/>
        </a:spcBef>
        <a:spcAft>
          <a:spcPts val="168"/>
        </a:spcAft>
        <a:buFont typeface="Arial" panose="020B0604020202020204" pitchFamily="34" charset="0"/>
        <a:buChar char="•"/>
        <a:defRPr lang="en-GB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297257" indent="-150627" algn="l" defTabSz="1022402" rtl="0" fontAlgn="base">
        <a:spcBef>
          <a:spcPts val="168"/>
        </a:spcBef>
        <a:spcAft>
          <a:spcPts val="168"/>
        </a:spcAft>
        <a:buFont typeface="Symbol" pitchFamily="18" charset="2"/>
        <a:buChar char="-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98615" indent="-198615" algn="l" defTabSz="1022402" rtl="0" fontAlgn="base">
        <a:spcBef>
          <a:spcPts val="168"/>
        </a:spcBef>
        <a:spcAft>
          <a:spcPts val="168"/>
        </a:spcAft>
        <a:buClr>
          <a:schemeClr val="tx1"/>
        </a:buClr>
        <a:buFont typeface="Arial" pitchFamily="34" charset="0"/>
        <a:buAutoNum type="arabicPeriod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1022402" rtl="0" fontAlgn="base">
        <a:spcBef>
          <a:spcPts val="168"/>
        </a:spcBef>
        <a:spcAft>
          <a:spcPts val="168"/>
        </a:spcAft>
        <a:buFont typeface="Arial" pitchFamily="34" charset="0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0627" indent="-150627" algn="l" defTabSz="1023710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1023710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1023710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03082" indent="-103082" algn="l" defTabSz="1023710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+mj-lt"/>
        <a:buAutoNum type="arabicParenR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2371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855" algn="l" defTabSz="102371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710" algn="l" defTabSz="102371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565" algn="l" defTabSz="102371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419" algn="l" defTabSz="102371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273" algn="l" defTabSz="102371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127" algn="l" defTabSz="102371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2981" algn="l" defTabSz="102371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4837" algn="l" defTabSz="102371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 descr="Standard-Headline"/>
          <p:cNvSpPr>
            <a:spLocks noGrp="1"/>
          </p:cNvSpPr>
          <p:nvPr>
            <p:ph type="title"/>
          </p:nvPr>
        </p:nvSpPr>
        <p:spPr>
          <a:xfrm>
            <a:off x="381050" y="261877"/>
            <a:ext cx="8005614" cy="768172"/>
          </a:xfrm>
          <a:prstGeom prst="rect">
            <a:avLst/>
          </a:prstGeom>
        </p:spPr>
        <p:txBody>
          <a:bodyPr vert="horz" wrap="square" lIns="0" tIns="241847" rIns="0" bIns="0" rtlCol="0" anchor="t">
            <a:noAutofit/>
          </a:bodyPr>
          <a:lstStyle/>
          <a:p>
            <a:r>
              <a:rPr lang="en-GB" noProof="0" dirty="0" err="1"/>
              <a:t>TitLE</a:t>
            </a:r>
            <a:endParaRPr lang="en-GB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81050" y="6367576"/>
            <a:ext cx="4205835" cy="125384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1024037" fontAlgn="auto">
              <a:spcBef>
                <a:spcPts val="0"/>
              </a:spcBef>
              <a:spcAft>
                <a:spcPts val="0"/>
              </a:spcAft>
              <a:defRPr sz="7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6665" y="6492960"/>
            <a:ext cx="385813" cy="36504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r" defTabSz="1024037" fontAlgn="auto">
              <a:spcBef>
                <a:spcPts val="0"/>
              </a:spcBef>
              <a:spcAft>
                <a:spcPts val="0"/>
              </a:spcAft>
              <a:defRPr sz="7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fld id="{97C466F3-8392-4663-ADEB-CCC862B59D9F}" type="slidenum">
              <a:rPr lang="en-GB">
                <a:solidFill>
                  <a:srgbClr val="000000"/>
                </a:solidFill>
              </a:rPr>
              <a:pPr>
                <a:buClrTx/>
                <a:buFontTx/>
                <a:buNone/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183" name="Gerade Verbindung 182"/>
          <p:cNvCxnSpPr/>
          <p:nvPr/>
        </p:nvCxnSpPr>
        <p:spPr>
          <a:xfrm>
            <a:off x="4571405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183"/>
          <p:cNvCxnSpPr/>
          <p:nvPr/>
        </p:nvCxnSpPr>
        <p:spPr>
          <a:xfrm>
            <a:off x="383431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Gerade Verbindung 184"/>
          <p:cNvCxnSpPr/>
          <p:nvPr/>
        </p:nvCxnSpPr>
        <p:spPr>
          <a:xfrm>
            <a:off x="2479204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Gerade Verbindung 185"/>
          <p:cNvCxnSpPr/>
          <p:nvPr/>
        </p:nvCxnSpPr>
        <p:spPr>
          <a:xfrm>
            <a:off x="6664796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Gerade Verbindung 186"/>
          <p:cNvCxnSpPr/>
          <p:nvPr/>
        </p:nvCxnSpPr>
        <p:spPr>
          <a:xfrm>
            <a:off x="8767714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Gerade Verbindung 187"/>
          <p:cNvCxnSpPr/>
          <p:nvPr/>
        </p:nvCxnSpPr>
        <p:spPr>
          <a:xfrm>
            <a:off x="4574977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Gerade Verbindung 188"/>
          <p:cNvCxnSpPr/>
          <p:nvPr/>
        </p:nvCxnSpPr>
        <p:spPr>
          <a:xfrm>
            <a:off x="387004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Gerade Verbindung 189"/>
          <p:cNvCxnSpPr/>
          <p:nvPr/>
        </p:nvCxnSpPr>
        <p:spPr>
          <a:xfrm>
            <a:off x="2482777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Gerade Verbindung 190"/>
          <p:cNvCxnSpPr/>
          <p:nvPr/>
        </p:nvCxnSpPr>
        <p:spPr>
          <a:xfrm>
            <a:off x="6667178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Gerade Verbindung 191"/>
          <p:cNvCxnSpPr/>
          <p:nvPr/>
        </p:nvCxnSpPr>
        <p:spPr>
          <a:xfrm>
            <a:off x="8771285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81051" y="6492960"/>
            <a:ext cx="971676" cy="10772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GB" sz="700" dirty="0">
                <a:solidFill>
                  <a:srgbClr val="000000"/>
                </a:solidFill>
                <a:latin typeface="Arial"/>
              </a:rPr>
              <a:t>© Copyright Allianz</a:t>
            </a:r>
          </a:p>
        </p:txBody>
      </p:sp>
      <p:cxnSp>
        <p:nvCxnSpPr>
          <p:cNvPr id="118" name="Gerade Verbindung 117"/>
          <p:cNvCxnSpPr/>
          <p:nvPr/>
        </p:nvCxnSpPr>
        <p:spPr>
          <a:xfrm flipH="1">
            <a:off x="-234584" y="1272880"/>
            <a:ext cx="161946" cy="0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11"/>
          <p:cNvSpPr>
            <a:spLocks noGrp="1"/>
          </p:cNvSpPr>
          <p:nvPr>
            <p:ph type="body" idx="1"/>
          </p:nvPr>
        </p:nvSpPr>
        <p:spPr>
          <a:xfrm>
            <a:off x="381051" y="1274468"/>
            <a:ext cx="8392617" cy="483599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01</a:t>
            </a:r>
          </a:p>
          <a:p>
            <a:pPr lvl="1"/>
            <a:r>
              <a:rPr lang="en-GB" dirty="0"/>
              <a:t>02</a:t>
            </a:r>
          </a:p>
          <a:p>
            <a:pPr lvl="2"/>
            <a:r>
              <a:rPr lang="en-GB" dirty="0"/>
              <a:t>03</a:t>
            </a:r>
          </a:p>
          <a:p>
            <a:pPr lvl="3"/>
            <a:r>
              <a:rPr lang="en-GB" dirty="0"/>
              <a:t>04</a:t>
            </a:r>
          </a:p>
          <a:p>
            <a:pPr lvl="4"/>
            <a:r>
              <a:rPr lang="en-GB" dirty="0"/>
              <a:t>05</a:t>
            </a:r>
          </a:p>
          <a:p>
            <a:pPr lvl="5"/>
            <a:r>
              <a:rPr lang="en-GB" dirty="0"/>
              <a:t>06</a:t>
            </a:r>
          </a:p>
          <a:p>
            <a:pPr lvl="6"/>
            <a:r>
              <a:rPr lang="en-GB" dirty="0"/>
              <a:t>07</a:t>
            </a:r>
          </a:p>
          <a:p>
            <a:pPr lvl="7"/>
            <a:r>
              <a:rPr lang="en-GB" dirty="0"/>
              <a:t>08</a:t>
            </a:r>
          </a:p>
          <a:p>
            <a:pPr lvl="8"/>
            <a:r>
              <a:rPr lang="en-GB" dirty="0"/>
              <a:t>09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2"/>
          </p:nvPr>
        </p:nvSpPr>
        <p:spPr>
          <a:xfrm>
            <a:off x="1060985" y="6492960"/>
            <a:ext cx="980012" cy="123796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defTabSz="1024037" fontAlgn="auto">
              <a:spcBef>
                <a:spcPts val="0"/>
              </a:spcBef>
              <a:spcAft>
                <a:spcPts val="0"/>
              </a:spcAft>
              <a:defRPr sz="7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fld id="{5C8365E7-A6DB-4846-B7D6-819B3AE5D55B}" type="datetime5">
              <a:rPr lang="en-US">
                <a:solidFill>
                  <a:srgbClr val="000000"/>
                </a:solidFill>
              </a:rPr>
              <a:pPr>
                <a:buClrTx/>
                <a:buFontTx/>
                <a:buNone/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20" name="Gerade Verbindung 19"/>
          <p:cNvCxnSpPr/>
          <p:nvPr/>
        </p:nvCxnSpPr>
        <p:spPr>
          <a:xfrm flipH="1">
            <a:off x="-234584" y="1528409"/>
            <a:ext cx="161946" cy="0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48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  <p:sldLayoutId id="2147483908" r:id="rId13"/>
    <p:sldLayoutId id="2147483909" r:id="rId14"/>
    <p:sldLayoutId id="2147483910" r:id="rId15"/>
    <p:sldLayoutId id="2147483911" r:id="rId16"/>
    <p:sldLayoutId id="2147483912" r:id="rId17"/>
    <p:sldLayoutId id="2147483913" r:id="rId18"/>
    <p:sldLayoutId id="2147483914" r:id="rId19"/>
    <p:sldLayoutId id="2147483915" r:id="rId20"/>
    <p:sldLayoutId id="2147483916" r:id="rId21"/>
    <p:sldLayoutId id="2147483917" r:id="rId22"/>
    <p:sldLayoutId id="2147483918" r:id="rId23"/>
    <p:sldLayoutId id="2147483919" r:id="rId24"/>
    <p:sldLayoutId id="2147483920" r:id="rId25"/>
    <p:sldLayoutId id="2147483921" r:id="rId26"/>
    <p:sldLayoutId id="2147483922" r:id="rId27"/>
  </p:sldLayoutIdLst>
  <p:hf hdr="0"/>
  <p:txStyles>
    <p:titleStyle>
      <a:lvl1pPr algn="l" defTabSz="1022729" rtl="0" fontAlgn="base">
        <a:spcBef>
          <a:spcPct val="0"/>
        </a:spcBef>
        <a:spcAft>
          <a:spcPct val="0"/>
        </a:spcAft>
        <a:defRPr sz="2500" b="1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defTabSz="1022729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2pPr>
      <a:lvl3pPr algn="l" defTabSz="1022729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3pPr>
      <a:lvl4pPr algn="l" defTabSz="1022729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4pPr>
      <a:lvl5pPr algn="l" defTabSz="1022729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5pPr>
      <a:lvl6pPr marL="384024" algn="l" defTabSz="1022729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6pPr>
      <a:lvl7pPr marL="768046" algn="l" defTabSz="1022729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7pPr>
      <a:lvl8pPr marL="1152070" algn="l" defTabSz="1022729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8pPr>
      <a:lvl9pPr marL="1536094" algn="l" defTabSz="1022729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9pPr>
    </p:titleStyle>
    <p:bodyStyle>
      <a:lvl1pPr algn="l" defTabSz="1022729" rtl="0" fontAlgn="base">
        <a:spcBef>
          <a:spcPts val="168"/>
        </a:spcBef>
        <a:spcAft>
          <a:spcPts val="168"/>
        </a:spcAft>
        <a:buFont typeface="Arial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150677" indent="-150677" algn="l" defTabSz="1022729" rtl="0" fontAlgn="base">
        <a:spcBef>
          <a:spcPts val="168"/>
        </a:spcBef>
        <a:spcAft>
          <a:spcPts val="168"/>
        </a:spcAft>
        <a:buFont typeface="Arial" panose="020B0604020202020204" pitchFamily="34" charset="0"/>
        <a:buChar char="•"/>
        <a:defRPr lang="en-GB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297352" indent="-150677" algn="l" defTabSz="1022729" rtl="0" fontAlgn="base">
        <a:spcBef>
          <a:spcPts val="168"/>
        </a:spcBef>
        <a:spcAft>
          <a:spcPts val="168"/>
        </a:spcAft>
        <a:buFont typeface="Symbol" pitchFamily="18" charset="2"/>
        <a:buChar char="-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98679" indent="-198679" algn="l" defTabSz="1022729" rtl="0" fontAlgn="base">
        <a:spcBef>
          <a:spcPts val="168"/>
        </a:spcBef>
        <a:spcAft>
          <a:spcPts val="168"/>
        </a:spcAft>
        <a:buClr>
          <a:schemeClr val="tx1"/>
        </a:buClr>
        <a:buFont typeface="Arial" pitchFamily="34" charset="0"/>
        <a:buAutoNum type="arabicPeriod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1022729" rtl="0" fontAlgn="base">
        <a:spcBef>
          <a:spcPts val="168"/>
        </a:spcBef>
        <a:spcAft>
          <a:spcPts val="168"/>
        </a:spcAft>
        <a:buFont typeface="Arial" pitchFamily="34" charset="0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0677" indent="-150677" algn="l" defTabSz="1024037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1024037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1024037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03115" indent="-103115" algn="l" defTabSz="1024037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+mj-lt"/>
        <a:buAutoNum type="arabicParenR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2019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4037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6055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8074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0092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2111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4129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6147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 descr="Standard-Headline"/>
          <p:cNvSpPr>
            <a:spLocks noGrp="1"/>
          </p:cNvSpPr>
          <p:nvPr>
            <p:ph type="title"/>
          </p:nvPr>
        </p:nvSpPr>
        <p:spPr>
          <a:xfrm>
            <a:off x="381050" y="261877"/>
            <a:ext cx="8005614" cy="768172"/>
          </a:xfrm>
          <a:prstGeom prst="rect">
            <a:avLst/>
          </a:prstGeom>
        </p:spPr>
        <p:txBody>
          <a:bodyPr vert="horz" wrap="square" lIns="0" tIns="241847" rIns="0" bIns="0" rtlCol="0" anchor="t">
            <a:noAutofit/>
          </a:bodyPr>
          <a:lstStyle/>
          <a:p>
            <a:r>
              <a:rPr lang="en-GB" noProof="0" dirty="0" err="1"/>
              <a:t>TitLE</a:t>
            </a:r>
            <a:endParaRPr lang="en-GB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81050" y="6367576"/>
            <a:ext cx="4205835" cy="125384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1024037" fontAlgn="auto">
              <a:spcBef>
                <a:spcPts val="0"/>
              </a:spcBef>
              <a:spcAft>
                <a:spcPts val="0"/>
              </a:spcAft>
              <a:defRPr sz="7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r>
              <a:rPr lang="en-GB">
                <a:solidFill>
                  <a:srgbClr val="000000"/>
                </a:solidFill>
              </a:rPr>
              <a:t>File name | department | author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6665" y="6492960"/>
            <a:ext cx="385813" cy="36504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r" defTabSz="1024037" fontAlgn="auto">
              <a:spcBef>
                <a:spcPts val="0"/>
              </a:spcBef>
              <a:spcAft>
                <a:spcPts val="0"/>
              </a:spcAft>
              <a:defRPr sz="7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fld id="{97C466F3-8392-4663-ADEB-CCC862B59D9F}" type="slidenum">
              <a:rPr lang="en-GB">
                <a:solidFill>
                  <a:srgbClr val="000000"/>
                </a:solidFill>
              </a:rPr>
              <a:pPr>
                <a:buClrTx/>
                <a:buFontTx/>
                <a:buNone/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183" name="Gerade Verbindung 182"/>
          <p:cNvCxnSpPr/>
          <p:nvPr/>
        </p:nvCxnSpPr>
        <p:spPr>
          <a:xfrm>
            <a:off x="4571405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183"/>
          <p:cNvCxnSpPr/>
          <p:nvPr/>
        </p:nvCxnSpPr>
        <p:spPr>
          <a:xfrm>
            <a:off x="383431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Gerade Verbindung 184"/>
          <p:cNvCxnSpPr/>
          <p:nvPr/>
        </p:nvCxnSpPr>
        <p:spPr>
          <a:xfrm>
            <a:off x="2479204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Gerade Verbindung 185"/>
          <p:cNvCxnSpPr/>
          <p:nvPr/>
        </p:nvCxnSpPr>
        <p:spPr>
          <a:xfrm>
            <a:off x="6664796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Gerade Verbindung 186"/>
          <p:cNvCxnSpPr/>
          <p:nvPr/>
        </p:nvCxnSpPr>
        <p:spPr>
          <a:xfrm>
            <a:off x="8767714" y="-215850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Gerade Verbindung 187"/>
          <p:cNvCxnSpPr/>
          <p:nvPr/>
        </p:nvCxnSpPr>
        <p:spPr>
          <a:xfrm>
            <a:off x="4574977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Gerade Verbindung 188"/>
          <p:cNvCxnSpPr/>
          <p:nvPr/>
        </p:nvCxnSpPr>
        <p:spPr>
          <a:xfrm>
            <a:off x="387004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Gerade Verbindung 189"/>
          <p:cNvCxnSpPr/>
          <p:nvPr/>
        </p:nvCxnSpPr>
        <p:spPr>
          <a:xfrm>
            <a:off x="2482777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Gerade Verbindung 190"/>
          <p:cNvCxnSpPr/>
          <p:nvPr/>
        </p:nvCxnSpPr>
        <p:spPr>
          <a:xfrm>
            <a:off x="6667178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Gerade Verbindung 191"/>
          <p:cNvCxnSpPr/>
          <p:nvPr/>
        </p:nvCxnSpPr>
        <p:spPr>
          <a:xfrm>
            <a:off x="8771285" y="6888155"/>
            <a:ext cx="0" cy="16188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81051" y="6492960"/>
            <a:ext cx="971676" cy="10772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l" defTabSz="1024037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GB" sz="700" dirty="0">
                <a:solidFill>
                  <a:srgbClr val="000000"/>
                </a:solidFill>
                <a:latin typeface="Arial"/>
              </a:rPr>
              <a:t>© Copyright Allianz</a:t>
            </a:r>
          </a:p>
        </p:txBody>
      </p:sp>
      <p:cxnSp>
        <p:nvCxnSpPr>
          <p:cNvPr id="118" name="Gerade Verbindung 117"/>
          <p:cNvCxnSpPr/>
          <p:nvPr/>
        </p:nvCxnSpPr>
        <p:spPr>
          <a:xfrm flipH="1">
            <a:off x="-234584" y="1272880"/>
            <a:ext cx="161946" cy="0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11"/>
          <p:cNvSpPr>
            <a:spLocks noGrp="1"/>
          </p:cNvSpPr>
          <p:nvPr>
            <p:ph type="body" idx="1"/>
          </p:nvPr>
        </p:nvSpPr>
        <p:spPr>
          <a:xfrm>
            <a:off x="381051" y="1274468"/>
            <a:ext cx="8392617" cy="483599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01</a:t>
            </a:r>
          </a:p>
          <a:p>
            <a:pPr lvl="1"/>
            <a:r>
              <a:rPr lang="en-GB" dirty="0"/>
              <a:t>02</a:t>
            </a:r>
          </a:p>
          <a:p>
            <a:pPr lvl="2"/>
            <a:r>
              <a:rPr lang="en-GB" dirty="0"/>
              <a:t>03</a:t>
            </a:r>
          </a:p>
          <a:p>
            <a:pPr lvl="3"/>
            <a:r>
              <a:rPr lang="en-GB" dirty="0"/>
              <a:t>04</a:t>
            </a:r>
          </a:p>
          <a:p>
            <a:pPr lvl="4"/>
            <a:r>
              <a:rPr lang="en-GB" dirty="0"/>
              <a:t>05</a:t>
            </a:r>
          </a:p>
          <a:p>
            <a:pPr lvl="5"/>
            <a:r>
              <a:rPr lang="en-GB" dirty="0"/>
              <a:t>06</a:t>
            </a:r>
          </a:p>
          <a:p>
            <a:pPr lvl="6"/>
            <a:r>
              <a:rPr lang="en-GB" dirty="0"/>
              <a:t>07</a:t>
            </a:r>
          </a:p>
          <a:p>
            <a:pPr lvl="7"/>
            <a:r>
              <a:rPr lang="en-GB" dirty="0"/>
              <a:t>08</a:t>
            </a:r>
          </a:p>
          <a:p>
            <a:pPr lvl="8"/>
            <a:r>
              <a:rPr lang="en-GB" dirty="0"/>
              <a:t>09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2"/>
          </p:nvPr>
        </p:nvSpPr>
        <p:spPr>
          <a:xfrm>
            <a:off x="1060985" y="6492960"/>
            <a:ext cx="980012" cy="123796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defTabSz="1024037" fontAlgn="auto">
              <a:spcBef>
                <a:spcPts val="0"/>
              </a:spcBef>
              <a:spcAft>
                <a:spcPts val="0"/>
              </a:spcAft>
              <a:defRPr sz="7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fld id="{5C8365E7-A6DB-4846-B7D6-819B3AE5D55B}" type="datetime5">
              <a:rPr lang="en-US">
                <a:solidFill>
                  <a:srgbClr val="000000"/>
                </a:solidFill>
              </a:rPr>
              <a:pPr>
                <a:buClrTx/>
                <a:buFontTx/>
                <a:buNone/>
                <a:defRPr/>
              </a:pPr>
              <a:t>4-Mar-21</a:t>
            </a:fld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20" name="Gerade Verbindung 19"/>
          <p:cNvCxnSpPr/>
          <p:nvPr/>
        </p:nvCxnSpPr>
        <p:spPr>
          <a:xfrm flipH="1">
            <a:off x="-234584" y="1528409"/>
            <a:ext cx="161946" cy="0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25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  <p:sldLayoutId id="2147483940" r:id="rId15"/>
    <p:sldLayoutId id="2147483941" r:id="rId16"/>
    <p:sldLayoutId id="2147483942" r:id="rId17"/>
    <p:sldLayoutId id="2147483943" r:id="rId18"/>
    <p:sldLayoutId id="2147483944" r:id="rId19"/>
    <p:sldLayoutId id="2147483945" r:id="rId20"/>
    <p:sldLayoutId id="2147483946" r:id="rId21"/>
    <p:sldLayoutId id="2147483947" r:id="rId22"/>
    <p:sldLayoutId id="2147483948" r:id="rId23"/>
    <p:sldLayoutId id="2147483949" r:id="rId24"/>
    <p:sldLayoutId id="2147483950" r:id="rId25"/>
    <p:sldLayoutId id="2147483951" r:id="rId26"/>
    <p:sldLayoutId id="2147483952" r:id="rId27"/>
  </p:sldLayoutIdLst>
  <p:hf hdr="0"/>
  <p:txStyles>
    <p:titleStyle>
      <a:lvl1pPr algn="l" defTabSz="1022729" rtl="0" fontAlgn="base">
        <a:spcBef>
          <a:spcPct val="0"/>
        </a:spcBef>
        <a:spcAft>
          <a:spcPct val="0"/>
        </a:spcAft>
        <a:defRPr sz="2500" b="1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defTabSz="1022729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2pPr>
      <a:lvl3pPr algn="l" defTabSz="1022729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3pPr>
      <a:lvl4pPr algn="l" defTabSz="1022729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4pPr>
      <a:lvl5pPr algn="l" defTabSz="1022729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5pPr>
      <a:lvl6pPr marL="384024" algn="l" defTabSz="1022729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6pPr>
      <a:lvl7pPr marL="768046" algn="l" defTabSz="1022729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7pPr>
      <a:lvl8pPr marL="1152070" algn="l" defTabSz="1022729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8pPr>
      <a:lvl9pPr marL="1536094" algn="l" defTabSz="1022729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itchFamily="34" charset="0"/>
        </a:defRPr>
      </a:lvl9pPr>
    </p:titleStyle>
    <p:bodyStyle>
      <a:lvl1pPr algn="l" defTabSz="1022729" rtl="0" fontAlgn="base">
        <a:spcBef>
          <a:spcPts val="168"/>
        </a:spcBef>
        <a:spcAft>
          <a:spcPts val="168"/>
        </a:spcAft>
        <a:buFont typeface="Arial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150677" indent="-150677" algn="l" defTabSz="1022729" rtl="0" fontAlgn="base">
        <a:spcBef>
          <a:spcPts val="168"/>
        </a:spcBef>
        <a:spcAft>
          <a:spcPts val="168"/>
        </a:spcAft>
        <a:buFont typeface="Arial" panose="020B0604020202020204" pitchFamily="34" charset="0"/>
        <a:buChar char="•"/>
        <a:defRPr lang="en-GB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297352" indent="-150677" algn="l" defTabSz="1022729" rtl="0" fontAlgn="base">
        <a:spcBef>
          <a:spcPts val="168"/>
        </a:spcBef>
        <a:spcAft>
          <a:spcPts val="168"/>
        </a:spcAft>
        <a:buFont typeface="Symbol" pitchFamily="18" charset="2"/>
        <a:buChar char="-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98679" indent="-198679" algn="l" defTabSz="1022729" rtl="0" fontAlgn="base">
        <a:spcBef>
          <a:spcPts val="168"/>
        </a:spcBef>
        <a:spcAft>
          <a:spcPts val="168"/>
        </a:spcAft>
        <a:buClr>
          <a:schemeClr val="tx1"/>
        </a:buClr>
        <a:buFont typeface="Arial" pitchFamily="34" charset="0"/>
        <a:buAutoNum type="arabicPeriod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1022729" rtl="0" fontAlgn="base">
        <a:spcBef>
          <a:spcPts val="168"/>
        </a:spcBef>
        <a:spcAft>
          <a:spcPts val="168"/>
        </a:spcAft>
        <a:buFont typeface="Arial" pitchFamily="34" charset="0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0677" indent="-150677" algn="l" defTabSz="1024037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1024037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1024037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03115" indent="-103115" algn="l" defTabSz="1024037" rtl="0" eaLnBrk="1" latinLnBrk="0" hangingPunct="1">
        <a:lnSpc>
          <a:spcPct val="100000"/>
        </a:lnSpc>
        <a:spcBef>
          <a:spcPts val="168"/>
        </a:spcBef>
        <a:spcAft>
          <a:spcPts val="168"/>
        </a:spcAft>
        <a:buFont typeface="+mj-lt"/>
        <a:buAutoNum type="arabicParenR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2019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4037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6055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8074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0092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2111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4129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6147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atrix@allianz.hu" TargetMode="External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platzhalter 2"/>
          <p:cNvSpPr>
            <a:spLocks noGrp="1"/>
          </p:cNvSpPr>
          <p:nvPr>
            <p:ph type="body" sz="quarter" idx="18"/>
          </p:nvPr>
        </p:nvSpPr>
        <p:spPr bwMode="auto">
          <a:xfrm>
            <a:off x="19" y="0"/>
            <a:ext cx="3631879" cy="6858000"/>
          </a:xfrm>
          <a:ln w="9525"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hu-HU" altLang="hu-HU" dirty="0">
              <a:solidFill>
                <a:srgbClr val="FFFFFF"/>
              </a:solidFill>
            </a:endParaRPr>
          </a:p>
        </p:txBody>
      </p:sp>
      <p:sp>
        <p:nvSpPr>
          <p:cNvPr id="31747" name="Textplatzhalter 3"/>
          <p:cNvSpPr>
            <a:spLocks noGrp="1"/>
          </p:cNvSpPr>
          <p:nvPr>
            <p:ph type="body" sz="quarter" idx="19"/>
          </p:nvPr>
        </p:nvSpPr>
        <p:spPr bwMode="auto">
          <a:xfrm>
            <a:off x="3631879" y="6349"/>
            <a:ext cx="2854300" cy="5342288"/>
          </a:xfrm>
          <a:ln w="9525"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hu-HU" altLang="hu-HU" dirty="0">
              <a:solidFill>
                <a:srgbClr val="FFFFFF"/>
              </a:solidFill>
            </a:endParaRPr>
          </a:p>
        </p:txBody>
      </p:sp>
      <p:sp>
        <p:nvSpPr>
          <p:cNvPr id="31748" name="Textplatzhalter 1"/>
          <p:cNvSpPr>
            <a:spLocks noGrp="1"/>
          </p:cNvSpPr>
          <p:nvPr>
            <p:ph type="body" sz="quarter" idx="13"/>
          </p:nvPr>
        </p:nvSpPr>
        <p:spPr bwMode="auto">
          <a:xfrm>
            <a:off x="381050" y="3053662"/>
            <a:ext cx="3053160" cy="2318801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</a:pPr>
            <a:r>
              <a:rPr lang="hu-HU" altLang="hu-HU" dirty="0"/>
              <a:t>2018</a:t>
            </a:r>
            <a:endParaRPr lang="en-GB" altLang="hu-HU" dirty="0"/>
          </a:p>
        </p:txBody>
      </p:sp>
      <p:sp>
        <p:nvSpPr>
          <p:cNvPr id="11" name="Titel 10" descr="Standard-Headline"/>
          <p:cNvSpPr>
            <a:spLocks noGrp="1"/>
          </p:cNvSpPr>
          <p:nvPr>
            <p:ph type="title"/>
          </p:nvPr>
        </p:nvSpPr>
        <p:spPr>
          <a:xfrm>
            <a:off x="381050" y="764998"/>
            <a:ext cx="5908650" cy="2304516"/>
          </a:xfrm>
        </p:spPr>
        <p:txBody>
          <a:bodyPr/>
          <a:lstStyle/>
          <a:p>
            <a:pPr defTabSz="1022859" fontAlgn="auto">
              <a:spcAft>
                <a:spcPts val="0"/>
              </a:spcAft>
              <a:defRPr/>
            </a:pPr>
            <a:r>
              <a:rPr lang="hu-HU" sz="4000" dirty="0">
                <a:latin typeface="Allianz Sans" pitchFamily="2" charset="-18"/>
              </a:rPr>
              <a:t>Értékesítés-támogató </a:t>
            </a:r>
            <a:r>
              <a:rPr lang="hu-HU" sz="4000" dirty="0" err="1">
                <a:latin typeface="Allianz Sans" pitchFamily="2" charset="-18"/>
              </a:rPr>
              <a:t>call</a:t>
            </a:r>
            <a:r>
              <a:rPr lang="hu-HU" sz="4000" dirty="0">
                <a:latin typeface="Allianz Sans" pitchFamily="2" charset="-18"/>
              </a:rPr>
              <a:t> center 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628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u-HU" sz="1600" dirty="0">
                <a:solidFill>
                  <a:schemeClr val="accent1"/>
                </a:solidFill>
              </a:rPr>
              <a:t>	Hétfőtől-csütörtökig: 	</a:t>
            </a:r>
            <a:r>
              <a:rPr lang="hu-HU" sz="1600" b="1" dirty="0">
                <a:solidFill>
                  <a:schemeClr val="accent1"/>
                </a:solidFill>
              </a:rPr>
              <a:t>8:00-16:30</a:t>
            </a:r>
            <a:r>
              <a:rPr lang="hu-HU" sz="1600" dirty="0">
                <a:solidFill>
                  <a:schemeClr val="accent1"/>
                </a:solidFill>
              </a:rPr>
              <a:t> óráig</a:t>
            </a:r>
          </a:p>
          <a:p>
            <a:r>
              <a:rPr lang="hu-HU" sz="1600" dirty="0">
                <a:solidFill>
                  <a:schemeClr val="accent1"/>
                </a:solidFill>
              </a:rPr>
              <a:t>	Pénteken: 	    	</a:t>
            </a:r>
            <a:r>
              <a:rPr lang="hu-HU" sz="1600" b="1" dirty="0">
                <a:solidFill>
                  <a:schemeClr val="accent1"/>
                </a:solidFill>
              </a:rPr>
              <a:t>8:00-14:00</a:t>
            </a:r>
            <a:r>
              <a:rPr lang="hu-HU" sz="1600" dirty="0">
                <a:solidFill>
                  <a:schemeClr val="accent1"/>
                </a:solidFill>
              </a:rPr>
              <a:t> óráig tartó nyitva tartás mellett</a:t>
            </a:r>
          </a:p>
          <a:p>
            <a:endParaRPr lang="hu-HU" sz="1600" dirty="0">
              <a:solidFill>
                <a:schemeClr val="accent1"/>
              </a:solidFill>
            </a:endParaRPr>
          </a:p>
          <a:p>
            <a:r>
              <a:rPr lang="hu-HU" sz="1600" dirty="0">
                <a:solidFill>
                  <a:schemeClr val="accent1"/>
                </a:solidFill>
              </a:rPr>
              <a:t>	Elérhetőség:     	</a:t>
            </a:r>
            <a:r>
              <a:rPr lang="hu-HU" sz="1600" b="1" dirty="0">
                <a:solidFill>
                  <a:schemeClr val="accent1"/>
                </a:solidFill>
              </a:rPr>
              <a:t>06-30-344-0010</a:t>
            </a:r>
            <a:r>
              <a:rPr lang="hu-HU" sz="1600" dirty="0">
                <a:solidFill>
                  <a:schemeClr val="accent1"/>
                </a:solidFill>
              </a:rPr>
              <a:t> </a:t>
            </a:r>
            <a:r>
              <a:rPr lang="hu-HU" sz="1600" dirty="0">
                <a:solidFill>
                  <a:srgbClr val="FF0000"/>
                </a:solidFill>
              </a:rPr>
              <a:t>mátrixos számon ingyenes a hívás</a:t>
            </a:r>
            <a:r>
              <a:rPr lang="hu-HU" sz="1600" dirty="0">
                <a:solidFill>
                  <a:schemeClr val="accent1"/>
                </a:solidFill>
              </a:rPr>
              <a:t>		</a:t>
            </a:r>
            <a:r>
              <a:rPr lang="hu-HU" sz="1600" b="1" dirty="0">
                <a:solidFill>
                  <a:schemeClr val="accent1"/>
                </a:solidFill>
              </a:rPr>
              <a:t>		06-1-237-2344</a:t>
            </a:r>
            <a:r>
              <a:rPr lang="hu-HU" sz="1600" dirty="0">
                <a:solidFill>
                  <a:schemeClr val="accent1"/>
                </a:solidFill>
              </a:rPr>
              <a:t> városi szám</a:t>
            </a:r>
          </a:p>
          <a:p>
            <a:r>
              <a:rPr lang="hu-HU" sz="1600" b="1" dirty="0">
                <a:solidFill>
                  <a:schemeClr val="accent1"/>
                </a:solidFill>
              </a:rPr>
              <a:t>                                        	IP: 217910</a:t>
            </a:r>
          </a:p>
          <a:p>
            <a:endParaRPr lang="hu-HU" sz="1600" b="1" dirty="0">
              <a:solidFill>
                <a:schemeClr val="accent1"/>
              </a:solidFill>
            </a:endParaRPr>
          </a:p>
          <a:p>
            <a:endParaRPr lang="hu-HU" sz="1600" b="1" dirty="0">
              <a:solidFill>
                <a:schemeClr val="accent1"/>
              </a:solidFill>
            </a:endParaRPr>
          </a:p>
          <a:p>
            <a:r>
              <a:rPr lang="hu-HU" sz="1600" dirty="0">
                <a:solidFill>
                  <a:schemeClr val="accent1"/>
                </a:solidFill>
              </a:rPr>
              <a:t>	E-mail cím: 	</a:t>
            </a:r>
            <a:r>
              <a:rPr lang="hu-HU" sz="1600" b="1" dirty="0" err="1">
                <a:solidFill>
                  <a:srgbClr val="FF0000"/>
                </a:solidFill>
                <a:hlinkClick r:id="rId2"/>
              </a:rPr>
              <a:t>matrix</a:t>
            </a:r>
            <a:r>
              <a:rPr lang="hu-HU" sz="1600" b="1" dirty="0">
                <a:solidFill>
                  <a:srgbClr val="FF0000"/>
                </a:solidFill>
                <a:hlinkClick r:id="rId2"/>
              </a:rPr>
              <a:t>@</a:t>
            </a:r>
            <a:r>
              <a:rPr lang="hu-HU" sz="1600" b="1" dirty="0" err="1">
                <a:solidFill>
                  <a:srgbClr val="FF0000"/>
                </a:solidFill>
                <a:hlinkClick r:id="rId2"/>
              </a:rPr>
              <a:t>allianz.hu</a:t>
            </a:r>
            <a:endParaRPr lang="hu-HU" sz="1600" b="1" dirty="0">
              <a:solidFill>
                <a:srgbClr val="FF0000"/>
              </a:solidFill>
            </a:endParaRPr>
          </a:p>
          <a:p>
            <a:r>
              <a:rPr lang="hu-HU" sz="1600" b="1" dirty="0">
                <a:solidFill>
                  <a:srgbClr val="FF0000"/>
                </a:solidFill>
              </a:rPr>
              <a:t>	</a:t>
            </a:r>
          </a:p>
          <a:p>
            <a:r>
              <a:rPr lang="hu-HU" sz="1600" dirty="0">
                <a:solidFill>
                  <a:schemeClr val="accent1"/>
                </a:solidFill>
              </a:rPr>
              <a:t>	</a:t>
            </a:r>
            <a:r>
              <a:rPr lang="hu-HU" sz="1600" dirty="0" err="1">
                <a:solidFill>
                  <a:schemeClr val="accent1"/>
                </a:solidFill>
              </a:rPr>
              <a:t>AKP-n</a:t>
            </a:r>
            <a:r>
              <a:rPr lang="hu-HU" sz="1600" dirty="0">
                <a:solidFill>
                  <a:schemeClr val="accent1"/>
                </a:solidFill>
              </a:rPr>
              <a:t> az Infótárban a teljes tevékenységi leírás</a:t>
            </a:r>
          </a:p>
          <a:p>
            <a:endParaRPr lang="hu-HU" sz="1600" dirty="0">
              <a:solidFill>
                <a:schemeClr val="accent1"/>
              </a:solidFill>
            </a:endParaRPr>
          </a:p>
          <a:p>
            <a:r>
              <a:rPr lang="hu-HU" sz="1600" b="1" dirty="0">
                <a:solidFill>
                  <a:schemeClr val="accent1"/>
                </a:solidFill>
              </a:rPr>
              <a:t>	A hívások kezeléséhez az ügynökszám megadása kötelező!</a:t>
            </a:r>
          </a:p>
          <a:p>
            <a:endParaRPr lang="hu-HU" sz="1600" b="1" dirty="0">
              <a:solidFill>
                <a:schemeClr val="accent1"/>
              </a:solidFill>
            </a:endParaRPr>
          </a:p>
          <a:p>
            <a:endParaRPr lang="hu-HU" sz="1600" b="1" dirty="0">
              <a:solidFill>
                <a:schemeClr val="accent1"/>
              </a:solidFill>
            </a:endParaRPr>
          </a:p>
          <a:p>
            <a:r>
              <a:rPr lang="hu-HU" sz="1600" b="1" dirty="0">
                <a:solidFill>
                  <a:srgbClr val="FF0000"/>
                </a:solidFill>
              </a:rPr>
              <a:t>		Visszahívás kérési lehetőség</a:t>
            </a:r>
          </a:p>
          <a:p>
            <a:pPr defTabSz="1022990" fontAlgn="auto">
              <a:defRPr/>
            </a:pPr>
            <a:endParaRPr lang="en-GB" dirty="0"/>
          </a:p>
        </p:txBody>
      </p:sp>
      <p:sp>
        <p:nvSpPr>
          <p:cNvPr id="43011" name="Datumsplatzhalter 71"/>
          <p:cNvSpPr>
            <a:spLocks noGrp="1"/>
          </p:cNvSpPr>
          <p:nvPr>
            <p:ph type="dt" sz="quarter" idx="2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23398" indent="-239765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959076" indent="-191815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342706" indent="-191815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1726339" indent="-191815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109969" indent="-191815" defTabSz="1021682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493594" indent="-191815" defTabSz="1021682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2877230" indent="-191815" defTabSz="1021682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260858" indent="-191815" defTabSz="1021682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21682" fontAlgn="base">
              <a:spcBef>
                <a:spcPct val="0"/>
              </a:spcBef>
              <a:spcAft>
                <a:spcPct val="0"/>
              </a:spcAft>
            </a:pPr>
            <a:fld id="{9CFEFC67-162B-4133-A9AC-6840C7D06777}" type="datetime5">
              <a:rPr lang="en-US" altLang="hu-HU" sz="700">
                <a:solidFill>
                  <a:srgbClr val="000000"/>
                </a:solidFill>
              </a:rPr>
              <a:pPr defTabSz="1021682" fontAlgn="base">
                <a:spcBef>
                  <a:spcPct val="0"/>
                </a:spcBef>
                <a:spcAft>
                  <a:spcPct val="0"/>
                </a:spcAft>
              </a:pPr>
              <a:t>4-Mar-21</a:t>
            </a:fld>
            <a:endParaRPr lang="en-GB" altLang="hu-HU" sz="700" dirty="0">
              <a:solidFill>
                <a:srgbClr val="000000"/>
              </a:solidFill>
            </a:endParaRPr>
          </a:p>
        </p:txBody>
      </p:sp>
      <p:sp>
        <p:nvSpPr>
          <p:cNvPr id="43012" name="Fußzeilenplatzhalter 7"/>
          <p:cNvSpPr>
            <a:spLocks noGrp="1"/>
          </p:cNvSpPr>
          <p:nvPr>
            <p:ph type="ftr" sz="quarter" idx="2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23398" indent="-239765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959076" indent="-191815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342706" indent="-191815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1726339" indent="-191815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109969" indent="-191815" defTabSz="1021682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493594" indent="-191815" defTabSz="1021682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2877230" indent="-191815" defTabSz="1021682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260858" indent="-191815" defTabSz="1021682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21682" fontAlgn="base">
              <a:spcBef>
                <a:spcPct val="0"/>
              </a:spcBef>
              <a:spcAft>
                <a:spcPct val="0"/>
              </a:spcAft>
            </a:pPr>
            <a:r>
              <a:rPr lang="en-GB" altLang="hu-HU" sz="700">
                <a:solidFill>
                  <a:srgbClr val="000000"/>
                </a:solidFill>
              </a:rPr>
              <a:t>File name | department | author </a:t>
            </a:r>
          </a:p>
        </p:txBody>
      </p:sp>
      <p:sp>
        <p:nvSpPr>
          <p:cNvPr id="43013" name="Foliennummernplatzhalter 8"/>
          <p:cNvSpPr>
            <a:spLocks noGrp="1"/>
          </p:cNvSpPr>
          <p:nvPr>
            <p:ph type="sldNum" sz="quarter" idx="2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23398" indent="-239765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959076" indent="-191815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342706" indent="-191815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1726339" indent="-191815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109969" indent="-191815" defTabSz="1021682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493594" indent="-191815" defTabSz="1021682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2877230" indent="-191815" defTabSz="1021682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260858" indent="-191815" defTabSz="1021682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21682" fontAlgn="base">
              <a:spcBef>
                <a:spcPct val="0"/>
              </a:spcBef>
              <a:spcAft>
                <a:spcPct val="0"/>
              </a:spcAft>
            </a:pPr>
            <a:fld id="{FC94A04B-91FE-46F0-839A-816A41F2941D}" type="slidenum">
              <a:rPr lang="en-GB" altLang="hu-HU" sz="700">
                <a:solidFill>
                  <a:srgbClr val="000000"/>
                </a:solidFill>
              </a:rPr>
              <a:pPr defTabSz="1021682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hu-HU" sz="700">
              <a:solidFill>
                <a:srgbClr val="000000"/>
              </a:solidFill>
            </a:endParaRPr>
          </a:p>
        </p:txBody>
      </p:sp>
      <p:sp>
        <p:nvSpPr>
          <p:cNvPr id="43014" name="Textplatzhalter 75"/>
          <p:cNvSpPr>
            <a:spLocks noGrp="1"/>
          </p:cNvSpPr>
          <p:nvPr>
            <p:ph type="body" sz="quarter" idx="19"/>
          </p:nvPr>
        </p:nvSpPr>
        <p:spPr bwMode="auto">
          <a:xfrm flipV="1">
            <a:off x="1" y="-45704"/>
            <a:ext cx="5580113" cy="45719"/>
          </a:xfrm>
          <a:solidFill>
            <a:srgbClr val="EBE7DB"/>
          </a:solidFill>
          <a:ln w="9525"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altLang="hu-HU" dirty="0">
              <a:solidFill>
                <a:srgbClr val="FFFFFF"/>
              </a:solidFill>
            </a:endParaRPr>
          </a:p>
        </p:txBody>
      </p:sp>
      <p:sp>
        <p:nvSpPr>
          <p:cNvPr id="2" name="Title 1" descr="Standard-Headline"/>
          <p:cNvSpPr>
            <a:spLocks noGrp="1"/>
          </p:cNvSpPr>
          <p:nvPr>
            <p:ph type="title"/>
          </p:nvPr>
        </p:nvSpPr>
        <p:spPr>
          <a:xfrm>
            <a:off x="381050" y="404664"/>
            <a:ext cx="7503318" cy="625389"/>
          </a:xfrm>
        </p:spPr>
        <p:txBody>
          <a:bodyPr/>
          <a:lstStyle/>
          <a:p>
            <a:pPr defTabSz="1022990" fontAlgn="auto">
              <a:spcAft>
                <a:spcPts val="0"/>
              </a:spcAft>
              <a:defRPr/>
            </a:pPr>
            <a:r>
              <a:rPr lang="hu-HU" sz="2000" dirty="0">
                <a:solidFill>
                  <a:schemeClr val="accent1"/>
                </a:solidFill>
              </a:rPr>
              <a:t>Nyitva tartás, elérhetőségek, azonosítás</a:t>
            </a:r>
            <a:br>
              <a:rPr lang="hu-HU" sz="2800" dirty="0">
                <a:solidFill>
                  <a:schemeClr val="accent1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868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sz="quarter" idx="13"/>
          </p:nvPr>
        </p:nvSpPr>
        <p:spPr>
          <a:xfrm>
            <a:off x="380998" y="2420888"/>
            <a:ext cx="8391479" cy="3948162"/>
          </a:xfrm>
        </p:spPr>
        <p:txBody>
          <a:bodyPr/>
          <a:lstStyle/>
          <a:p>
            <a:pPr>
              <a:buFontTx/>
              <a:buChar char="-"/>
            </a:pPr>
            <a:r>
              <a:rPr lang="hu-HU" sz="1600" dirty="0"/>
              <a:t> van visszahívás kérési lehetőség (10 perces várakozás után ajánlja fel a rendszer)</a:t>
            </a:r>
          </a:p>
          <a:p>
            <a:pPr>
              <a:buFontTx/>
              <a:buChar char="-"/>
            </a:pPr>
            <a:r>
              <a:rPr lang="hu-HU" sz="1600" dirty="0"/>
              <a:t> visszahíváskor a készüléken megjelenő hívószám: 06303445620</a:t>
            </a:r>
          </a:p>
          <a:p>
            <a:pPr>
              <a:buFontTx/>
              <a:buChar char="-"/>
            </a:pPr>
            <a:r>
              <a:rPr lang="hu-HU" sz="1600" dirty="0"/>
              <a:t> három alkalommal kísérli meg a visszahívást sikertelenség esetén az automata                                         ha a hangposta felveszi, nincs további kísérlet</a:t>
            </a:r>
          </a:p>
          <a:p>
            <a:pPr>
              <a:buFontTx/>
              <a:buChar char="-"/>
            </a:pPr>
            <a:r>
              <a:rPr lang="hu-HU" sz="1600" dirty="0"/>
              <a:t> 500-asok klubja: az ő hívásaikat prioritással kezeli a rendszer (nem az operátor!)</a:t>
            </a:r>
          </a:p>
          <a:p>
            <a:pPr>
              <a:buFontTx/>
              <a:buChar char="-"/>
            </a:pPr>
            <a:r>
              <a:rPr lang="hu-HU" sz="1600" dirty="0"/>
              <a:t> DCC/ügyfélszolgálati </a:t>
            </a:r>
            <a:r>
              <a:rPr lang="hu-HU" sz="1600" dirty="0" err="1"/>
              <a:t>call</a:t>
            </a:r>
            <a:r>
              <a:rPr lang="hu-HU" sz="1600" dirty="0"/>
              <a:t> center Debrecenben van, ők kezelik az ügyfélhívásokat</a:t>
            </a:r>
          </a:p>
          <a:p>
            <a:pPr>
              <a:buFontTx/>
              <a:buChar char="-"/>
            </a:pPr>
            <a:r>
              <a:rPr lang="hu-HU" sz="1600" dirty="0"/>
              <a:t> ÉCC Budapesten a székházban van, ők kezelik a tanácsadók hívásait</a:t>
            </a:r>
          </a:p>
          <a:p>
            <a:pPr>
              <a:buFontTx/>
              <a:buChar char="-"/>
            </a:pPr>
            <a:r>
              <a:rPr lang="hu-HU" sz="1600" dirty="0"/>
              <a:t> 8 fő kezeli a hívásokat, amit az automata oszt le a szabad operátoroknak. Nem kézzel veszik fel a kagylót (hívást) a kollegák. Óránként 10 perc pihenőidővel dolgoznak, folyamatosan.</a:t>
            </a:r>
          </a:p>
          <a:p>
            <a:pPr>
              <a:buFontTx/>
              <a:buChar char="-"/>
            </a:pPr>
            <a:r>
              <a:rPr lang="hu-HU" sz="1600" dirty="0"/>
              <a:t> egy hívásban egy tanácsadó (azonosítás miatt)</a:t>
            </a:r>
          </a:p>
          <a:p>
            <a:pPr>
              <a:buFontTx/>
              <a:buChar char="-"/>
            </a:pPr>
            <a:r>
              <a:rPr lang="hu-HU" sz="1600" dirty="0"/>
              <a:t> a támogató </a:t>
            </a:r>
            <a:r>
              <a:rPr lang="hu-HU" sz="1600" dirty="0" err="1"/>
              <a:t>call</a:t>
            </a:r>
            <a:r>
              <a:rPr lang="hu-HU" sz="1600" dirty="0"/>
              <a:t> center írásban is elérhetők: </a:t>
            </a:r>
            <a:r>
              <a:rPr lang="hu-HU" sz="1600" dirty="0" err="1"/>
              <a:t>matrix</a:t>
            </a:r>
            <a:r>
              <a:rPr lang="hu-HU" sz="1600" dirty="0"/>
              <a:t>@</a:t>
            </a:r>
            <a:r>
              <a:rPr lang="hu-HU" sz="1600" dirty="0" err="1"/>
              <a:t>allianz.hu</a:t>
            </a:r>
            <a:endParaRPr lang="hu-HU" sz="1600" dirty="0"/>
          </a:p>
        </p:txBody>
      </p:sp>
      <p:sp>
        <p:nvSpPr>
          <p:cNvPr id="43011" name="Datumsplatzhalter 71"/>
          <p:cNvSpPr>
            <a:spLocks noGrp="1"/>
          </p:cNvSpPr>
          <p:nvPr>
            <p:ph type="dt" sz="quarter" idx="2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23478" indent="-239796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959199" indent="-19184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342878" indent="-19184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1726560" indent="-19184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110239" indent="-191840" defTabSz="102181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493913" indent="-191840" defTabSz="102181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2877598" indent="-191840" defTabSz="102181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261276" indent="-191840" defTabSz="102181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21813" fontAlgn="base">
              <a:spcBef>
                <a:spcPct val="0"/>
              </a:spcBef>
              <a:spcAft>
                <a:spcPct val="0"/>
              </a:spcAft>
            </a:pPr>
            <a:fld id="{9CFEFC67-162B-4133-A9AC-6840C7D06777}" type="datetime5">
              <a:rPr lang="en-US" altLang="hu-HU" sz="700">
                <a:solidFill>
                  <a:srgbClr val="000000"/>
                </a:solidFill>
              </a:rPr>
              <a:pPr defTabSz="1021813" fontAlgn="base">
                <a:spcBef>
                  <a:spcPct val="0"/>
                </a:spcBef>
                <a:spcAft>
                  <a:spcPct val="0"/>
                </a:spcAft>
              </a:pPr>
              <a:t>4-Mar-21</a:t>
            </a:fld>
            <a:r>
              <a:rPr lang="hu-HU" altLang="hu-HU" sz="700" dirty="0">
                <a:solidFill>
                  <a:srgbClr val="000000"/>
                </a:solidFill>
              </a:rPr>
              <a:t>  </a:t>
            </a:r>
            <a:endParaRPr lang="en-GB" altLang="hu-HU" sz="700" dirty="0">
              <a:solidFill>
                <a:srgbClr val="000000"/>
              </a:solidFill>
            </a:endParaRPr>
          </a:p>
        </p:txBody>
      </p:sp>
      <p:sp>
        <p:nvSpPr>
          <p:cNvPr id="43012" name="Fußzeilenplatzhalter 7"/>
          <p:cNvSpPr>
            <a:spLocks noGrp="1"/>
          </p:cNvSpPr>
          <p:nvPr>
            <p:ph type="ftr" sz="quarter" idx="2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23478" indent="-239796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959199" indent="-19184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342878" indent="-19184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1726560" indent="-19184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110239" indent="-191840" defTabSz="102181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493913" indent="-191840" defTabSz="102181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2877598" indent="-191840" defTabSz="102181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261276" indent="-191840" defTabSz="102181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21813" fontAlgn="base">
              <a:spcBef>
                <a:spcPct val="0"/>
              </a:spcBef>
              <a:spcAft>
                <a:spcPct val="0"/>
              </a:spcAft>
            </a:pPr>
            <a:r>
              <a:rPr lang="en-GB" altLang="hu-HU" sz="700" dirty="0">
                <a:solidFill>
                  <a:srgbClr val="000000"/>
                </a:solidFill>
              </a:rPr>
              <a:t>File name | department | author </a:t>
            </a:r>
          </a:p>
        </p:txBody>
      </p:sp>
      <p:sp>
        <p:nvSpPr>
          <p:cNvPr id="43013" name="Foliennummernplatzhalter 8"/>
          <p:cNvSpPr>
            <a:spLocks noGrp="1"/>
          </p:cNvSpPr>
          <p:nvPr>
            <p:ph type="sldNum" sz="quarter" idx="2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23478" indent="-239796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959199" indent="-19184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342878" indent="-19184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1726560" indent="-19184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110239" indent="-191840" defTabSz="102181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493913" indent="-191840" defTabSz="102181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2877598" indent="-191840" defTabSz="102181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261276" indent="-191840" defTabSz="102181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21813" fontAlgn="base">
              <a:spcBef>
                <a:spcPct val="0"/>
              </a:spcBef>
              <a:spcAft>
                <a:spcPct val="0"/>
              </a:spcAft>
            </a:pPr>
            <a:fld id="{FC94A04B-91FE-46F0-839A-816A41F2941D}" type="slidenum">
              <a:rPr lang="en-GB" altLang="hu-HU" sz="700">
                <a:solidFill>
                  <a:srgbClr val="000000"/>
                </a:solidFill>
              </a:rPr>
              <a:pPr defTabSz="102181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hu-HU" sz="700">
              <a:solidFill>
                <a:srgbClr val="000000"/>
              </a:solidFill>
            </a:endParaRPr>
          </a:p>
        </p:txBody>
      </p:sp>
      <p:sp>
        <p:nvSpPr>
          <p:cNvPr id="43014" name="Textplatzhalter 75"/>
          <p:cNvSpPr>
            <a:spLocks noGrp="1"/>
          </p:cNvSpPr>
          <p:nvPr>
            <p:ph type="body" sz="quarter" idx="19"/>
          </p:nvPr>
        </p:nvSpPr>
        <p:spPr bwMode="auto">
          <a:xfrm>
            <a:off x="2" y="0"/>
            <a:ext cx="5724127" cy="768172"/>
          </a:xfrm>
          <a:solidFill>
            <a:srgbClr val="EBE7DB"/>
          </a:solidFill>
          <a:ln w="9525"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altLang="hu-HU" dirty="0">
              <a:solidFill>
                <a:srgbClr val="FFFFFF"/>
              </a:solidFill>
            </a:endParaRPr>
          </a:p>
        </p:txBody>
      </p:sp>
      <p:sp>
        <p:nvSpPr>
          <p:cNvPr id="2" name="Title 1" descr="Standard-Headline"/>
          <p:cNvSpPr>
            <a:spLocks noGrp="1"/>
          </p:cNvSpPr>
          <p:nvPr>
            <p:ph type="title"/>
          </p:nvPr>
        </p:nvSpPr>
        <p:spPr>
          <a:xfrm>
            <a:off x="381050" y="836712"/>
            <a:ext cx="8005614" cy="432048"/>
          </a:xfrm>
        </p:spPr>
        <p:txBody>
          <a:bodyPr/>
          <a:lstStyle/>
          <a:p>
            <a:pPr defTabSz="1023121" fontAlgn="auto">
              <a:spcAft>
                <a:spcPts val="0"/>
              </a:spcAft>
              <a:defRPr/>
            </a:pPr>
            <a:r>
              <a:rPr lang="hu-HU" sz="2000" dirty="0"/>
              <a:t>Fontos tudnivalók: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13783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sz="quarter" idx="13"/>
          </p:nvPr>
        </p:nvSpPr>
        <p:spPr>
          <a:xfrm>
            <a:off x="380998" y="2420888"/>
            <a:ext cx="8391479" cy="394817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hu-HU" sz="1800" dirty="0"/>
              <a:t> </a:t>
            </a:r>
            <a:r>
              <a:rPr lang="hu-HU" sz="1600" dirty="0"/>
              <a:t>általános céginformáció, termékinformáció nyújtása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hu-HU" sz="1600" dirty="0"/>
              <a:t>  kampányokkal, akciókkal kapcsolatos információk adása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hu-HU" sz="1600" dirty="0"/>
              <a:t>  folyamati, ügyviteli kérdések megválaszolása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hu-HU" sz="1600" dirty="0"/>
              <a:t>  rendszerhasználati segítség nyújtása: ajánlatfelvétel aloé+ rendszerben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hu-HU" sz="1600" dirty="0"/>
              <a:t>  nyomtatványok küldése faxon, e-mail-en: terméktájékoztatók, nyilatkozatok,   igazolások, pótcsekk kérés, kötvénypótlás, zöldkártya küldése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hu-HU" sz="1600" dirty="0"/>
              <a:t>  kondíciókkal, ügyvitellel kapcsolatos általános kérdések megválaszolása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hu-HU" sz="1600" dirty="0"/>
              <a:t>  csoport e-mail címére érkező levelek fogadása, megválaszolása, továbbítása az illetékes területre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hu-HU" sz="1600" dirty="0"/>
              <a:t>  operatív jellegű kérdések megválaszolása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hu-HU" sz="1600" dirty="0"/>
              <a:t>  AOK (</a:t>
            </a:r>
            <a:r>
              <a:rPr lang="hu-HU" sz="1600" dirty="0" err="1"/>
              <a:t>www.allianz.hu</a:t>
            </a:r>
            <a:r>
              <a:rPr lang="hu-HU" sz="1600" dirty="0"/>
              <a:t> / hibrid kötések) támogatása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hu-HU" sz="1600" dirty="0"/>
              <a:t>  élet károkban teljes körű információ adása</a:t>
            </a:r>
            <a:endParaRPr lang="en-GB" sz="1600" dirty="0"/>
          </a:p>
        </p:txBody>
      </p:sp>
      <p:sp>
        <p:nvSpPr>
          <p:cNvPr id="44035" name="Datumsplatzhalter 71"/>
          <p:cNvSpPr>
            <a:spLocks noGrp="1"/>
          </p:cNvSpPr>
          <p:nvPr>
            <p:ph type="dt" sz="quarter" idx="2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23598" indent="-239844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959383" indent="-191877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343136" indent="-191877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1726890" indent="-191877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110644" indent="-191877" defTabSz="1022009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494393" indent="-191877" defTabSz="1022009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2878150" indent="-191877" defTabSz="1022009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261902" indent="-191877" defTabSz="1022009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22009" fontAlgn="base">
              <a:spcBef>
                <a:spcPct val="0"/>
              </a:spcBef>
              <a:spcAft>
                <a:spcPct val="0"/>
              </a:spcAft>
            </a:pPr>
            <a:fld id="{423A6426-482C-4EFF-82B0-B509529C7095}" type="datetime5">
              <a:rPr lang="en-US" altLang="hu-HU" sz="700">
                <a:solidFill>
                  <a:srgbClr val="000000"/>
                </a:solidFill>
              </a:rPr>
              <a:pPr defTabSz="1022009" fontAlgn="base">
                <a:spcBef>
                  <a:spcPct val="0"/>
                </a:spcBef>
                <a:spcAft>
                  <a:spcPct val="0"/>
                </a:spcAft>
              </a:pPr>
              <a:t>4-Mar-21</a:t>
            </a:fld>
            <a:endParaRPr lang="en-GB" altLang="hu-HU" sz="700">
              <a:solidFill>
                <a:srgbClr val="000000"/>
              </a:solidFill>
            </a:endParaRPr>
          </a:p>
        </p:txBody>
      </p:sp>
      <p:sp>
        <p:nvSpPr>
          <p:cNvPr id="44036" name="Fußzeilenplatzhalter 7"/>
          <p:cNvSpPr>
            <a:spLocks noGrp="1"/>
          </p:cNvSpPr>
          <p:nvPr>
            <p:ph type="ftr" sz="quarter" idx="2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23598" indent="-239844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959383" indent="-191877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343136" indent="-191877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1726890" indent="-191877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110644" indent="-191877" defTabSz="1022009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494393" indent="-191877" defTabSz="1022009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2878150" indent="-191877" defTabSz="1022009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261902" indent="-191877" defTabSz="1022009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22009" fontAlgn="base">
              <a:spcBef>
                <a:spcPct val="0"/>
              </a:spcBef>
              <a:spcAft>
                <a:spcPct val="0"/>
              </a:spcAft>
            </a:pPr>
            <a:r>
              <a:rPr lang="en-GB" altLang="hu-HU" sz="700">
                <a:solidFill>
                  <a:srgbClr val="000000"/>
                </a:solidFill>
              </a:rPr>
              <a:t>File name | department | author </a:t>
            </a:r>
          </a:p>
        </p:txBody>
      </p:sp>
      <p:sp>
        <p:nvSpPr>
          <p:cNvPr id="44037" name="Foliennummernplatzhalter 8"/>
          <p:cNvSpPr>
            <a:spLocks noGrp="1"/>
          </p:cNvSpPr>
          <p:nvPr>
            <p:ph type="sldNum" sz="quarter" idx="2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23598" indent="-239844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959383" indent="-191877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343136" indent="-191877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1726890" indent="-191877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110644" indent="-191877" defTabSz="1022009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494393" indent="-191877" defTabSz="1022009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2878150" indent="-191877" defTabSz="1022009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261902" indent="-191877" defTabSz="1022009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22009" fontAlgn="base">
              <a:spcBef>
                <a:spcPct val="0"/>
              </a:spcBef>
              <a:spcAft>
                <a:spcPct val="0"/>
              </a:spcAft>
            </a:pPr>
            <a:fld id="{F995A042-7912-4013-9992-303380F937B0}" type="slidenum">
              <a:rPr lang="en-GB" altLang="hu-HU" sz="700">
                <a:solidFill>
                  <a:srgbClr val="000000"/>
                </a:solidFill>
              </a:rPr>
              <a:pPr defTabSz="1022009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hu-HU" sz="700">
              <a:solidFill>
                <a:srgbClr val="000000"/>
              </a:solidFill>
            </a:endParaRPr>
          </a:p>
        </p:txBody>
      </p:sp>
      <p:sp>
        <p:nvSpPr>
          <p:cNvPr id="44038" name="Textplatzhalter 2"/>
          <p:cNvSpPr>
            <a:spLocks noGrp="1"/>
          </p:cNvSpPr>
          <p:nvPr>
            <p:ph type="body" sz="quarter" idx="19"/>
          </p:nvPr>
        </p:nvSpPr>
        <p:spPr bwMode="auto">
          <a:xfrm>
            <a:off x="1" y="0"/>
            <a:ext cx="6488562" cy="768172"/>
          </a:xfrm>
          <a:solidFill>
            <a:srgbClr val="EBE7DB"/>
          </a:solidFill>
          <a:ln w="9525"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altLang="hu-HU" dirty="0">
              <a:solidFill>
                <a:srgbClr val="FFFFFF"/>
              </a:solidFill>
            </a:endParaRPr>
          </a:p>
        </p:txBody>
      </p:sp>
      <p:sp>
        <p:nvSpPr>
          <p:cNvPr id="2" name="Title 1" descr="Standard-Headline"/>
          <p:cNvSpPr>
            <a:spLocks noGrp="1"/>
          </p:cNvSpPr>
          <p:nvPr>
            <p:ph type="title"/>
          </p:nvPr>
        </p:nvSpPr>
        <p:spPr>
          <a:xfrm>
            <a:off x="381050" y="836712"/>
            <a:ext cx="8005614" cy="648072"/>
          </a:xfrm>
        </p:spPr>
        <p:txBody>
          <a:bodyPr/>
          <a:lstStyle/>
          <a:p>
            <a:pPr defTabSz="1023317" fontAlgn="auto">
              <a:spcAft>
                <a:spcPts val="0"/>
              </a:spcAft>
              <a:defRPr/>
            </a:pPr>
            <a:r>
              <a:rPr lang="hu-HU" sz="2000" u="sng" dirty="0"/>
              <a:t>Tevékenységi kör</a:t>
            </a:r>
            <a:r>
              <a:rPr lang="hu-HU" sz="2000" dirty="0"/>
              <a:t>:                                                                       Élet, gépjármű- és vagyon biztosítások,                            önkéntes,- egészség pénztár ágazatokban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82430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sz="quarter" idx="13"/>
          </p:nvPr>
        </p:nvSpPr>
        <p:spPr>
          <a:xfrm>
            <a:off x="380998" y="2420888"/>
            <a:ext cx="8391479" cy="3948162"/>
          </a:xfrm>
        </p:spPr>
        <p:txBody>
          <a:bodyPr/>
          <a:lstStyle/>
          <a:p>
            <a:pPr marL="0" indent="0">
              <a:buFontTx/>
              <a:buChar char="-"/>
            </a:pPr>
            <a:r>
              <a:rPr lang="hu-HU" sz="1600" u="sng" dirty="0"/>
              <a:t>Státuszinformáció</a:t>
            </a:r>
            <a:r>
              <a:rPr lang="hu-HU" sz="1600" dirty="0"/>
              <a:t>: rendszerben látható adatok alapján, meglévő biztosítási ajánlatok, biztosítási szerződések állapotáról, szerződésmódosítás feltételeiről, díjrendezettségről, életbiztosítási szerződésekről és kárról információ adás opus és </a:t>
            </a:r>
            <a:r>
              <a:rPr lang="hu-HU" sz="1600" dirty="0" err="1"/>
              <a:t>büro</a:t>
            </a:r>
            <a:r>
              <a:rPr lang="hu-HU" sz="1600" dirty="0"/>
              <a:t> rendszerek használatával</a:t>
            </a:r>
          </a:p>
          <a:p>
            <a:pPr marL="0" indent="0">
              <a:buFontTx/>
              <a:buChar char="-"/>
            </a:pPr>
            <a:r>
              <a:rPr lang="hu-HU" sz="1600" u="sng" dirty="0"/>
              <a:t>Rendszerhasználati segítség nyújtása</a:t>
            </a:r>
            <a:r>
              <a:rPr lang="hu-HU" sz="1600" dirty="0"/>
              <a:t>: ajánlatfelvétel aloé+ rendszerben, </a:t>
            </a:r>
            <a:r>
              <a:rPr lang="hu-HU" sz="1600" dirty="0" err="1">
                <a:solidFill>
                  <a:srgbClr val="FF0000"/>
                </a:solidFill>
              </a:rPr>
              <a:t>aloe</a:t>
            </a:r>
            <a:r>
              <a:rPr lang="hu-HU" sz="1600" dirty="0">
                <a:solidFill>
                  <a:srgbClr val="FF0000"/>
                </a:solidFill>
              </a:rPr>
              <a:t>+</a:t>
            </a:r>
            <a:r>
              <a:rPr lang="hu-HU" sz="1600" dirty="0"/>
              <a:t> módosítás tranzakció, igazolás nyomtatványok kinyerése, mentett ajánlat folytatása, </a:t>
            </a:r>
            <a:r>
              <a:rPr lang="hu-HU" sz="1600" dirty="0">
                <a:solidFill>
                  <a:srgbClr val="FF0000"/>
                </a:solidFill>
              </a:rPr>
              <a:t>AOK</a:t>
            </a:r>
            <a:r>
              <a:rPr lang="hu-HU" sz="1600" dirty="0"/>
              <a:t> ajánlat felvétel, mentett ajánlatok folytatása, </a:t>
            </a:r>
            <a:r>
              <a:rPr lang="hu-HU" sz="1600" dirty="0">
                <a:solidFill>
                  <a:srgbClr val="FF0000"/>
                </a:solidFill>
              </a:rPr>
              <a:t>AKP</a:t>
            </a:r>
            <a:r>
              <a:rPr lang="hu-HU" sz="1600" dirty="0"/>
              <a:t> felületen történő navigálás, </a:t>
            </a:r>
            <a:r>
              <a:rPr lang="hu-HU" sz="1600" dirty="0" err="1">
                <a:solidFill>
                  <a:srgbClr val="FF0000"/>
                </a:solidFill>
              </a:rPr>
              <a:t>oCrm</a:t>
            </a:r>
            <a:r>
              <a:rPr lang="hu-HU" sz="1600" dirty="0">
                <a:solidFill>
                  <a:srgbClr val="FF0000"/>
                </a:solidFill>
              </a:rPr>
              <a:t> – </a:t>
            </a:r>
            <a:r>
              <a:rPr lang="hu-HU" sz="1600" dirty="0" err="1">
                <a:solidFill>
                  <a:srgbClr val="FF0000"/>
                </a:solidFill>
              </a:rPr>
              <a:t>cCrm</a:t>
            </a:r>
            <a:r>
              <a:rPr lang="hu-HU" sz="1600" dirty="0">
                <a:solidFill>
                  <a:srgbClr val="FF0000"/>
                </a:solidFill>
              </a:rPr>
              <a:t> </a:t>
            </a:r>
            <a:r>
              <a:rPr lang="hu-HU" sz="1600" dirty="0"/>
              <a:t>használat, </a:t>
            </a:r>
            <a:r>
              <a:rPr lang="hu-HU" sz="1600" dirty="0" err="1">
                <a:solidFill>
                  <a:srgbClr val="FF0000"/>
                </a:solidFill>
              </a:rPr>
              <a:t>webbüró</a:t>
            </a:r>
            <a:r>
              <a:rPr lang="hu-HU" sz="1600" dirty="0">
                <a:solidFill>
                  <a:srgbClr val="FF0000"/>
                </a:solidFill>
              </a:rPr>
              <a:t> </a:t>
            </a:r>
            <a:r>
              <a:rPr lang="hu-HU" sz="1600" dirty="0" err="1"/>
              <a:t>használat</a:t>
            </a:r>
            <a:r>
              <a:rPr lang="hu-HU" sz="1600" dirty="0"/>
              <a:t> támogatása</a:t>
            </a:r>
          </a:p>
          <a:p>
            <a:pPr marL="0" indent="0">
              <a:buFontTx/>
              <a:buChar char="-"/>
            </a:pPr>
            <a:r>
              <a:rPr lang="hu-HU" sz="1600" u="sng" dirty="0"/>
              <a:t>Csoport email</a:t>
            </a:r>
            <a:r>
              <a:rPr lang="hu-HU" sz="1600" dirty="0"/>
              <a:t> címünkre érkező szakmai kérdések megválaszolása 12 órás határidőre(nyitvatartási időn belül)</a:t>
            </a:r>
          </a:p>
          <a:p>
            <a:pPr marL="0" indent="0">
              <a:buFontTx/>
              <a:buChar char="-"/>
            </a:pPr>
            <a:r>
              <a:rPr lang="hu-HU" sz="1600" dirty="0"/>
              <a:t>Társ és szakosztállyal való egyeztetés, kapcsolat tartás</a:t>
            </a:r>
          </a:p>
        </p:txBody>
      </p:sp>
      <p:sp>
        <p:nvSpPr>
          <p:cNvPr id="43011" name="Datumsplatzhalter 71"/>
          <p:cNvSpPr>
            <a:spLocks noGrp="1"/>
          </p:cNvSpPr>
          <p:nvPr>
            <p:ph type="dt" sz="quarter" idx="2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23798" indent="-239922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959690" indent="-191937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343566" indent="-191937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1727442" indent="-191937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111319" indent="-191937" defTabSz="1022336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495192" indent="-191937" defTabSz="1022336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2879070" indent="-191937" defTabSz="1022336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262946" indent="-191937" defTabSz="1022336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22336" fontAlgn="base">
              <a:spcBef>
                <a:spcPct val="0"/>
              </a:spcBef>
              <a:spcAft>
                <a:spcPct val="0"/>
              </a:spcAft>
            </a:pPr>
            <a:fld id="{239EBB22-D4A6-4E50-B39A-9F432E2A61E5}" type="datetime5">
              <a:rPr lang="en-US" altLang="hu-HU" sz="700">
                <a:solidFill>
                  <a:srgbClr val="000000"/>
                </a:solidFill>
              </a:rPr>
              <a:pPr defTabSz="1022336" fontAlgn="base">
                <a:spcBef>
                  <a:spcPct val="0"/>
                </a:spcBef>
                <a:spcAft>
                  <a:spcPct val="0"/>
                </a:spcAft>
              </a:pPr>
              <a:t>4-Mar-21</a:t>
            </a:fld>
            <a:endParaRPr lang="en-GB" altLang="hu-HU" sz="700">
              <a:solidFill>
                <a:srgbClr val="000000"/>
              </a:solidFill>
            </a:endParaRPr>
          </a:p>
        </p:txBody>
      </p:sp>
      <p:sp>
        <p:nvSpPr>
          <p:cNvPr id="43012" name="Fußzeilenplatzhalter 7"/>
          <p:cNvSpPr>
            <a:spLocks noGrp="1"/>
          </p:cNvSpPr>
          <p:nvPr>
            <p:ph type="ftr" sz="quarter" idx="2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23798" indent="-239922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959690" indent="-191937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343566" indent="-191937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1727442" indent="-191937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111319" indent="-191937" defTabSz="1022336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495192" indent="-191937" defTabSz="1022336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2879070" indent="-191937" defTabSz="1022336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262946" indent="-191937" defTabSz="1022336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22336" fontAlgn="base">
              <a:spcBef>
                <a:spcPct val="0"/>
              </a:spcBef>
              <a:spcAft>
                <a:spcPct val="0"/>
              </a:spcAft>
            </a:pPr>
            <a:r>
              <a:rPr lang="en-GB" altLang="hu-HU" sz="700">
                <a:solidFill>
                  <a:srgbClr val="000000"/>
                </a:solidFill>
              </a:rPr>
              <a:t>File name | department | author </a:t>
            </a:r>
          </a:p>
        </p:txBody>
      </p:sp>
      <p:sp>
        <p:nvSpPr>
          <p:cNvPr id="43013" name="Foliennummernplatzhalter 8"/>
          <p:cNvSpPr>
            <a:spLocks noGrp="1"/>
          </p:cNvSpPr>
          <p:nvPr>
            <p:ph type="sldNum" sz="quarter" idx="2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23798" indent="-239922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959690" indent="-191937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343566" indent="-191937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1727442" indent="-191937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111319" indent="-191937" defTabSz="1022336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495192" indent="-191937" defTabSz="1022336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2879070" indent="-191937" defTabSz="1022336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262946" indent="-191937" defTabSz="1022336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22336" fontAlgn="base">
              <a:spcBef>
                <a:spcPct val="0"/>
              </a:spcBef>
              <a:spcAft>
                <a:spcPct val="0"/>
              </a:spcAft>
            </a:pPr>
            <a:fld id="{4DD5DEFE-1B0E-4BC9-A6C0-3978FB15DE38}" type="slidenum">
              <a:rPr lang="en-GB" altLang="hu-HU" sz="700">
                <a:solidFill>
                  <a:srgbClr val="000000"/>
                </a:solidFill>
              </a:rPr>
              <a:pPr defTabSz="1022336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hu-HU" sz="700">
              <a:solidFill>
                <a:srgbClr val="000000"/>
              </a:solidFill>
            </a:endParaRPr>
          </a:p>
        </p:txBody>
      </p:sp>
      <p:sp>
        <p:nvSpPr>
          <p:cNvPr id="43014" name="Textplatzhalter 75"/>
          <p:cNvSpPr>
            <a:spLocks noGrp="1"/>
          </p:cNvSpPr>
          <p:nvPr>
            <p:ph type="body" sz="quarter" idx="19"/>
          </p:nvPr>
        </p:nvSpPr>
        <p:spPr bwMode="auto">
          <a:xfrm>
            <a:off x="7" y="0"/>
            <a:ext cx="6488561" cy="768172"/>
          </a:xfrm>
          <a:solidFill>
            <a:srgbClr val="EBE7DB"/>
          </a:solidFill>
          <a:ln w="9525"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altLang="hu-HU" dirty="0">
              <a:solidFill>
                <a:srgbClr val="FFFFFF"/>
              </a:solidFill>
            </a:endParaRPr>
          </a:p>
        </p:txBody>
      </p:sp>
      <p:sp>
        <p:nvSpPr>
          <p:cNvPr id="2" name="Title 1" descr="Standard-Headline"/>
          <p:cNvSpPr>
            <a:spLocks noGrp="1"/>
          </p:cNvSpPr>
          <p:nvPr>
            <p:ph type="title"/>
          </p:nvPr>
        </p:nvSpPr>
        <p:spPr>
          <a:xfrm>
            <a:off x="381050" y="836712"/>
            <a:ext cx="8005614" cy="864096"/>
          </a:xfrm>
        </p:spPr>
        <p:txBody>
          <a:bodyPr/>
          <a:lstStyle/>
          <a:p>
            <a:pPr defTabSz="1023644" fontAlgn="auto">
              <a:spcAft>
                <a:spcPts val="0"/>
              </a:spcAft>
              <a:defRPr/>
            </a:pPr>
            <a:r>
              <a:rPr lang="hu-HU" sz="2000" dirty="0"/>
              <a:t>Saját gondozású vagy igen-es adatkezelési nyilatkozattal rendelkező ügyfelek szerződéseiről adható ki adat, </a:t>
            </a:r>
            <a:br>
              <a:rPr lang="hu-HU" sz="2000" dirty="0"/>
            </a:br>
            <a:r>
              <a:rPr lang="hu-HU" sz="2000" dirty="0"/>
              <a:t>melyhez az ügyfél azonosítás is szükséges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75522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sz="quarter" idx="13"/>
          </p:nvPr>
        </p:nvSpPr>
        <p:spPr>
          <a:xfrm>
            <a:off x="380998" y="2564904"/>
            <a:ext cx="8391479" cy="3804146"/>
          </a:xfrm>
        </p:spPr>
        <p:txBody>
          <a:bodyPr/>
          <a:lstStyle/>
          <a:p>
            <a:pPr marL="285750" lvl="0" indent="-285750">
              <a:buFontTx/>
              <a:buChar char="-"/>
            </a:pPr>
            <a:r>
              <a:rPr lang="hu-HU" sz="1800" dirty="0"/>
              <a:t>előzményszerződés kivételkezelés</a:t>
            </a:r>
          </a:p>
          <a:p>
            <a:pPr marL="285750" lvl="0" indent="-285750">
              <a:buFontTx/>
              <a:buChar char="-"/>
            </a:pPr>
            <a:endParaRPr lang="hu-HU" sz="1800" dirty="0"/>
          </a:p>
          <a:p>
            <a:pPr marL="285750" lvl="0" indent="-285750">
              <a:buFontTx/>
              <a:buChar char="-"/>
            </a:pPr>
            <a:endParaRPr lang="hu-HU" sz="1800" dirty="0"/>
          </a:p>
          <a:p>
            <a:pPr lvl="0"/>
            <a:r>
              <a:rPr lang="hu-HU" sz="1800" dirty="0"/>
              <a:t>-   közeli hozzátartozók élet kötései</a:t>
            </a:r>
          </a:p>
        </p:txBody>
      </p:sp>
      <p:sp>
        <p:nvSpPr>
          <p:cNvPr id="43011" name="Datumsplatzhalter 71"/>
          <p:cNvSpPr>
            <a:spLocks noGrp="1"/>
          </p:cNvSpPr>
          <p:nvPr>
            <p:ph type="dt" sz="quarter" idx="2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23998" indent="-24000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959997" indent="-191999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343996" indent="-191999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1727994" indent="-191999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111994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495992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2879992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263990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22664" fontAlgn="base">
              <a:spcBef>
                <a:spcPct val="0"/>
              </a:spcBef>
              <a:spcAft>
                <a:spcPct val="0"/>
              </a:spcAft>
            </a:pPr>
            <a:fld id="{239EBB22-D4A6-4E50-B39A-9F432E2A61E5}" type="datetime5">
              <a:rPr lang="en-US" altLang="hu-HU" sz="700">
                <a:solidFill>
                  <a:srgbClr val="000000"/>
                </a:solidFill>
              </a:rPr>
              <a:pPr defTabSz="1022664" fontAlgn="base">
                <a:spcBef>
                  <a:spcPct val="0"/>
                </a:spcBef>
                <a:spcAft>
                  <a:spcPct val="0"/>
                </a:spcAft>
              </a:pPr>
              <a:t>4-Mar-21</a:t>
            </a:fld>
            <a:endParaRPr lang="en-GB" altLang="hu-HU" sz="700">
              <a:solidFill>
                <a:srgbClr val="000000"/>
              </a:solidFill>
            </a:endParaRPr>
          </a:p>
        </p:txBody>
      </p:sp>
      <p:sp>
        <p:nvSpPr>
          <p:cNvPr id="43012" name="Fußzeilenplatzhalter 7"/>
          <p:cNvSpPr>
            <a:spLocks noGrp="1"/>
          </p:cNvSpPr>
          <p:nvPr>
            <p:ph type="ftr" sz="quarter" idx="2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23998" indent="-24000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959997" indent="-191999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343996" indent="-191999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1727994" indent="-191999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111994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495992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2879992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263990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22664" fontAlgn="base">
              <a:spcBef>
                <a:spcPct val="0"/>
              </a:spcBef>
              <a:spcAft>
                <a:spcPct val="0"/>
              </a:spcAft>
            </a:pPr>
            <a:r>
              <a:rPr lang="en-GB" altLang="hu-HU" sz="700">
                <a:solidFill>
                  <a:srgbClr val="000000"/>
                </a:solidFill>
              </a:rPr>
              <a:t>File name | department | author </a:t>
            </a:r>
          </a:p>
        </p:txBody>
      </p:sp>
      <p:sp>
        <p:nvSpPr>
          <p:cNvPr id="43013" name="Foliennummernplatzhalter 8"/>
          <p:cNvSpPr>
            <a:spLocks noGrp="1"/>
          </p:cNvSpPr>
          <p:nvPr>
            <p:ph type="sldNum" sz="quarter" idx="2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23998" indent="-24000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959997" indent="-191999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343996" indent="-191999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1727994" indent="-191999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111994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495992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2879992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263990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22664" fontAlgn="base">
              <a:spcBef>
                <a:spcPct val="0"/>
              </a:spcBef>
              <a:spcAft>
                <a:spcPct val="0"/>
              </a:spcAft>
            </a:pPr>
            <a:fld id="{4DD5DEFE-1B0E-4BC9-A6C0-3978FB15DE38}" type="slidenum">
              <a:rPr lang="en-GB" altLang="hu-HU" sz="700">
                <a:solidFill>
                  <a:srgbClr val="000000"/>
                </a:solidFill>
              </a:rPr>
              <a:pPr defTabSz="1022664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hu-HU" sz="700">
              <a:solidFill>
                <a:srgbClr val="000000"/>
              </a:solidFill>
            </a:endParaRPr>
          </a:p>
        </p:txBody>
      </p:sp>
      <p:sp>
        <p:nvSpPr>
          <p:cNvPr id="43014" name="Textplatzhalter 75"/>
          <p:cNvSpPr>
            <a:spLocks noGrp="1"/>
          </p:cNvSpPr>
          <p:nvPr>
            <p:ph type="body" sz="quarter" idx="19"/>
          </p:nvPr>
        </p:nvSpPr>
        <p:spPr bwMode="auto">
          <a:xfrm>
            <a:off x="2" y="0"/>
            <a:ext cx="6488561" cy="768172"/>
          </a:xfrm>
          <a:solidFill>
            <a:srgbClr val="EBE7DB"/>
          </a:solidFill>
          <a:ln w="9525"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altLang="hu-HU" dirty="0">
              <a:solidFill>
                <a:srgbClr val="FFFFFF"/>
              </a:solidFill>
            </a:endParaRPr>
          </a:p>
        </p:txBody>
      </p:sp>
      <p:sp>
        <p:nvSpPr>
          <p:cNvPr id="2" name="Title 1" descr="Standard-Headline"/>
          <p:cNvSpPr>
            <a:spLocks noGrp="1"/>
          </p:cNvSpPr>
          <p:nvPr>
            <p:ph type="title"/>
          </p:nvPr>
        </p:nvSpPr>
        <p:spPr>
          <a:xfrm>
            <a:off x="381050" y="908719"/>
            <a:ext cx="8005614" cy="576065"/>
          </a:xfrm>
        </p:spPr>
        <p:txBody>
          <a:bodyPr/>
          <a:lstStyle/>
          <a:p>
            <a:pPr defTabSz="1023972" fontAlgn="auto">
              <a:spcAft>
                <a:spcPts val="0"/>
              </a:spcAft>
              <a:defRPr/>
            </a:pPr>
            <a:r>
              <a:rPr lang="hu-HU" u="sng" dirty="0"/>
              <a:t>Élet engedélyezések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522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sz="quarter" idx="13"/>
          </p:nvPr>
        </p:nvSpPr>
        <p:spPr>
          <a:xfrm>
            <a:off x="380998" y="2204864"/>
            <a:ext cx="8391479" cy="3384376"/>
          </a:xfrm>
        </p:spPr>
        <p:txBody>
          <a:bodyPr/>
          <a:lstStyle/>
          <a:p>
            <a:pPr>
              <a:buFontTx/>
              <a:buChar char="-"/>
            </a:pPr>
            <a:r>
              <a:rPr lang="hu-HU" sz="1800" dirty="0"/>
              <a:t>  jutalék, teljesítmény riport kérdései</a:t>
            </a:r>
          </a:p>
          <a:p>
            <a:pPr>
              <a:buFontTx/>
              <a:buChar char="-"/>
            </a:pPr>
            <a:r>
              <a:rPr lang="hu-HU" sz="1800" dirty="0"/>
              <a:t>  állománykezelést, díjkönyvelést, kárrendezést igénylő feladatok ellátása (e-mail-ben, faxon érkező ilyen jellegű kérések kötelezően továbbítása kerülnek az illetékes csoportnak)</a:t>
            </a:r>
          </a:p>
          <a:p>
            <a:r>
              <a:rPr lang="hu-HU" sz="1800" dirty="0"/>
              <a:t>-  ügyféllel történő kommunikáció (telefon átadása)</a:t>
            </a:r>
          </a:p>
          <a:p>
            <a:pPr>
              <a:buFontTx/>
              <a:buChar char="-"/>
            </a:pPr>
            <a:r>
              <a:rPr lang="hu-HU" sz="1800" dirty="0"/>
              <a:t>  a termékek teljes oktatása – ez nem híváskezelési feladat</a:t>
            </a:r>
          </a:p>
          <a:p>
            <a:pPr>
              <a:buFontTx/>
              <a:buChar char="-"/>
            </a:pPr>
            <a:r>
              <a:rPr lang="hu-HU" sz="1800" dirty="0"/>
              <a:t>  nem-élet ágazatban: kárfelvétel, kárinformáció, kárban sürgetés (csak ügyfélnek ügyfél </a:t>
            </a:r>
            <a:r>
              <a:rPr lang="hu-HU" sz="1800" dirty="0" err="1"/>
              <a:t>call-ban</a:t>
            </a:r>
            <a:r>
              <a:rPr lang="hu-HU" sz="1800" dirty="0"/>
              <a:t>)</a:t>
            </a:r>
          </a:p>
          <a:p>
            <a:pPr>
              <a:buFontTx/>
              <a:buChar char="-"/>
            </a:pPr>
            <a:r>
              <a:rPr lang="hu-HU" sz="1800" dirty="0"/>
              <a:t>  teljes ajánlatfelvétel támogatása</a:t>
            </a:r>
            <a:endParaRPr lang="en-GB" sz="1800" dirty="0"/>
          </a:p>
        </p:txBody>
      </p:sp>
      <p:sp>
        <p:nvSpPr>
          <p:cNvPr id="43011" name="Datumsplatzhalter 71"/>
          <p:cNvSpPr>
            <a:spLocks noGrp="1"/>
          </p:cNvSpPr>
          <p:nvPr>
            <p:ph type="dt" sz="quarter" idx="2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23998" indent="-24000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959997" indent="-191999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343996" indent="-191999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1727994" indent="-191999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111994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495992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2879992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263990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22664" fontAlgn="base">
              <a:spcBef>
                <a:spcPct val="0"/>
              </a:spcBef>
              <a:spcAft>
                <a:spcPct val="0"/>
              </a:spcAft>
              <a:buClr>
                <a:srgbClr val="96DCFA"/>
              </a:buClr>
            </a:pPr>
            <a:fld id="{239EBB22-D4A6-4E50-B39A-9F432E2A61E5}" type="datetime5">
              <a:rPr lang="en-US" altLang="hu-HU" sz="700">
                <a:solidFill>
                  <a:srgbClr val="000000"/>
                </a:solidFill>
              </a:rPr>
              <a:pPr defTabSz="1022664" fontAlgn="base">
                <a:spcBef>
                  <a:spcPct val="0"/>
                </a:spcBef>
                <a:spcAft>
                  <a:spcPct val="0"/>
                </a:spcAft>
                <a:buClr>
                  <a:srgbClr val="96DCFA"/>
                </a:buClr>
              </a:pPr>
              <a:t>4-Mar-21</a:t>
            </a:fld>
            <a:endParaRPr lang="en-GB" altLang="hu-HU" sz="700">
              <a:solidFill>
                <a:srgbClr val="000000"/>
              </a:solidFill>
            </a:endParaRPr>
          </a:p>
        </p:txBody>
      </p:sp>
      <p:sp>
        <p:nvSpPr>
          <p:cNvPr id="43012" name="Fußzeilenplatzhalter 7"/>
          <p:cNvSpPr>
            <a:spLocks noGrp="1"/>
          </p:cNvSpPr>
          <p:nvPr>
            <p:ph type="ftr" sz="quarter" idx="2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23998" indent="-24000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959997" indent="-191999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343996" indent="-191999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1727994" indent="-191999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111994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495992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2879992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263990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22664" fontAlgn="base">
              <a:spcBef>
                <a:spcPct val="0"/>
              </a:spcBef>
              <a:spcAft>
                <a:spcPct val="0"/>
              </a:spcAft>
              <a:buClr>
                <a:srgbClr val="96DCFA"/>
              </a:buClr>
            </a:pPr>
            <a:r>
              <a:rPr lang="en-GB" altLang="hu-HU" sz="700">
                <a:solidFill>
                  <a:srgbClr val="000000"/>
                </a:solidFill>
              </a:rPr>
              <a:t>File name | department | author </a:t>
            </a:r>
          </a:p>
        </p:txBody>
      </p:sp>
      <p:sp>
        <p:nvSpPr>
          <p:cNvPr id="43013" name="Foliennummernplatzhalter 8"/>
          <p:cNvSpPr>
            <a:spLocks noGrp="1"/>
          </p:cNvSpPr>
          <p:nvPr>
            <p:ph type="sldNum" sz="quarter" idx="2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23998" indent="-24000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959997" indent="-191999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343996" indent="-191999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1727994" indent="-191999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111994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495992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2879992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263990" indent="-191999" defTabSz="1022664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22664" fontAlgn="base">
              <a:spcBef>
                <a:spcPct val="0"/>
              </a:spcBef>
              <a:spcAft>
                <a:spcPct val="0"/>
              </a:spcAft>
              <a:buClr>
                <a:srgbClr val="96DCFA"/>
              </a:buClr>
            </a:pPr>
            <a:fld id="{4DD5DEFE-1B0E-4BC9-A6C0-3978FB15DE38}" type="slidenum">
              <a:rPr lang="en-GB" altLang="hu-HU" sz="700">
                <a:solidFill>
                  <a:srgbClr val="000000"/>
                </a:solidFill>
              </a:rPr>
              <a:pPr defTabSz="1022664" fontAlgn="base">
                <a:spcBef>
                  <a:spcPct val="0"/>
                </a:spcBef>
                <a:spcAft>
                  <a:spcPct val="0"/>
                </a:spcAft>
                <a:buClr>
                  <a:srgbClr val="96DCFA"/>
                </a:buClr>
              </a:pPr>
              <a:t>7</a:t>
            </a:fld>
            <a:endParaRPr lang="en-GB" altLang="hu-HU" sz="700">
              <a:solidFill>
                <a:srgbClr val="000000"/>
              </a:solidFill>
            </a:endParaRPr>
          </a:p>
        </p:txBody>
      </p:sp>
      <p:sp>
        <p:nvSpPr>
          <p:cNvPr id="43014" name="Textplatzhalter 75"/>
          <p:cNvSpPr>
            <a:spLocks noGrp="1"/>
          </p:cNvSpPr>
          <p:nvPr>
            <p:ph type="body" sz="quarter" idx="19"/>
          </p:nvPr>
        </p:nvSpPr>
        <p:spPr bwMode="auto">
          <a:xfrm>
            <a:off x="2" y="0"/>
            <a:ext cx="6488561" cy="768172"/>
          </a:xfrm>
          <a:solidFill>
            <a:srgbClr val="EBE7DB"/>
          </a:solidFill>
          <a:ln w="9525"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altLang="hu-HU" dirty="0">
              <a:solidFill>
                <a:srgbClr val="FFFFFF"/>
              </a:solidFill>
            </a:endParaRPr>
          </a:p>
        </p:txBody>
      </p:sp>
      <p:sp>
        <p:nvSpPr>
          <p:cNvPr id="2" name="Title 1" descr="Standard-Headline"/>
          <p:cNvSpPr>
            <a:spLocks noGrp="1"/>
          </p:cNvSpPr>
          <p:nvPr>
            <p:ph type="title"/>
          </p:nvPr>
        </p:nvSpPr>
        <p:spPr>
          <a:xfrm>
            <a:off x="381050" y="836712"/>
            <a:ext cx="8005614" cy="432048"/>
          </a:xfrm>
        </p:spPr>
        <p:txBody>
          <a:bodyPr/>
          <a:lstStyle/>
          <a:p>
            <a:pPr defTabSz="1023972" fontAlgn="auto">
              <a:spcAft>
                <a:spcPts val="0"/>
              </a:spcAft>
              <a:defRPr/>
            </a:pPr>
            <a:r>
              <a:rPr lang="hu-HU" sz="2000" dirty="0">
                <a:solidFill>
                  <a:srgbClr val="FF0000"/>
                </a:solidFill>
              </a:rPr>
              <a:t>Nem tartozik a tevékenységi körbe: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48225973"/>
      </p:ext>
    </p:extLst>
  </p:cSld>
  <p:clrMapOvr>
    <a:masterClrMapping/>
  </p:clrMapOvr>
</p:sld>
</file>

<file path=ppt/theme/theme1.xml><?xml version="1.0" encoding="utf-8"?>
<a:theme xmlns:a="http://schemas.openxmlformats.org/drawingml/2006/main" name="AZ_Global_Master_16_9_June_2017">
  <a:themeElements>
    <a:clrScheme name="Global_Master_June_2017">
      <a:dk1>
        <a:srgbClr val="000000"/>
      </a:dk1>
      <a:lt1>
        <a:srgbClr val="FFFFFF"/>
      </a:lt1>
      <a:dk2>
        <a:srgbClr val="49648C"/>
      </a:dk2>
      <a:lt2>
        <a:srgbClr val="D4CDCD"/>
      </a:lt2>
      <a:accent1>
        <a:srgbClr val="96DCFA"/>
      </a:accent1>
      <a:accent2>
        <a:srgbClr val="CCDD61"/>
      </a:accent2>
      <a:accent3>
        <a:srgbClr val="EECCD5"/>
      </a:accent3>
      <a:accent4>
        <a:srgbClr val="FDD25C"/>
      </a:accent4>
      <a:accent5>
        <a:srgbClr val="FF934F"/>
      </a:accent5>
      <a:accent6>
        <a:srgbClr val="C0DDBD"/>
      </a:accent6>
      <a:hlink>
        <a:srgbClr val="003781"/>
      </a:hlink>
      <a:folHlink>
        <a:srgbClr val="5A3982"/>
      </a:folHlink>
    </a:clrScheme>
    <a:fontScheme name="Allianz_Arial_201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4F2F2"/>
        </a:solidFill>
        <a:ln>
          <a:noFill/>
        </a:ln>
      </a:spPr>
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spcBef>
            <a:spcPts val="100"/>
          </a:spcBef>
          <a:spcAft>
            <a:spcPts val="100"/>
          </a:spcAft>
          <a:defRPr sz="1400" dirty="0" smtClean="0"/>
        </a:defPPr>
      </a:lstStyle>
    </a:spDef>
    <a:txDef>
      <a:spPr/>
      <a:bodyPr vert="horz" wrap="square" lIns="72000" tIns="72000" rIns="72000" bIns="72000" rtlCol="0">
        <a:spAutoFit/>
      </a:bodyPr>
      <a:lstStyle>
        <a:defPPr>
          <a:defRPr sz="1800" dirty="0" smtClean="0"/>
        </a:defPPr>
      </a:lstStyle>
    </a:txDef>
  </a:objectDefaults>
  <a:extraClrSchemeLst/>
  <a:custClrLst>
    <a:custClr name="rgb(90,83,96)">
      <a:srgbClr val="5A5360"/>
    </a:custClr>
    <a:custClr name="rgb(215,211,217)">
      <a:srgbClr val="D7D3D9"/>
    </a:custClr>
    <a:custClr name="rgb(90,57,130)">
      <a:srgbClr val="5A3982"/>
    </a:custClr>
    <a:custClr name="rgb(218,208,225)">
      <a:srgbClr val="DAD0E1"/>
    </a:custClr>
    <a:custClr name="rgb(91,93,48)">
      <a:srgbClr val="5B5D30"/>
    </a:custClr>
    <a:custClr name="rgb(212,213,200)">
      <a:srgbClr val="D4D5C8"/>
    </a:custClr>
    <a:custClr name="rgb(64,125,113)">
      <a:srgbClr val="407D71"/>
    </a:custClr>
    <a:custClr name="rgb(195,216,212)">
      <a:srgbClr val="C3D8D4"/>
    </a:custClr>
    <a:custClr name="rgb(73,100,140)">
      <a:srgbClr val="49648C"/>
    </a:custClr>
    <a:custClr name="rgb(202,212,222)">
      <a:srgbClr val="CAD4DE"/>
    </a:custClr>
    <a:custClr name="rgb(183,30,63)">
      <a:srgbClr val="B71E3F"/>
    </a:custClr>
    <a:custClr name="rgb(241,200,208)">
      <a:srgbClr val="F1C8D0"/>
    </a:custClr>
    <a:custClr name="rgb(0,125,140)">
      <a:srgbClr val="007D8C"/>
    </a:custClr>
    <a:custClr name="rgb(177,218,221)">
      <a:srgbClr val="B1DADD"/>
    </a:custClr>
    <a:custClr name="rgb(192,221,189)">
      <a:srgbClr val="C0DDBD"/>
    </a:custClr>
    <a:custClr name="rgb(223,238,222)">
      <a:srgbClr val="DFEEDE"/>
    </a:custClr>
    <a:custClr name="rgb(239,246,238)">
      <a:srgbClr val="EFF6EE"/>
    </a:custClr>
    <a:custClr name="rgb(234,207,192)">
      <a:srgbClr val="EACFC0"/>
    </a:custClr>
    <a:custClr name="rgb(243,229,223)">
      <a:srgbClr val="F3E5DF"/>
    </a:custClr>
    <a:custClr name="rgb(249,242,239)">
      <a:srgbClr val="F9F2EF"/>
    </a:custClr>
    <a:custClr name="rgb(212,205,205)">
      <a:srgbClr val="D4CDCD"/>
    </a:custClr>
    <a:custClr name="rgb(239,232,230)">
      <a:srgbClr val="EFE8E6"/>
    </a:custClr>
    <a:custClr name="rgb(248,244,242)">
      <a:srgbClr val="F8F4F2"/>
    </a:custClr>
    <a:custClr name="rgb(207,233,238)">
      <a:srgbClr val="CFE9EE"/>
    </a:custClr>
    <a:custClr name="rgb(230,244,246)">
      <a:srgbClr val="E6F4F6"/>
    </a:custClr>
    <a:custClr name="rgb(241,249,250)">
      <a:srgbClr val="F1F9FA"/>
    </a:custClr>
    <a:custClr name="rgb(235,225,191)">
      <a:srgbClr val="EBE1BF"/>
    </a:custClr>
    <a:custClr name="rgb(245,240,224)">
      <a:srgbClr val="F5F0E0"/>
    </a:custClr>
    <a:custClr name="rgb(250,247,239)">
      <a:srgbClr val="FAF7EF"/>
    </a:custClr>
    <a:custClr name="rgb(0,55,129)">
      <a:srgbClr val="003781"/>
    </a:custClr>
    <a:custClr name="rgb(238,204,213)">
      <a:srgbClr val="EECCD5"/>
    </a:custClr>
    <a:custClr name="rgb(246,229,234)">
      <a:srgbClr val="F6E5EA"/>
    </a:custClr>
    <a:custClr name="rgb(251,242,244)">
      <a:srgbClr val="FBF2F4"/>
    </a:custClr>
    <a:custClr name="rgb(219,211,189)">
      <a:srgbClr val="DBD3BD"/>
    </a:custClr>
    <a:custClr name="rgb(235,231,219)">
      <a:srgbClr val="EBE7DB"/>
    </a:custClr>
    <a:custClr name="rgb(245,243,237)">
      <a:srgbClr val="F5F3ED"/>
    </a:custClr>
    <a:custClr name="rgb(204,221,97)">
      <a:srgbClr val="CCDD61"/>
    </a:custClr>
    <a:custClr name="rgb(227,235,175)">
      <a:srgbClr val="E3EBAF"/>
    </a:custClr>
    <a:custClr name="rgb(150,220,250)">
      <a:srgbClr val="96DCFA"/>
    </a:custClr>
    <a:custClr name="rgb(193,235,251)">
      <a:srgbClr val="C1EBFB"/>
    </a:custClr>
    <a:custClr name="rgb(138,103,156)">
      <a:srgbClr val="8A679C"/>
    </a:custClr>
    <a:custClr name="rgb(225,207,234)">
      <a:srgbClr val="E1CFEA"/>
    </a:custClr>
    <a:custClr name="rgb(228,0,58)">
      <a:srgbClr val="E4003A"/>
    </a:custClr>
    <a:custClr name="rgb(247,199,195)">
      <a:srgbClr val="F7C7C3"/>
    </a:custClr>
    <a:custClr name="rgb(127,228,224)">
      <a:srgbClr val="7FE4E0"/>
    </a:custClr>
    <a:custClr name="rgb(195,232,231)">
      <a:srgbClr val="C3E8E7"/>
    </a:custClr>
    <a:custClr name="rgb(253,210,92)">
      <a:srgbClr val="FDD25C"/>
    </a:custClr>
    <a:custClr name="rgb(255,232,176)">
      <a:srgbClr val="FFE8B0"/>
    </a:custClr>
    <a:custClr name="rgb(255,147,79)">
      <a:srgbClr val="FF934F"/>
    </a:custClr>
    <a:custClr name="rgb(247,202,171)">
      <a:srgbClr val="F7CAAB"/>
    </a:custClr>
  </a:custClrLst>
</a:theme>
</file>

<file path=ppt/theme/theme2.xml><?xml version="1.0" encoding="utf-8"?>
<a:theme xmlns:a="http://schemas.openxmlformats.org/drawingml/2006/main" name="1_AZ_Global_Master_16_9_June_2017">
  <a:themeElements>
    <a:clrScheme name="Global_Master_June_2017">
      <a:dk1>
        <a:srgbClr val="000000"/>
      </a:dk1>
      <a:lt1>
        <a:srgbClr val="FFFFFF"/>
      </a:lt1>
      <a:dk2>
        <a:srgbClr val="49648C"/>
      </a:dk2>
      <a:lt2>
        <a:srgbClr val="D4CDCD"/>
      </a:lt2>
      <a:accent1>
        <a:srgbClr val="96DCFA"/>
      </a:accent1>
      <a:accent2>
        <a:srgbClr val="CCDD61"/>
      </a:accent2>
      <a:accent3>
        <a:srgbClr val="EECCD5"/>
      </a:accent3>
      <a:accent4>
        <a:srgbClr val="FDD25C"/>
      </a:accent4>
      <a:accent5>
        <a:srgbClr val="FF934F"/>
      </a:accent5>
      <a:accent6>
        <a:srgbClr val="C0DDBD"/>
      </a:accent6>
      <a:hlink>
        <a:srgbClr val="003781"/>
      </a:hlink>
      <a:folHlink>
        <a:srgbClr val="5A3982"/>
      </a:folHlink>
    </a:clrScheme>
    <a:fontScheme name="Allianz_Arial_201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4F2F2"/>
        </a:solidFill>
        <a:ln>
          <a:noFill/>
        </a:ln>
      </a:spPr>
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spcBef>
            <a:spcPts val="100"/>
          </a:spcBef>
          <a:spcAft>
            <a:spcPts val="100"/>
          </a:spcAft>
          <a:defRPr sz="1400" dirty="0" smtClean="0"/>
        </a:defPPr>
      </a:lstStyle>
    </a:spDef>
    <a:txDef>
      <a:spPr/>
      <a:bodyPr vert="horz" wrap="square" lIns="72000" tIns="72000" rIns="72000" bIns="72000" rtlCol="0">
        <a:spAutoFit/>
      </a:bodyPr>
      <a:lstStyle>
        <a:defPPr>
          <a:defRPr sz="1800" dirty="0" smtClean="0"/>
        </a:defPPr>
      </a:lstStyle>
    </a:txDef>
  </a:objectDefaults>
  <a:extraClrSchemeLst/>
  <a:custClrLst>
    <a:custClr name="rgb(90,83,96)">
      <a:srgbClr val="5A5360"/>
    </a:custClr>
    <a:custClr name="rgb(215,211,217)">
      <a:srgbClr val="D7D3D9"/>
    </a:custClr>
    <a:custClr name="rgb(90,57,130)">
      <a:srgbClr val="5A3982"/>
    </a:custClr>
    <a:custClr name="rgb(218,208,225)">
      <a:srgbClr val="DAD0E1"/>
    </a:custClr>
    <a:custClr name="rgb(91,93,48)">
      <a:srgbClr val="5B5D30"/>
    </a:custClr>
    <a:custClr name="rgb(212,213,200)">
      <a:srgbClr val="D4D5C8"/>
    </a:custClr>
    <a:custClr name="rgb(64,125,113)">
      <a:srgbClr val="407D71"/>
    </a:custClr>
    <a:custClr name="rgb(195,216,212)">
      <a:srgbClr val="C3D8D4"/>
    </a:custClr>
    <a:custClr name="rgb(73,100,140)">
      <a:srgbClr val="49648C"/>
    </a:custClr>
    <a:custClr name="rgb(202,212,222)">
      <a:srgbClr val="CAD4DE"/>
    </a:custClr>
    <a:custClr name="rgb(183,30,63)">
      <a:srgbClr val="B71E3F"/>
    </a:custClr>
    <a:custClr name="rgb(241,200,208)">
      <a:srgbClr val="F1C8D0"/>
    </a:custClr>
    <a:custClr name="rgb(0,125,140)">
      <a:srgbClr val="007D8C"/>
    </a:custClr>
    <a:custClr name="rgb(177,218,221)">
      <a:srgbClr val="B1DADD"/>
    </a:custClr>
    <a:custClr name="rgb(192,221,189)">
      <a:srgbClr val="C0DDBD"/>
    </a:custClr>
    <a:custClr name="rgb(223,238,222)">
      <a:srgbClr val="DFEEDE"/>
    </a:custClr>
    <a:custClr name="rgb(239,246,238)">
      <a:srgbClr val="EFF6EE"/>
    </a:custClr>
    <a:custClr name="rgb(234,207,192)">
      <a:srgbClr val="EACFC0"/>
    </a:custClr>
    <a:custClr name="rgb(243,229,223)">
      <a:srgbClr val="F3E5DF"/>
    </a:custClr>
    <a:custClr name="rgb(249,242,239)">
      <a:srgbClr val="F9F2EF"/>
    </a:custClr>
    <a:custClr name="rgb(212,205,205)">
      <a:srgbClr val="D4CDCD"/>
    </a:custClr>
    <a:custClr name="rgb(239,232,230)">
      <a:srgbClr val="EFE8E6"/>
    </a:custClr>
    <a:custClr name="rgb(248,244,242)">
      <a:srgbClr val="F8F4F2"/>
    </a:custClr>
    <a:custClr name="rgb(207,233,238)">
      <a:srgbClr val="CFE9EE"/>
    </a:custClr>
    <a:custClr name="rgb(230,244,246)">
      <a:srgbClr val="E6F4F6"/>
    </a:custClr>
    <a:custClr name="rgb(241,249,250)">
      <a:srgbClr val="F1F9FA"/>
    </a:custClr>
    <a:custClr name="rgb(235,225,191)">
      <a:srgbClr val="EBE1BF"/>
    </a:custClr>
    <a:custClr name="rgb(245,240,224)">
      <a:srgbClr val="F5F0E0"/>
    </a:custClr>
    <a:custClr name="rgb(250,247,239)">
      <a:srgbClr val="FAF7EF"/>
    </a:custClr>
    <a:custClr name="rgb(0,55,129)">
      <a:srgbClr val="003781"/>
    </a:custClr>
    <a:custClr name="rgb(238,204,213)">
      <a:srgbClr val="EECCD5"/>
    </a:custClr>
    <a:custClr name="rgb(246,229,234)">
      <a:srgbClr val="F6E5EA"/>
    </a:custClr>
    <a:custClr name="rgb(251,242,244)">
      <a:srgbClr val="FBF2F4"/>
    </a:custClr>
    <a:custClr name="rgb(219,211,189)">
      <a:srgbClr val="DBD3BD"/>
    </a:custClr>
    <a:custClr name="rgb(235,231,219)">
      <a:srgbClr val="EBE7DB"/>
    </a:custClr>
    <a:custClr name="rgb(245,243,237)">
      <a:srgbClr val="F5F3ED"/>
    </a:custClr>
    <a:custClr name="rgb(204,221,97)">
      <a:srgbClr val="CCDD61"/>
    </a:custClr>
    <a:custClr name="rgb(227,235,175)">
      <a:srgbClr val="E3EBAF"/>
    </a:custClr>
    <a:custClr name="rgb(150,220,250)">
      <a:srgbClr val="96DCFA"/>
    </a:custClr>
    <a:custClr name="rgb(193,235,251)">
      <a:srgbClr val="C1EBFB"/>
    </a:custClr>
    <a:custClr name="rgb(138,103,156)">
      <a:srgbClr val="8A679C"/>
    </a:custClr>
    <a:custClr name="rgb(225,207,234)">
      <a:srgbClr val="E1CFEA"/>
    </a:custClr>
    <a:custClr name="rgb(228,0,58)">
      <a:srgbClr val="E4003A"/>
    </a:custClr>
    <a:custClr name="rgb(247,199,195)">
      <a:srgbClr val="F7C7C3"/>
    </a:custClr>
    <a:custClr name="rgb(127,228,224)">
      <a:srgbClr val="7FE4E0"/>
    </a:custClr>
    <a:custClr name="rgb(195,232,231)">
      <a:srgbClr val="C3E8E7"/>
    </a:custClr>
    <a:custClr name="rgb(253,210,92)">
      <a:srgbClr val="FDD25C"/>
    </a:custClr>
    <a:custClr name="rgb(255,232,176)">
      <a:srgbClr val="FFE8B0"/>
    </a:custClr>
    <a:custClr name="rgb(255,147,79)">
      <a:srgbClr val="FF934F"/>
    </a:custClr>
    <a:custClr name="rgb(247,202,171)">
      <a:srgbClr val="F7CAAB"/>
    </a:custClr>
  </a:custClrLst>
</a:theme>
</file>

<file path=ppt/theme/theme3.xml><?xml version="1.0" encoding="utf-8"?>
<a:theme xmlns:a="http://schemas.openxmlformats.org/drawingml/2006/main" name="2_AZ_Global_Master_16_9_June_2017">
  <a:themeElements>
    <a:clrScheme name="Global_Master_June_2017">
      <a:dk1>
        <a:srgbClr val="000000"/>
      </a:dk1>
      <a:lt1>
        <a:srgbClr val="FFFFFF"/>
      </a:lt1>
      <a:dk2>
        <a:srgbClr val="49648C"/>
      </a:dk2>
      <a:lt2>
        <a:srgbClr val="D4CDCD"/>
      </a:lt2>
      <a:accent1>
        <a:srgbClr val="96DCFA"/>
      </a:accent1>
      <a:accent2>
        <a:srgbClr val="CCDD61"/>
      </a:accent2>
      <a:accent3>
        <a:srgbClr val="EECCD5"/>
      </a:accent3>
      <a:accent4>
        <a:srgbClr val="FDD25C"/>
      </a:accent4>
      <a:accent5>
        <a:srgbClr val="FF934F"/>
      </a:accent5>
      <a:accent6>
        <a:srgbClr val="C0DDBD"/>
      </a:accent6>
      <a:hlink>
        <a:srgbClr val="003781"/>
      </a:hlink>
      <a:folHlink>
        <a:srgbClr val="5A3982"/>
      </a:folHlink>
    </a:clrScheme>
    <a:fontScheme name="Allianz_Arial_201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4F2F2"/>
        </a:solidFill>
        <a:ln>
          <a:noFill/>
        </a:ln>
      </a:spPr>
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spcBef>
            <a:spcPts val="100"/>
          </a:spcBef>
          <a:spcAft>
            <a:spcPts val="100"/>
          </a:spcAft>
          <a:defRPr sz="1400" dirty="0" smtClean="0"/>
        </a:defPPr>
      </a:lstStyle>
    </a:spDef>
    <a:txDef>
      <a:spPr/>
      <a:bodyPr vert="horz" wrap="square" lIns="72000" tIns="72000" rIns="72000" bIns="72000" rtlCol="0">
        <a:spAutoFit/>
      </a:bodyPr>
      <a:lstStyle>
        <a:defPPr>
          <a:defRPr sz="1800" dirty="0" smtClean="0"/>
        </a:defPPr>
      </a:lstStyle>
    </a:txDef>
  </a:objectDefaults>
  <a:extraClrSchemeLst/>
  <a:custClrLst>
    <a:custClr name="rgb(90,83,96)">
      <a:srgbClr val="5A5360"/>
    </a:custClr>
    <a:custClr name="rgb(215,211,217)">
      <a:srgbClr val="D7D3D9"/>
    </a:custClr>
    <a:custClr name="rgb(90,57,130)">
      <a:srgbClr val="5A3982"/>
    </a:custClr>
    <a:custClr name="rgb(218,208,225)">
      <a:srgbClr val="DAD0E1"/>
    </a:custClr>
    <a:custClr name="rgb(91,93,48)">
      <a:srgbClr val="5B5D30"/>
    </a:custClr>
    <a:custClr name="rgb(212,213,200)">
      <a:srgbClr val="D4D5C8"/>
    </a:custClr>
    <a:custClr name="rgb(64,125,113)">
      <a:srgbClr val="407D71"/>
    </a:custClr>
    <a:custClr name="rgb(195,216,212)">
      <a:srgbClr val="C3D8D4"/>
    </a:custClr>
    <a:custClr name="rgb(73,100,140)">
      <a:srgbClr val="49648C"/>
    </a:custClr>
    <a:custClr name="rgb(202,212,222)">
      <a:srgbClr val="CAD4DE"/>
    </a:custClr>
    <a:custClr name="rgb(183,30,63)">
      <a:srgbClr val="B71E3F"/>
    </a:custClr>
    <a:custClr name="rgb(241,200,208)">
      <a:srgbClr val="F1C8D0"/>
    </a:custClr>
    <a:custClr name="rgb(0,125,140)">
      <a:srgbClr val="007D8C"/>
    </a:custClr>
    <a:custClr name="rgb(177,218,221)">
      <a:srgbClr val="B1DADD"/>
    </a:custClr>
    <a:custClr name="rgb(192,221,189)">
      <a:srgbClr val="C0DDBD"/>
    </a:custClr>
    <a:custClr name="rgb(223,238,222)">
      <a:srgbClr val="DFEEDE"/>
    </a:custClr>
    <a:custClr name="rgb(239,246,238)">
      <a:srgbClr val="EFF6EE"/>
    </a:custClr>
    <a:custClr name="rgb(234,207,192)">
      <a:srgbClr val="EACFC0"/>
    </a:custClr>
    <a:custClr name="rgb(243,229,223)">
      <a:srgbClr val="F3E5DF"/>
    </a:custClr>
    <a:custClr name="rgb(249,242,239)">
      <a:srgbClr val="F9F2EF"/>
    </a:custClr>
    <a:custClr name="rgb(212,205,205)">
      <a:srgbClr val="D4CDCD"/>
    </a:custClr>
    <a:custClr name="rgb(239,232,230)">
      <a:srgbClr val="EFE8E6"/>
    </a:custClr>
    <a:custClr name="rgb(248,244,242)">
      <a:srgbClr val="F8F4F2"/>
    </a:custClr>
    <a:custClr name="rgb(207,233,238)">
      <a:srgbClr val="CFE9EE"/>
    </a:custClr>
    <a:custClr name="rgb(230,244,246)">
      <a:srgbClr val="E6F4F6"/>
    </a:custClr>
    <a:custClr name="rgb(241,249,250)">
      <a:srgbClr val="F1F9FA"/>
    </a:custClr>
    <a:custClr name="rgb(235,225,191)">
      <a:srgbClr val="EBE1BF"/>
    </a:custClr>
    <a:custClr name="rgb(245,240,224)">
      <a:srgbClr val="F5F0E0"/>
    </a:custClr>
    <a:custClr name="rgb(250,247,239)">
      <a:srgbClr val="FAF7EF"/>
    </a:custClr>
    <a:custClr name="rgb(0,55,129)">
      <a:srgbClr val="003781"/>
    </a:custClr>
    <a:custClr name="rgb(238,204,213)">
      <a:srgbClr val="EECCD5"/>
    </a:custClr>
    <a:custClr name="rgb(246,229,234)">
      <a:srgbClr val="F6E5EA"/>
    </a:custClr>
    <a:custClr name="rgb(251,242,244)">
      <a:srgbClr val="FBF2F4"/>
    </a:custClr>
    <a:custClr name="rgb(219,211,189)">
      <a:srgbClr val="DBD3BD"/>
    </a:custClr>
    <a:custClr name="rgb(235,231,219)">
      <a:srgbClr val="EBE7DB"/>
    </a:custClr>
    <a:custClr name="rgb(245,243,237)">
      <a:srgbClr val="F5F3ED"/>
    </a:custClr>
    <a:custClr name="rgb(204,221,97)">
      <a:srgbClr val="CCDD61"/>
    </a:custClr>
    <a:custClr name="rgb(227,235,175)">
      <a:srgbClr val="E3EBAF"/>
    </a:custClr>
    <a:custClr name="rgb(150,220,250)">
      <a:srgbClr val="96DCFA"/>
    </a:custClr>
    <a:custClr name="rgb(193,235,251)">
      <a:srgbClr val="C1EBFB"/>
    </a:custClr>
    <a:custClr name="rgb(138,103,156)">
      <a:srgbClr val="8A679C"/>
    </a:custClr>
    <a:custClr name="rgb(225,207,234)">
      <a:srgbClr val="E1CFEA"/>
    </a:custClr>
    <a:custClr name="rgb(228,0,58)">
      <a:srgbClr val="E4003A"/>
    </a:custClr>
    <a:custClr name="rgb(247,199,195)">
      <a:srgbClr val="F7C7C3"/>
    </a:custClr>
    <a:custClr name="rgb(127,228,224)">
      <a:srgbClr val="7FE4E0"/>
    </a:custClr>
    <a:custClr name="rgb(195,232,231)">
      <a:srgbClr val="C3E8E7"/>
    </a:custClr>
    <a:custClr name="rgb(253,210,92)">
      <a:srgbClr val="FDD25C"/>
    </a:custClr>
    <a:custClr name="rgb(255,232,176)">
      <a:srgbClr val="FFE8B0"/>
    </a:custClr>
    <a:custClr name="rgb(255,147,79)">
      <a:srgbClr val="FF934F"/>
    </a:custClr>
    <a:custClr name="rgb(247,202,171)">
      <a:srgbClr val="F7CAAB"/>
    </a:custClr>
  </a:custClrLst>
</a:theme>
</file>

<file path=ppt/theme/theme4.xml><?xml version="1.0" encoding="utf-8"?>
<a:theme xmlns:a="http://schemas.openxmlformats.org/drawingml/2006/main" name="3_AZ_Global_Master_16_9_June_2017">
  <a:themeElements>
    <a:clrScheme name="Global_Master_June_2017">
      <a:dk1>
        <a:srgbClr val="000000"/>
      </a:dk1>
      <a:lt1>
        <a:srgbClr val="FFFFFF"/>
      </a:lt1>
      <a:dk2>
        <a:srgbClr val="49648C"/>
      </a:dk2>
      <a:lt2>
        <a:srgbClr val="D4CDCD"/>
      </a:lt2>
      <a:accent1>
        <a:srgbClr val="96DCFA"/>
      </a:accent1>
      <a:accent2>
        <a:srgbClr val="CCDD61"/>
      </a:accent2>
      <a:accent3>
        <a:srgbClr val="EECCD5"/>
      </a:accent3>
      <a:accent4>
        <a:srgbClr val="FDD25C"/>
      </a:accent4>
      <a:accent5>
        <a:srgbClr val="FF934F"/>
      </a:accent5>
      <a:accent6>
        <a:srgbClr val="C0DDBD"/>
      </a:accent6>
      <a:hlink>
        <a:srgbClr val="003781"/>
      </a:hlink>
      <a:folHlink>
        <a:srgbClr val="5A3982"/>
      </a:folHlink>
    </a:clrScheme>
    <a:fontScheme name="Allianz_Arial_201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4F2F2"/>
        </a:solidFill>
        <a:ln>
          <a:noFill/>
        </a:ln>
      </a:spPr>
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spcBef>
            <a:spcPts val="100"/>
          </a:spcBef>
          <a:spcAft>
            <a:spcPts val="100"/>
          </a:spcAft>
          <a:defRPr sz="1400" dirty="0" smtClean="0"/>
        </a:defPPr>
      </a:lstStyle>
    </a:spDef>
    <a:txDef>
      <a:spPr/>
      <a:bodyPr vert="horz" wrap="square" lIns="72000" tIns="72000" rIns="72000" bIns="72000" rtlCol="0">
        <a:spAutoFit/>
      </a:bodyPr>
      <a:lstStyle>
        <a:defPPr>
          <a:defRPr sz="1800" dirty="0" smtClean="0"/>
        </a:defPPr>
      </a:lstStyle>
    </a:txDef>
  </a:objectDefaults>
  <a:extraClrSchemeLst/>
  <a:custClrLst>
    <a:custClr name="rgb(90,83,96)">
      <a:srgbClr val="5A5360"/>
    </a:custClr>
    <a:custClr name="rgb(215,211,217)">
      <a:srgbClr val="D7D3D9"/>
    </a:custClr>
    <a:custClr name="rgb(90,57,130)">
      <a:srgbClr val="5A3982"/>
    </a:custClr>
    <a:custClr name="rgb(218,208,225)">
      <a:srgbClr val="DAD0E1"/>
    </a:custClr>
    <a:custClr name="rgb(91,93,48)">
      <a:srgbClr val="5B5D30"/>
    </a:custClr>
    <a:custClr name="rgb(212,213,200)">
      <a:srgbClr val="D4D5C8"/>
    </a:custClr>
    <a:custClr name="rgb(64,125,113)">
      <a:srgbClr val="407D71"/>
    </a:custClr>
    <a:custClr name="rgb(195,216,212)">
      <a:srgbClr val="C3D8D4"/>
    </a:custClr>
    <a:custClr name="rgb(73,100,140)">
      <a:srgbClr val="49648C"/>
    </a:custClr>
    <a:custClr name="rgb(202,212,222)">
      <a:srgbClr val="CAD4DE"/>
    </a:custClr>
    <a:custClr name="rgb(183,30,63)">
      <a:srgbClr val="B71E3F"/>
    </a:custClr>
    <a:custClr name="rgb(241,200,208)">
      <a:srgbClr val="F1C8D0"/>
    </a:custClr>
    <a:custClr name="rgb(0,125,140)">
      <a:srgbClr val="007D8C"/>
    </a:custClr>
    <a:custClr name="rgb(177,218,221)">
      <a:srgbClr val="B1DADD"/>
    </a:custClr>
    <a:custClr name="rgb(192,221,189)">
      <a:srgbClr val="C0DDBD"/>
    </a:custClr>
    <a:custClr name="rgb(223,238,222)">
      <a:srgbClr val="DFEEDE"/>
    </a:custClr>
    <a:custClr name="rgb(239,246,238)">
      <a:srgbClr val="EFF6EE"/>
    </a:custClr>
    <a:custClr name="rgb(234,207,192)">
      <a:srgbClr val="EACFC0"/>
    </a:custClr>
    <a:custClr name="rgb(243,229,223)">
      <a:srgbClr val="F3E5DF"/>
    </a:custClr>
    <a:custClr name="rgb(249,242,239)">
      <a:srgbClr val="F9F2EF"/>
    </a:custClr>
    <a:custClr name="rgb(212,205,205)">
      <a:srgbClr val="D4CDCD"/>
    </a:custClr>
    <a:custClr name="rgb(239,232,230)">
      <a:srgbClr val="EFE8E6"/>
    </a:custClr>
    <a:custClr name="rgb(248,244,242)">
      <a:srgbClr val="F8F4F2"/>
    </a:custClr>
    <a:custClr name="rgb(207,233,238)">
      <a:srgbClr val="CFE9EE"/>
    </a:custClr>
    <a:custClr name="rgb(230,244,246)">
      <a:srgbClr val="E6F4F6"/>
    </a:custClr>
    <a:custClr name="rgb(241,249,250)">
      <a:srgbClr val="F1F9FA"/>
    </a:custClr>
    <a:custClr name="rgb(235,225,191)">
      <a:srgbClr val="EBE1BF"/>
    </a:custClr>
    <a:custClr name="rgb(245,240,224)">
      <a:srgbClr val="F5F0E0"/>
    </a:custClr>
    <a:custClr name="rgb(250,247,239)">
      <a:srgbClr val="FAF7EF"/>
    </a:custClr>
    <a:custClr name="rgb(0,55,129)">
      <a:srgbClr val="003781"/>
    </a:custClr>
    <a:custClr name="rgb(238,204,213)">
      <a:srgbClr val="EECCD5"/>
    </a:custClr>
    <a:custClr name="rgb(246,229,234)">
      <a:srgbClr val="F6E5EA"/>
    </a:custClr>
    <a:custClr name="rgb(251,242,244)">
      <a:srgbClr val="FBF2F4"/>
    </a:custClr>
    <a:custClr name="rgb(219,211,189)">
      <a:srgbClr val="DBD3BD"/>
    </a:custClr>
    <a:custClr name="rgb(235,231,219)">
      <a:srgbClr val="EBE7DB"/>
    </a:custClr>
    <a:custClr name="rgb(245,243,237)">
      <a:srgbClr val="F5F3ED"/>
    </a:custClr>
    <a:custClr name="rgb(204,221,97)">
      <a:srgbClr val="CCDD61"/>
    </a:custClr>
    <a:custClr name="rgb(227,235,175)">
      <a:srgbClr val="E3EBAF"/>
    </a:custClr>
    <a:custClr name="rgb(150,220,250)">
      <a:srgbClr val="96DCFA"/>
    </a:custClr>
    <a:custClr name="rgb(193,235,251)">
      <a:srgbClr val="C1EBFB"/>
    </a:custClr>
    <a:custClr name="rgb(138,103,156)">
      <a:srgbClr val="8A679C"/>
    </a:custClr>
    <a:custClr name="rgb(225,207,234)">
      <a:srgbClr val="E1CFEA"/>
    </a:custClr>
    <a:custClr name="rgb(228,0,58)">
      <a:srgbClr val="E4003A"/>
    </a:custClr>
    <a:custClr name="rgb(247,199,195)">
      <a:srgbClr val="F7C7C3"/>
    </a:custClr>
    <a:custClr name="rgb(127,228,224)">
      <a:srgbClr val="7FE4E0"/>
    </a:custClr>
    <a:custClr name="rgb(195,232,231)">
      <a:srgbClr val="C3E8E7"/>
    </a:custClr>
    <a:custClr name="rgb(253,210,92)">
      <a:srgbClr val="FDD25C"/>
    </a:custClr>
    <a:custClr name="rgb(255,232,176)">
      <a:srgbClr val="FFE8B0"/>
    </a:custClr>
    <a:custClr name="rgb(255,147,79)">
      <a:srgbClr val="FF934F"/>
    </a:custClr>
    <a:custClr name="rgb(247,202,171)">
      <a:srgbClr val="F7CAAB"/>
    </a:custClr>
  </a:custClrLst>
</a:theme>
</file>

<file path=ppt/theme/theme5.xml><?xml version="1.0" encoding="utf-8"?>
<a:theme xmlns:a="http://schemas.openxmlformats.org/drawingml/2006/main" name="4_AZ_Global_Master_16_9_June_2017">
  <a:themeElements>
    <a:clrScheme name="Global_Master_June_2017">
      <a:dk1>
        <a:srgbClr val="000000"/>
      </a:dk1>
      <a:lt1>
        <a:srgbClr val="FFFFFF"/>
      </a:lt1>
      <a:dk2>
        <a:srgbClr val="49648C"/>
      </a:dk2>
      <a:lt2>
        <a:srgbClr val="D4CDCD"/>
      </a:lt2>
      <a:accent1>
        <a:srgbClr val="96DCFA"/>
      </a:accent1>
      <a:accent2>
        <a:srgbClr val="CCDD61"/>
      </a:accent2>
      <a:accent3>
        <a:srgbClr val="EECCD5"/>
      </a:accent3>
      <a:accent4>
        <a:srgbClr val="FDD25C"/>
      </a:accent4>
      <a:accent5>
        <a:srgbClr val="FF934F"/>
      </a:accent5>
      <a:accent6>
        <a:srgbClr val="C0DDBD"/>
      </a:accent6>
      <a:hlink>
        <a:srgbClr val="003781"/>
      </a:hlink>
      <a:folHlink>
        <a:srgbClr val="5A3982"/>
      </a:folHlink>
    </a:clrScheme>
    <a:fontScheme name="Allianz_Arial_201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4F2F2"/>
        </a:solidFill>
        <a:ln>
          <a:noFill/>
        </a:ln>
      </a:spPr>
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spcBef>
            <a:spcPts val="100"/>
          </a:spcBef>
          <a:spcAft>
            <a:spcPts val="100"/>
          </a:spcAft>
          <a:defRPr sz="1400" dirty="0" smtClean="0"/>
        </a:defPPr>
      </a:lstStyle>
    </a:spDef>
    <a:txDef>
      <a:spPr/>
      <a:bodyPr vert="horz" wrap="square" lIns="72000" tIns="72000" rIns="72000" bIns="72000" rtlCol="0">
        <a:spAutoFit/>
      </a:bodyPr>
      <a:lstStyle>
        <a:defPPr>
          <a:defRPr sz="1800" dirty="0" smtClean="0"/>
        </a:defPPr>
      </a:lstStyle>
    </a:txDef>
  </a:objectDefaults>
  <a:extraClrSchemeLst/>
  <a:custClrLst>
    <a:custClr name="rgb(90,83,96)">
      <a:srgbClr val="5A5360"/>
    </a:custClr>
    <a:custClr name="rgb(215,211,217)">
      <a:srgbClr val="D7D3D9"/>
    </a:custClr>
    <a:custClr name="rgb(90,57,130)">
      <a:srgbClr val="5A3982"/>
    </a:custClr>
    <a:custClr name="rgb(218,208,225)">
      <a:srgbClr val="DAD0E1"/>
    </a:custClr>
    <a:custClr name="rgb(91,93,48)">
      <a:srgbClr val="5B5D30"/>
    </a:custClr>
    <a:custClr name="rgb(212,213,200)">
      <a:srgbClr val="D4D5C8"/>
    </a:custClr>
    <a:custClr name="rgb(64,125,113)">
      <a:srgbClr val="407D71"/>
    </a:custClr>
    <a:custClr name="rgb(195,216,212)">
      <a:srgbClr val="C3D8D4"/>
    </a:custClr>
    <a:custClr name="rgb(73,100,140)">
      <a:srgbClr val="49648C"/>
    </a:custClr>
    <a:custClr name="rgb(202,212,222)">
      <a:srgbClr val="CAD4DE"/>
    </a:custClr>
    <a:custClr name="rgb(183,30,63)">
      <a:srgbClr val="B71E3F"/>
    </a:custClr>
    <a:custClr name="rgb(241,200,208)">
      <a:srgbClr val="F1C8D0"/>
    </a:custClr>
    <a:custClr name="rgb(0,125,140)">
      <a:srgbClr val="007D8C"/>
    </a:custClr>
    <a:custClr name="rgb(177,218,221)">
      <a:srgbClr val="B1DADD"/>
    </a:custClr>
    <a:custClr name="rgb(192,221,189)">
      <a:srgbClr val="C0DDBD"/>
    </a:custClr>
    <a:custClr name="rgb(223,238,222)">
      <a:srgbClr val="DFEEDE"/>
    </a:custClr>
    <a:custClr name="rgb(239,246,238)">
      <a:srgbClr val="EFF6EE"/>
    </a:custClr>
    <a:custClr name="rgb(234,207,192)">
      <a:srgbClr val="EACFC0"/>
    </a:custClr>
    <a:custClr name="rgb(243,229,223)">
      <a:srgbClr val="F3E5DF"/>
    </a:custClr>
    <a:custClr name="rgb(249,242,239)">
      <a:srgbClr val="F9F2EF"/>
    </a:custClr>
    <a:custClr name="rgb(212,205,205)">
      <a:srgbClr val="D4CDCD"/>
    </a:custClr>
    <a:custClr name="rgb(239,232,230)">
      <a:srgbClr val="EFE8E6"/>
    </a:custClr>
    <a:custClr name="rgb(248,244,242)">
      <a:srgbClr val="F8F4F2"/>
    </a:custClr>
    <a:custClr name="rgb(207,233,238)">
      <a:srgbClr val="CFE9EE"/>
    </a:custClr>
    <a:custClr name="rgb(230,244,246)">
      <a:srgbClr val="E6F4F6"/>
    </a:custClr>
    <a:custClr name="rgb(241,249,250)">
      <a:srgbClr val="F1F9FA"/>
    </a:custClr>
    <a:custClr name="rgb(235,225,191)">
      <a:srgbClr val="EBE1BF"/>
    </a:custClr>
    <a:custClr name="rgb(245,240,224)">
      <a:srgbClr val="F5F0E0"/>
    </a:custClr>
    <a:custClr name="rgb(250,247,239)">
      <a:srgbClr val="FAF7EF"/>
    </a:custClr>
    <a:custClr name="rgb(0,55,129)">
      <a:srgbClr val="003781"/>
    </a:custClr>
    <a:custClr name="rgb(238,204,213)">
      <a:srgbClr val="EECCD5"/>
    </a:custClr>
    <a:custClr name="rgb(246,229,234)">
      <a:srgbClr val="F6E5EA"/>
    </a:custClr>
    <a:custClr name="rgb(251,242,244)">
      <a:srgbClr val="FBF2F4"/>
    </a:custClr>
    <a:custClr name="rgb(219,211,189)">
      <a:srgbClr val="DBD3BD"/>
    </a:custClr>
    <a:custClr name="rgb(235,231,219)">
      <a:srgbClr val="EBE7DB"/>
    </a:custClr>
    <a:custClr name="rgb(245,243,237)">
      <a:srgbClr val="F5F3ED"/>
    </a:custClr>
    <a:custClr name="rgb(204,221,97)">
      <a:srgbClr val="CCDD61"/>
    </a:custClr>
    <a:custClr name="rgb(227,235,175)">
      <a:srgbClr val="E3EBAF"/>
    </a:custClr>
    <a:custClr name="rgb(150,220,250)">
      <a:srgbClr val="96DCFA"/>
    </a:custClr>
    <a:custClr name="rgb(193,235,251)">
      <a:srgbClr val="C1EBFB"/>
    </a:custClr>
    <a:custClr name="rgb(138,103,156)">
      <a:srgbClr val="8A679C"/>
    </a:custClr>
    <a:custClr name="rgb(225,207,234)">
      <a:srgbClr val="E1CFEA"/>
    </a:custClr>
    <a:custClr name="rgb(228,0,58)">
      <a:srgbClr val="E4003A"/>
    </a:custClr>
    <a:custClr name="rgb(247,199,195)">
      <a:srgbClr val="F7C7C3"/>
    </a:custClr>
    <a:custClr name="rgb(127,228,224)">
      <a:srgbClr val="7FE4E0"/>
    </a:custClr>
    <a:custClr name="rgb(195,232,231)">
      <a:srgbClr val="C3E8E7"/>
    </a:custClr>
    <a:custClr name="rgb(253,210,92)">
      <a:srgbClr val="FDD25C"/>
    </a:custClr>
    <a:custClr name="rgb(255,232,176)">
      <a:srgbClr val="FFE8B0"/>
    </a:custClr>
    <a:custClr name="rgb(255,147,79)">
      <a:srgbClr val="FF934F"/>
    </a:custClr>
    <a:custClr name="rgb(247,202,171)">
      <a:srgbClr val="F7CAAB"/>
    </a:custClr>
  </a:custClrLst>
</a:theme>
</file>

<file path=ppt/theme/theme6.xml><?xml version="1.0" encoding="utf-8"?>
<a:theme xmlns:a="http://schemas.openxmlformats.org/drawingml/2006/main" name="5_AZ_Global_Master_16_9_June_2017">
  <a:themeElements>
    <a:clrScheme name="Global_Master_June_2017">
      <a:dk1>
        <a:srgbClr val="000000"/>
      </a:dk1>
      <a:lt1>
        <a:srgbClr val="FFFFFF"/>
      </a:lt1>
      <a:dk2>
        <a:srgbClr val="49648C"/>
      </a:dk2>
      <a:lt2>
        <a:srgbClr val="D4CDCD"/>
      </a:lt2>
      <a:accent1>
        <a:srgbClr val="96DCFA"/>
      </a:accent1>
      <a:accent2>
        <a:srgbClr val="CCDD61"/>
      </a:accent2>
      <a:accent3>
        <a:srgbClr val="EECCD5"/>
      </a:accent3>
      <a:accent4>
        <a:srgbClr val="FDD25C"/>
      </a:accent4>
      <a:accent5>
        <a:srgbClr val="FF934F"/>
      </a:accent5>
      <a:accent6>
        <a:srgbClr val="C0DDBD"/>
      </a:accent6>
      <a:hlink>
        <a:srgbClr val="003781"/>
      </a:hlink>
      <a:folHlink>
        <a:srgbClr val="5A3982"/>
      </a:folHlink>
    </a:clrScheme>
    <a:fontScheme name="Allianz_Arial_201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4F2F2"/>
        </a:solidFill>
        <a:ln>
          <a:noFill/>
        </a:ln>
      </a:spPr>
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spcBef>
            <a:spcPts val="100"/>
          </a:spcBef>
          <a:spcAft>
            <a:spcPts val="100"/>
          </a:spcAft>
          <a:defRPr sz="1400" dirty="0" smtClean="0"/>
        </a:defPPr>
      </a:lstStyle>
    </a:spDef>
    <a:txDef>
      <a:spPr/>
      <a:bodyPr vert="horz" wrap="square" lIns="72000" tIns="72000" rIns="72000" bIns="72000" rtlCol="0">
        <a:spAutoFit/>
      </a:bodyPr>
      <a:lstStyle>
        <a:defPPr>
          <a:defRPr sz="1800" dirty="0" smtClean="0"/>
        </a:defPPr>
      </a:lstStyle>
    </a:txDef>
  </a:objectDefaults>
  <a:extraClrSchemeLst/>
  <a:custClrLst>
    <a:custClr name="rgb(90,83,96)">
      <a:srgbClr val="5A5360"/>
    </a:custClr>
    <a:custClr name="rgb(215,211,217)">
      <a:srgbClr val="D7D3D9"/>
    </a:custClr>
    <a:custClr name="rgb(90,57,130)">
      <a:srgbClr val="5A3982"/>
    </a:custClr>
    <a:custClr name="rgb(218,208,225)">
      <a:srgbClr val="DAD0E1"/>
    </a:custClr>
    <a:custClr name="rgb(91,93,48)">
      <a:srgbClr val="5B5D30"/>
    </a:custClr>
    <a:custClr name="rgb(212,213,200)">
      <a:srgbClr val="D4D5C8"/>
    </a:custClr>
    <a:custClr name="rgb(64,125,113)">
      <a:srgbClr val="407D71"/>
    </a:custClr>
    <a:custClr name="rgb(195,216,212)">
      <a:srgbClr val="C3D8D4"/>
    </a:custClr>
    <a:custClr name="rgb(73,100,140)">
      <a:srgbClr val="49648C"/>
    </a:custClr>
    <a:custClr name="rgb(202,212,222)">
      <a:srgbClr val="CAD4DE"/>
    </a:custClr>
    <a:custClr name="rgb(183,30,63)">
      <a:srgbClr val="B71E3F"/>
    </a:custClr>
    <a:custClr name="rgb(241,200,208)">
      <a:srgbClr val="F1C8D0"/>
    </a:custClr>
    <a:custClr name="rgb(0,125,140)">
      <a:srgbClr val="007D8C"/>
    </a:custClr>
    <a:custClr name="rgb(177,218,221)">
      <a:srgbClr val="B1DADD"/>
    </a:custClr>
    <a:custClr name="rgb(192,221,189)">
      <a:srgbClr val="C0DDBD"/>
    </a:custClr>
    <a:custClr name="rgb(223,238,222)">
      <a:srgbClr val="DFEEDE"/>
    </a:custClr>
    <a:custClr name="rgb(239,246,238)">
      <a:srgbClr val="EFF6EE"/>
    </a:custClr>
    <a:custClr name="rgb(234,207,192)">
      <a:srgbClr val="EACFC0"/>
    </a:custClr>
    <a:custClr name="rgb(243,229,223)">
      <a:srgbClr val="F3E5DF"/>
    </a:custClr>
    <a:custClr name="rgb(249,242,239)">
      <a:srgbClr val="F9F2EF"/>
    </a:custClr>
    <a:custClr name="rgb(212,205,205)">
      <a:srgbClr val="D4CDCD"/>
    </a:custClr>
    <a:custClr name="rgb(239,232,230)">
      <a:srgbClr val="EFE8E6"/>
    </a:custClr>
    <a:custClr name="rgb(248,244,242)">
      <a:srgbClr val="F8F4F2"/>
    </a:custClr>
    <a:custClr name="rgb(207,233,238)">
      <a:srgbClr val="CFE9EE"/>
    </a:custClr>
    <a:custClr name="rgb(230,244,246)">
      <a:srgbClr val="E6F4F6"/>
    </a:custClr>
    <a:custClr name="rgb(241,249,250)">
      <a:srgbClr val="F1F9FA"/>
    </a:custClr>
    <a:custClr name="rgb(235,225,191)">
      <a:srgbClr val="EBE1BF"/>
    </a:custClr>
    <a:custClr name="rgb(245,240,224)">
      <a:srgbClr val="F5F0E0"/>
    </a:custClr>
    <a:custClr name="rgb(250,247,239)">
      <a:srgbClr val="FAF7EF"/>
    </a:custClr>
    <a:custClr name="rgb(0,55,129)">
      <a:srgbClr val="003781"/>
    </a:custClr>
    <a:custClr name="rgb(238,204,213)">
      <a:srgbClr val="EECCD5"/>
    </a:custClr>
    <a:custClr name="rgb(246,229,234)">
      <a:srgbClr val="F6E5EA"/>
    </a:custClr>
    <a:custClr name="rgb(251,242,244)">
      <a:srgbClr val="FBF2F4"/>
    </a:custClr>
    <a:custClr name="rgb(219,211,189)">
      <a:srgbClr val="DBD3BD"/>
    </a:custClr>
    <a:custClr name="rgb(235,231,219)">
      <a:srgbClr val="EBE7DB"/>
    </a:custClr>
    <a:custClr name="rgb(245,243,237)">
      <a:srgbClr val="F5F3ED"/>
    </a:custClr>
    <a:custClr name="rgb(204,221,97)">
      <a:srgbClr val="CCDD61"/>
    </a:custClr>
    <a:custClr name="rgb(227,235,175)">
      <a:srgbClr val="E3EBAF"/>
    </a:custClr>
    <a:custClr name="rgb(150,220,250)">
      <a:srgbClr val="96DCFA"/>
    </a:custClr>
    <a:custClr name="rgb(193,235,251)">
      <a:srgbClr val="C1EBFB"/>
    </a:custClr>
    <a:custClr name="rgb(138,103,156)">
      <a:srgbClr val="8A679C"/>
    </a:custClr>
    <a:custClr name="rgb(225,207,234)">
      <a:srgbClr val="E1CFEA"/>
    </a:custClr>
    <a:custClr name="rgb(228,0,58)">
      <a:srgbClr val="E4003A"/>
    </a:custClr>
    <a:custClr name="rgb(247,199,195)">
      <a:srgbClr val="F7C7C3"/>
    </a:custClr>
    <a:custClr name="rgb(127,228,224)">
      <a:srgbClr val="7FE4E0"/>
    </a:custClr>
    <a:custClr name="rgb(195,232,231)">
      <a:srgbClr val="C3E8E7"/>
    </a:custClr>
    <a:custClr name="rgb(253,210,92)">
      <a:srgbClr val="FDD25C"/>
    </a:custClr>
    <a:custClr name="rgb(255,232,176)">
      <a:srgbClr val="FFE8B0"/>
    </a:custClr>
    <a:custClr name="rgb(255,147,79)">
      <a:srgbClr val="FF934F"/>
    </a:custClr>
    <a:custClr name="rgb(247,202,171)">
      <a:srgbClr val="F7CAAB"/>
    </a:custClr>
  </a:custClrLst>
</a:theme>
</file>

<file path=ppt/theme/theme7.xml><?xml version="1.0" encoding="utf-8"?>
<a:theme xmlns:a="http://schemas.openxmlformats.org/drawingml/2006/main" name="6_AZ_Global_Master_16_9_June_2017">
  <a:themeElements>
    <a:clrScheme name="Global_Master_June_2017">
      <a:dk1>
        <a:srgbClr val="000000"/>
      </a:dk1>
      <a:lt1>
        <a:srgbClr val="FFFFFF"/>
      </a:lt1>
      <a:dk2>
        <a:srgbClr val="49648C"/>
      </a:dk2>
      <a:lt2>
        <a:srgbClr val="D4CDCD"/>
      </a:lt2>
      <a:accent1>
        <a:srgbClr val="96DCFA"/>
      </a:accent1>
      <a:accent2>
        <a:srgbClr val="CCDD61"/>
      </a:accent2>
      <a:accent3>
        <a:srgbClr val="EECCD5"/>
      </a:accent3>
      <a:accent4>
        <a:srgbClr val="FDD25C"/>
      </a:accent4>
      <a:accent5>
        <a:srgbClr val="FF934F"/>
      </a:accent5>
      <a:accent6>
        <a:srgbClr val="C0DDBD"/>
      </a:accent6>
      <a:hlink>
        <a:srgbClr val="003781"/>
      </a:hlink>
      <a:folHlink>
        <a:srgbClr val="5A3982"/>
      </a:folHlink>
    </a:clrScheme>
    <a:fontScheme name="Allianz_Arial_201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4F2F2"/>
        </a:solidFill>
        <a:ln>
          <a:noFill/>
        </a:ln>
      </a:spPr>
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spcBef>
            <a:spcPts val="100"/>
          </a:spcBef>
          <a:spcAft>
            <a:spcPts val="100"/>
          </a:spcAft>
          <a:defRPr sz="1400" dirty="0" smtClean="0"/>
        </a:defPPr>
      </a:lstStyle>
    </a:spDef>
    <a:txDef>
      <a:spPr/>
      <a:bodyPr vert="horz" wrap="square" lIns="72000" tIns="72000" rIns="72000" bIns="72000" rtlCol="0">
        <a:spAutoFit/>
      </a:bodyPr>
      <a:lstStyle>
        <a:defPPr>
          <a:defRPr sz="1800" dirty="0" smtClean="0"/>
        </a:defPPr>
      </a:lstStyle>
    </a:txDef>
  </a:objectDefaults>
  <a:extraClrSchemeLst/>
  <a:custClrLst>
    <a:custClr name="rgb(90,83,96)">
      <a:srgbClr val="5A5360"/>
    </a:custClr>
    <a:custClr name="rgb(215,211,217)">
      <a:srgbClr val="D7D3D9"/>
    </a:custClr>
    <a:custClr name="rgb(90,57,130)">
      <a:srgbClr val="5A3982"/>
    </a:custClr>
    <a:custClr name="rgb(218,208,225)">
      <a:srgbClr val="DAD0E1"/>
    </a:custClr>
    <a:custClr name="rgb(91,93,48)">
      <a:srgbClr val="5B5D30"/>
    </a:custClr>
    <a:custClr name="rgb(212,213,200)">
      <a:srgbClr val="D4D5C8"/>
    </a:custClr>
    <a:custClr name="rgb(64,125,113)">
      <a:srgbClr val="407D71"/>
    </a:custClr>
    <a:custClr name="rgb(195,216,212)">
      <a:srgbClr val="C3D8D4"/>
    </a:custClr>
    <a:custClr name="rgb(73,100,140)">
      <a:srgbClr val="49648C"/>
    </a:custClr>
    <a:custClr name="rgb(202,212,222)">
      <a:srgbClr val="CAD4DE"/>
    </a:custClr>
    <a:custClr name="rgb(183,30,63)">
      <a:srgbClr val="B71E3F"/>
    </a:custClr>
    <a:custClr name="rgb(241,200,208)">
      <a:srgbClr val="F1C8D0"/>
    </a:custClr>
    <a:custClr name="rgb(0,125,140)">
      <a:srgbClr val="007D8C"/>
    </a:custClr>
    <a:custClr name="rgb(177,218,221)">
      <a:srgbClr val="B1DADD"/>
    </a:custClr>
    <a:custClr name="rgb(192,221,189)">
      <a:srgbClr val="C0DDBD"/>
    </a:custClr>
    <a:custClr name="rgb(223,238,222)">
      <a:srgbClr val="DFEEDE"/>
    </a:custClr>
    <a:custClr name="rgb(239,246,238)">
      <a:srgbClr val="EFF6EE"/>
    </a:custClr>
    <a:custClr name="rgb(234,207,192)">
      <a:srgbClr val="EACFC0"/>
    </a:custClr>
    <a:custClr name="rgb(243,229,223)">
      <a:srgbClr val="F3E5DF"/>
    </a:custClr>
    <a:custClr name="rgb(249,242,239)">
      <a:srgbClr val="F9F2EF"/>
    </a:custClr>
    <a:custClr name="rgb(212,205,205)">
      <a:srgbClr val="D4CDCD"/>
    </a:custClr>
    <a:custClr name="rgb(239,232,230)">
      <a:srgbClr val="EFE8E6"/>
    </a:custClr>
    <a:custClr name="rgb(248,244,242)">
      <a:srgbClr val="F8F4F2"/>
    </a:custClr>
    <a:custClr name="rgb(207,233,238)">
      <a:srgbClr val="CFE9EE"/>
    </a:custClr>
    <a:custClr name="rgb(230,244,246)">
      <a:srgbClr val="E6F4F6"/>
    </a:custClr>
    <a:custClr name="rgb(241,249,250)">
      <a:srgbClr val="F1F9FA"/>
    </a:custClr>
    <a:custClr name="rgb(235,225,191)">
      <a:srgbClr val="EBE1BF"/>
    </a:custClr>
    <a:custClr name="rgb(245,240,224)">
      <a:srgbClr val="F5F0E0"/>
    </a:custClr>
    <a:custClr name="rgb(250,247,239)">
      <a:srgbClr val="FAF7EF"/>
    </a:custClr>
    <a:custClr name="rgb(0,55,129)">
      <a:srgbClr val="003781"/>
    </a:custClr>
    <a:custClr name="rgb(238,204,213)">
      <a:srgbClr val="EECCD5"/>
    </a:custClr>
    <a:custClr name="rgb(246,229,234)">
      <a:srgbClr val="F6E5EA"/>
    </a:custClr>
    <a:custClr name="rgb(251,242,244)">
      <a:srgbClr val="FBF2F4"/>
    </a:custClr>
    <a:custClr name="rgb(219,211,189)">
      <a:srgbClr val="DBD3BD"/>
    </a:custClr>
    <a:custClr name="rgb(235,231,219)">
      <a:srgbClr val="EBE7DB"/>
    </a:custClr>
    <a:custClr name="rgb(245,243,237)">
      <a:srgbClr val="F5F3ED"/>
    </a:custClr>
    <a:custClr name="rgb(204,221,97)">
      <a:srgbClr val="CCDD61"/>
    </a:custClr>
    <a:custClr name="rgb(227,235,175)">
      <a:srgbClr val="E3EBAF"/>
    </a:custClr>
    <a:custClr name="rgb(150,220,250)">
      <a:srgbClr val="96DCFA"/>
    </a:custClr>
    <a:custClr name="rgb(193,235,251)">
      <a:srgbClr val="C1EBFB"/>
    </a:custClr>
    <a:custClr name="rgb(138,103,156)">
      <a:srgbClr val="8A679C"/>
    </a:custClr>
    <a:custClr name="rgb(225,207,234)">
      <a:srgbClr val="E1CFEA"/>
    </a:custClr>
    <a:custClr name="rgb(228,0,58)">
      <a:srgbClr val="E4003A"/>
    </a:custClr>
    <a:custClr name="rgb(247,199,195)">
      <a:srgbClr val="F7C7C3"/>
    </a:custClr>
    <a:custClr name="rgb(127,228,224)">
      <a:srgbClr val="7FE4E0"/>
    </a:custClr>
    <a:custClr name="rgb(195,232,231)">
      <a:srgbClr val="C3E8E7"/>
    </a:custClr>
    <a:custClr name="rgb(253,210,92)">
      <a:srgbClr val="FDD25C"/>
    </a:custClr>
    <a:custClr name="rgb(255,232,176)">
      <a:srgbClr val="FFE8B0"/>
    </a:custClr>
    <a:custClr name="rgb(255,147,79)">
      <a:srgbClr val="FF934F"/>
    </a:custClr>
    <a:custClr name="rgb(247,202,171)">
      <a:srgbClr val="F7CAAB"/>
    </a:custClr>
  </a:custClrLst>
</a:theme>
</file>

<file path=ppt/theme/theme8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Prezentacios_sablon_2006A</Template>
  <TotalTime>0</TotalTime>
  <Words>588</Words>
  <Application>Microsoft Office PowerPoint</Application>
  <PresentationFormat>Diavetítés a képernyőre (4:3 oldalarány)</PresentationFormat>
  <Paragraphs>74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7</vt:i4>
      </vt:variant>
      <vt:variant>
        <vt:lpstr>Diacímek</vt:lpstr>
      </vt:variant>
      <vt:variant>
        <vt:i4>7</vt:i4>
      </vt:variant>
    </vt:vector>
  </HeadingPairs>
  <TitlesOfParts>
    <vt:vector size="18" baseType="lpstr">
      <vt:lpstr>Allianz Sans</vt:lpstr>
      <vt:lpstr>Arial</vt:lpstr>
      <vt:lpstr>Symbol</vt:lpstr>
      <vt:lpstr>Wingdings</vt:lpstr>
      <vt:lpstr>AZ_Global_Master_16_9_June_2017</vt:lpstr>
      <vt:lpstr>1_AZ_Global_Master_16_9_June_2017</vt:lpstr>
      <vt:lpstr>2_AZ_Global_Master_16_9_June_2017</vt:lpstr>
      <vt:lpstr>3_AZ_Global_Master_16_9_June_2017</vt:lpstr>
      <vt:lpstr>4_AZ_Global_Master_16_9_June_2017</vt:lpstr>
      <vt:lpstr>5_AZ_Global_Master_16_9_June_2017</vt:lpstr>
      <vt:lpstr>6_AZ_Global_Master_16_9_June_2017</vt:lpstr>
      <vt:lpstr>Értékesítés-támogató call center  </vt:lpstr>
      <vt:lpstr>Nyitva tartás, elérhetőségek, azonosítás </vt:lpstr>
      <vt:lpstr>Fontos tudnivalók:</vt:lpstr>
      <vt:lpstr>Tevékenységi kör:                                                                       Élet, gépjármű- és vagyon biztosítások,                            önkéntes,- egészség pénztár ágazatokban</vt:lpstr>
      <vt:lpstr>Saját gondozású vagy igen-es adatkezelési nyilatkozattal rendelkező ügyfelek szerződéseiről adható ki adat,  melyhez az ügyfél azonosítás is szükséges</vt:lpstr>
      <vt:lpstr>Élet engedélyezések</vt:lpstr>
      <vt:lpstr>Nem tartozik a tevékenységi körbe:</vt:lpstr>
    </vt:vector>
  </TitlesOfParts>
  <Company>AHBRT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Egységes üzlettámogató call center</dc:title>
  <dc:creator>nnagy4</dc:creator>
  <cp:lastModifiedBy>Balajti, Szilvia (Allianz Hungaria Rt)</cp:lastModifiedBy>
  <cp:revision>250</cp:revision>
  <dcterms:created xsi:type="dcterms:W3CDTF">2009-03-25T12:48:41Z</dcterms:created>
  <dcterms:modified xsi:type="dcterms:W3CDTF">2021-03-04T15:37:16Z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-929812165</vt:i4>
  </property>
  <property fmtid="{D5CDD505-2E9C-101B-9397-08002B2CF9AE}" pid="3" name="_NewReviewCycle">
    <vt:lpwstr/>
  </property>
  <property fmtid="{D5CDD505-2E9C-101B-9397-08002B2CF9AE}" pid="4" name="_EmailSubject">
    <vt:lpwstr>Allianz elérhetőségek</vt:lpwstr>
  </property>
  <property fmtid="{D5CDD505-2E9C-101B-9397-08002B2CF9AE}" pid="5" name="_AuthorEmail">
    <vt:lpwstr>szilvia.balajti@allianz.hu</vt:lpwstr>
  </property>
  <property fmtid="{D5CDD505-2E9C-101B-9397-08002B2CF9AE}" pid="6" name="_AuthorEmailDisplayName">
    <vt:lpwstr>Balajti Szilvia</vt:lpwstr>
  </property>
</Properties>
</file>