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6"/>
  </p:notesMasterIdLst>
  <p:handoutMasterIdLst>
    <p:handoutMasterId r:id="rId17"/>
  </p:handoutMasterIdLst>
  <p:sldIdLst>
    <p:sldId id="564" r:id="rId2"/>
    <p:sldId id="550" r:id="rId3"/>
    <p:sldId id="553" r:id="rId4"/>
    <p:sldId id="552" r:id="rId5"/>
    <p:sldId id="557" r:id="rId6"/>
    <p:sldId id="568" r:id="rId7"/>
    <p:sldId id="569" r:id="rId8"/>
    <p:sldId id="558" r:id="rId9"/>
    <p:sldId id="537" r:id="rId10"/>
    <p:sldId id="560" r:id="rId11"/>
    <p:sldId id="561" r:id="rId12"/>
    <p:sldId id="562" r:id="rId13"/>
    <p:sldId id="563" r:id="rId14"/>
    <p:sldId id="567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61" userDrawn="1">
          <p15:clr>
            <a:srgbClr val="A4A3A4"/>
          </p15:clr>
        </p15:guide>
        <p15:guide id="4" pos="942" userDrawn="1">
          <p15:clr>
            <a:srgbClr val="A4A3A4"/>
          </p15:clr>
        </p15:guide>
        <p15:guide id="5" orient="horz" pos="1368" userDrawn="1">
          <p15:clr>
            <a:srgbClr val="A4A3A4"/>
          </p15:clr>
        </p15:guide>
        <p15:guide id="6" pos="7492">
          <p15:clr>
            <a:srgbClr val="A4A3A4"/>
          </p15:clr>
        </p15:guide>
        <p15:guide id="7" orient="horz" pos="487" userDrawn="1">
          <p15:clr>
            <a:srgbClr val="A4A3A4"/>
          </p15:clr>
        </p15:guide>
        <p15:guide id="8" pos="347" userDrawn="1">
          <p15:clr>
            <a:srgbClr val="A4A3A4"/>
          </p15:clr>
        </p15:guide>
        <p15:guide id="9" orient="horz" pos="768" userDrawn="1">
          <p15:clr>
            <a:srgbClr val="A4A3A4"/>
          </p15:clr>
        </p15:guide>
        <p15:guide id="10" pos="344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kker, Marjolein" initials="DM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FFF"/>
    <a:srgbClr val="0077C8"/>
    <a:srgbClr val="68C5BC"/>
    <a:srgbClr val="F2F2F2"/>
    <a:srgbClr val="3395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 autoAdjust="0"/>
    <p:restoredTop sz="86314" autoAdjust="0"/>
  </p:normalViewPr>
  <p:slideViewPr>
    <p:cSldViewPr snapToGrid="0">
      <p:cViewPr varScale="1">
        <p:scale>
          <a:sx n="100" d="100"/>
          <a:sy n="100" d="100"/>
        </p:scale>
        <p:origin x="-1146" y="-102"/>
      </p:cViewPr>
      <p:guideLst>
        <p:guide orient="horz" pos="2183"/>
        <p:guide orient="horz" pos="1661"/>
        <p:guide orient="horz" pos="1368"/>
        <p:guide orient="horz" pos="487"/>
        <p:guide orient="horz" pos="768"/>
        <p:guide pos="3840"/>
        <p:guide pos="942"/>
        <p:guide pos="7492"/>
        <p:guide pos="347"/>
        <p:guide pos="3448"/>
      </p:guideLst>
    </p:cSldViewPr>
  </p:slideViewPr>
  <p:outlineViewPr>
    <p:cViewPr>
      <p:scale>
        <a:sx n="33" d="100"/>
        <a:sy n="33" d="100"/>
      </p:scale>
      <p:origin x="0" y="-406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978"/>
    </p:cViewPr>
  </p:sorterViewPr>
  <p:notesViewPr>
    <p:cSldViewPr snapToGrid="0">
      <p:cViewPr>
        <p:scale>
          <a:sx n="125" d="100"/>
          <a:sy n="125" d="100"/>
        </p:scale>
        <p:origin x="749" y="-1973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2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2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4A320-6BCB-4167-8085-83FDB0921155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45"/>
            <a:ext cx="3170717" cy="482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145"/>
            <a:ext cx="3170717" cy="482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35FDB-FD3F-48F3-A41C-5CD17D74A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49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69920" cy="481727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0"/>
            <a:ext cx="3169920" cy="481727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276B978E-627B-4CA1-8882-283B11670EDB}" type="datetimeFigureOut">
              <a:rPr lang="nl-NL" smtClean="0"/>
              <a:t>3-9-2019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vert="horz" lIns="91426" tIns="45714" rIns="91426" bIns="457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474"/>
            <a:ext cx="3169920" cy="481726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20" cy="481726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2F8B99C-00E5-4454-8541-C53980D8A55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129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yi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C568EA51-E381-4FE1-8966-210825EC768D}"/>
              </a:ext>
            </a:extLst>
          </p:cNvPr>
          <p:cNvSpPr/>
          <p:nvPr userDrawn="1"/>
        </p:nvSpPr>
        <p:spPr>
          <a:xfrm>
            <a:off x="-11575" y="-11575"/>
            <a:ext cx="6238755" cy="6875362"/>
          </a:xfrm>
          <a:custGeom>
            <a:avLst/>
            <a:gdLst>
              <a:gd name="connsiteX0" fmla="*/ 0 w 6238755"/>
              <a:gd name="connsiteY0" fmla="*/ 0 h 6875362"/>
              <a:gd name="connsiteX1" fmla="*/ 6238755 w 6238755"/>
              <a:gd name="connsiteY1" fmla="*/ 0 h 6875362"/>
              <a:gd name="connsiteX2" fmla="*/ 4155312 w 6238755"/>
              <a:gd name="connsiteY2" fmla="*/ 6875362 h 6875362"/>
              <a:gd name="connsiteX3" fmla="*/ 0 w 6238755"/>
              <a:gd name="connsiteY3" fmla="*/ 6875362 h 6875362"/>
              <a:gd name="connsiteX4" fmla="*/ 0 w 6238755"/>
              <a:gd name="connsiteY4" fmla="*/ 0 h 687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8755" h="6875362">
                <a:moveTo>
                  <a:pt x="0" y="0"/>
                </a:moveTo>
                <a:lnTo>
                  <a:pt x="6238755" y="0"/>
                </a:lnTo>
                <a:lnTo>
                  <a:pt x="4155312" y="6875362"/>
                </a:lnTo>
                <a:lnTo>
                  <a:pt x="0" y="68753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52B7E-FDF2-4DAD-95AF-510105EFD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18" y="1458410"/>
            <a:ext cx="4862858" cy="2152893"/>
          </a:xfrm>
          <a:prstGeom prst="rect">
            <a:avLst/>
          </a:prstGeom>
        </p:spPr>
        <p:txBody>
          <a:bodyPr lIns="0" tIns="0" rIns="0" bIns="72000" anchor="b" anchorCtr="0"/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C16BB5-BF5C-4F7D-9AB4-6C27C4B3B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819" y="5950344"/>
            <a:ext cx="3708862" cy="304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800" i="1"/>
            </a:lvl3pPr>
            <a:lvl4pPr marL="1371600" indent="0">
              <a:buNone/>
              <a:defRPr sz="800" i="1"/>
            </a:lvl4pPr>
            <a:lvl5pPr marL="1828800" indent="0">
              <a:buNone/>
              <a:defRPr sz="800" i="1"/>
            </a:lvl5pPr>
          </a:lstStyle>
          <a:p>
            <a:pPr lvl="0"/>
            <a:r>
              <a:rPr lang="hu-HU" dirty="0" smtClean="0"/>
              <a:t>Város, dátum</a:t>
            </a:r>
            <a:endParaRPr lang="en-US" dirty="0"/>
          </a:p>
          <a:p>
            <a:pPr lvl="1"/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080D343-9626-4395-BD76-3B90D4250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4016418"/>
            <a:ext cx="4293504" cy="798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buNone/>
              <a:defRPr sz="1400">
                <a:solidFill>
                  <a:schemeClr val="bg2"/>
                </a:solidFill>
              </a:defRPr>
            </a:lvl2pPr>
          </a:lstStyle>
          <a:p>
            <a:pPr lvl="0"/>
            <a:r>
              <a:rPr lang="hu-HU" dirty="0" smtClean="0"/>
              <a:t>Előadó neve</a:t>
            </a:r>
            <a:endParaRPr lang="en-US" dirty="0"/>
          </a:p>
          <a:p>
            <a:pPr lvl="1"/>
            <a:r>
              <a:rPr lang="hu-HU" dirty="0" smtClean="0"/>
              <a:t>Előadó titulusa</a:t>
            </a:r>
            <a:endParaRPr lang="en-US" dirty="0"/>
          </a:p>
        </p:txBody>
      </p:sp>
      <p:sp>
        <p:nvSpPr>
          <p:cNvPr id="22" name="Vrije vorm: vorm 21">
            <a:extLst>
              <a:ext uri="{FF2B5EF4-FFF2-40B4-BE49-F238E27FC236}">
                <a16:creationId xmlns="" xmlns:a16="http://schemas.microsoft.com/office/drawing/2014/main" id="{928394CF-99D3-4C70-89A7-B13E7CF52C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33604" y="-22625"/>
            <a:ext cx="8058396" cy="6886413"/>
          </a:xfrm>
          <a:custGeom>
            <a:avLst/>
            <a:gdLst>
              <a:gd name="connsiteX0" fmla="*/ 2353565 w 8058396"/>
              <a:gd name="connsiteY0" fmla="*/ 0 h 6886413"/>
              <a:gd name="connsiteX1" fmla="*/ 8058396 w 8058396"/>
              <a:gd name="connsiteY1" fmla="*/ 11050 h 6886413"/>
              <a:gd name="connsiteX2" fmla="*/ 8058396 w 8058396"/>
              <a:gd name="connsiteY2" fmla="*/ 4027466 h 6886413"/>
              <a:gd name="connsiteX3" fmla="*/ 7082264 w 8058396"/>
              <a:gd name="connsiteY3" fmla="*/ 6886413 h 6886413"/>
              <a:gd name="connsiteX4" fmla="*/ 0 w 8058396"/>
              <a:gd name="connsiteY4" fmla="*/ 6880635 h 68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8396" h="6886413">
                <a:moveTo>
                  <a:pt x="2353565" y="0"/>
                </a:moveTo>
                <a:lnTo>
                  <a:pt x="8058396" y="11050"/>
                </a:lnTo>
                <a:lnTo>
                  <a:pt x="8058396" y="4027466"/>
                </a:lnTo>
                <a:lnTo>
                  <a:pt x="7082264" y="6886413"/>
                </a:lnTo>
                <a:lnTo>
                  <a:pt x="0" y="6880635"/>
                </a:lnTo>
                <a:close/>
              </a:path>
            </a:pathLst>
          </a:custGeom>
          <a:pattFill prst="dk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tIns="180000">
            <a:noAutofit/>
          </a:bodyPr>
          <a:lstStyle>
            <a:lvl1pPr marL="0" indent="0" algn="l">
              <a:buNone/>
              <a:defRPr lang="nl-NL" sz="1600" baseline="0"/>
            </a:lvl1pPr>
          </a:lstStyle>
          <a:p>
            <a:pPr marL="228600" lvl="0" indent="-228600" algn="ctr"/>
            <a:r>
              <a:rPr lang="hu-HU" dirty="0" smtClean="0"/>
              <a:t>Kép beillesztéséhez kattintson az ikonra</a:t>
            </a:r>
            <a:endParaRPr lang="nl-NL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07E610D-E145-4D1E-A445-1C611A5DA4A9}"/>
              </a:ext>
            </a:extLst>
          </p:cNvPr>
          <p:cNvSpPr txBox="1"/>
          <p:nvPr userDrawn="1"/>
        </p:nvSpPr>
        <p:spPr>
          <a:xfrm>
            <a:off x="466897" y="6346155"/>
            <a:ext cx="3427510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l"/>
            <a:r>
              <a:rPr lang="hu-HU" sz="1000" b="1" i="1" dirty="0" smtClean="0">
                <a:solidFill>
                  <a:schemeClr val="accent1"/>
                </a:solidFill>
              </a:rPr>
              <a:t>Segítünk az embereknek anyagi biztonságot teremteni egy életen át</a:t>
            </a:r>
            <a:endParaRPr lang="nl-NL" sz="1000" b="1" i="1" dirty="0">
              <a:solidFill>
                <a:schemeClr val="accent1"/>
              </a:solidFill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="" xmlns:a16="http://schemas.microsoft.com/office/drawing/2014/main" id="{630D0D78-AE00-47B4-8380-D7F2219D1A24}"/>
              </a:ext>
            </a:extLst>
          </p:cNvPr>
          <p:cNvSpPr/>
          <p:nvPr userDrawn="1"/>
        </p:nvSpPr>
        <p:spPr>
          <a:xfrm>
            <a:off x="11212945" y="3995738"/>
            <a:ext cx="979055" cy="2862262"/>
          </a:xfrm>
          <a:custGeom>
            <a:avLst/>
            <a:gdLst>
              <a:gd name="connsiteX0" fmla="*/ 0 w 979055"/>
              <a:gd name="connsiteY0" fmla="*/ 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  <a:gd name="connsiteX4" fmla="*/ 0 w 979055"/>
              <a:gd name="connsiteY4" fmla="*/ 0 h 3403600"/>
              <a:gd name="connsiteX0" fmla="*/ 0 w 979055"/>
              <a:gd name="connsiteY0" fmla="*/ 340360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055" h="3403600">
                <a:moveTo>
                  <a:pt x="0" y="3403600"/>
                </a:moveTo>
                <a:lnTo>
                  <a:pt x="979055" y="0"/>
                </a:lnTo>
                <a:lnTo>
                  <a:pt x="979055" y="3403600"/>
                </a:lnTo>
                <a:lnTo>
                  <a:pt x="0" y="3403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579E31B-FC1B-8645-9024-C61E31D1B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29" y="597950"/>
            <a:ext cx="1483268" cy="53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7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pos="6999">
          <p15:clr>
            <a:srgbClr val="FBAE40"/>
          </p15:clr>
        </p15:guide>
        <p15:guide id="2" pos="3908">
          <p15:clr>
            <a:srgbClr val="FBAE40"/>
          </p15:clr>
        </p15:guide>
        <p15:guide id="3" pos="2593">
          <p15:clr>
            <a:srgbClr val="FBAE40"/>
          </p15:clr>
        </p15:guide>
        <p15:guide id="4" orient="horz" pos="406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émaindító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52B7E-FDF2-4DAD-95AF-510105EFD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9454" y="1458410"/>
            <a:ext cx="4862858" cy="2152893"/>
          </a:xfrm>
          <a:prstGeom prst="rect">
            <a:avLst/>
          </a:prstGeom>
        </p:spPr>
        <p:txBody>
          <a:bodyPr lIns="0" tIns="0" rIns="0" bIns="72000" anchor="b" anchorCtr="0"/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hu-HU" dirty="0" smtClean="0"/>
              <a:t>Cím beírása</a:t>
            </a:r>
            <a:br>
              <a:rPr lang="hu-HU" dirty="0" smtClean="0"/>
            </a:br>
            <a:r>
              <a:rPr lang="hu-HU" dirty="0" smtClean="0"/>
              <a:t>Elválasztó dia</a:t>
            </a:r>
            <a:endParaRPr lang="nl-NL" dirty="0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FEC5561-0D1D-48CD-9857-C6F2175A0034}"/>
              </a:ext>
            </a:extLst>
          </p:cNvPr>
          <p:cNvGrpSpPr/>
          <p:nvPr userDrawn="1"/>
        </p:nvGrpSpPr>
        <p:grpSpPr>
          <a:xfrm>
            <a:off x="10422255" y="6286500"/>
            <a:ext cx="693334" cy="249834"/>
            <a:chOff x="3078163" y="2341563"/>
            <a:chExt cx="6035676" cy="2174875"/>
          </a:xfrm>
        </p:grpSpPr>
        <p:sp>
          <p:nvSpPr>
            <p:cNvPr id="23" name="Freeform 5">
              <a:extLst>
                <a:ext uri="{FF2B5EF4-FFF2-40B4-BE49-F238E27FC236}">
                  <a16:creationId xmlns="" xmlns:a16="http://schemas.microsoft.com/office/drawing/2014/main" id="{2CF1C0AB-2340-43C1-BA25-042D125744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163" y="2341563"/>
              <a:ext cx="1968500" cy="2174875"/>
            </a:xfrm>
            <a:custGeom>
              <a:avLst/>
              <a:gdLst>
                <a:gd name="T0" fmla="*/ 1025 w 1240"/>
                <a:gd name="T1" fmla="*/ 0 h 1370"/>
                <a:gd name="T2" fmla="*/ 0 w 1240"/>
                <a:gd name="T3" fmla="*/ 337 h 1370"/>
                <a:gd name="T4" fmla="*/ 338 w 1240"/>
                <a:gd name="T5" fmla="*/ 1370 h 1370"/>
                <a:gd name="T6" fmla="*/ 1240 w 1240"/>
                <a:gd name="T7" fmla="*/ 1073 h 1370"/>
                <a:gd name="T8" fmla="*/ 1163 w 1240"/>
                <a:gd name="T9" fmla="*/ 825 h 1370"/>
                <a:gd name="T10" fmla="*/ 878 w 1240"/>
                <a:gd name="T11" fmla="*/ 825 h 1370"/>
                <a:gd name="T12" fmla="*/ 846 w 1240"/>
                <a:gd name="T13" fmla="*/ 939 h 1370"/>
                <a:gd name="T14" fmla="*/ 699 w 1240"/>
                <a:gd name="T15" fmla="*/ 939 h 1370"/>
                <a:gd name="T16" fmla="*/ 943 w 1240"/>
                <a:gd name="T17" fmla="*/ 207 h 1370"/>
                <a:gd name="T18" fmla="*/ 1094 w 1240"/>
                <a:gd name="T19" fmla="*/ 207 h 1370"/>
                <a:gd name="T20" fmla="*/ 1025 w 1240"/>
                <a:gd name="T21" fmla="*/ 0 h 1370"/>
                <a:gd name="T22" fmla="*/ 1025 w 1240"/>
                <a:gd name="T23" fmla="*/ 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0" h="1370">
                  <a:moveTo>
                    <a:pt x="1025" y="0"/>
                  </a:moveTo>
                  <a:lnTo>
                    <a:pt x="0" y="337"/>
                  </a:lnTo>
                  <a:lnTo>
                    <a:pt x="338" y="1370"/>
                  </a:lnTo>
                  <a:lnTo>
                    <a:pt x="1240" y="1073"/>
                  </a:lnTo>
                  <a:lnTo>
                    <a:pt x="1163" y="825"/>
                  </a:lnTo>
                  <a:lnTo>
                    <a:pt x="878" y="825"/>
                  </a:lnTo>
                  <a:lnTo>
                    <a:pt x="846" y="939"/>
                  </a:lnTo>
                  <a:lnTo>
                    <a:pt x="699" y="939"/>
                  </a:lnTo>
                  <a:lnTo>
                    <a:pt x="943" y="207"/>
                  </a:lnTo>
                  <a:lnTo>
                    <a:pt x="1094" y="207"/>
                  </a:lnTo>
                  <a:lnTo>
                    <a:pt x="1025" y="0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6">
              <a:extLst>
                <a:ext uri="{FF2B5EF4-FFF2-40B4-BE49-F238E27FC236}">
                  <a16:creationId xmlns="" xmlns:a16="http://schemas.microsoft.com/office/drawing/2014/main" id="{BF98D281-DE49-4E93-B406-2BD8838AE4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726" y="2947988"/>
              <a:ext cx="328613" cy="515938"/>
            </a:xfrm>
            <a:custGeom>
              <a:avLst/>
              <a:gdLst>
                <a:gd name="T0" fmla="*/ 0 w 207"/>
                <a:gd name="T1" fmla="*/ 321 h 325"/>
                <a:gd name="T2" fmla="*/ 102 w 207"/>
                <a:gd name="T3" fmla="*/ 0 h 325"/>
                <a:gd name="T4" fmla="*/ 207 w 207"/>
                <a:gd name="T5" fmla="*/ 325 h 325"/>
                <a:gd name="T6" fmla="*/ 0 w 207"/>
                <a:gd name="T7" fmla="*/ 321 h 325"/>
                <a:gd name="T8" fmla="*/ 0 w 207"/>
                <a:gd name="T9" fmla="*/ 32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325">
                  <a:moveTo>
                    <a:pt x="0" y="321"/>
                  </a:moveTo>
                  <a:lnTo>
                    <a:pt x="102" y="0"/>
                  </a:lnTo>
                  <a:lnTo>
                    <a:pt x="207" y="325"/>
                  </a:lnTo>
                  <a:lnTo>
                    <a:pt x="0" y="321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7">
              <a:extLst>
                <a:ext uri="{FF2B5EF4-FFF2-40B4-BE49-F238E27FC236}">
                  <a16:creationId xmlns="" xmlns:a16="http://schemas.microsoft.com/office/drawing/2014/main" id="{96BF50F2-0F4D-4E09-91A9-7168DF2C52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2213" y="2684463"/>
              <a:ext cx="838200" cy="1141413"/>
            </a:xfrm>
            <a:custGeom>
              <a:avLst/>
              <a:gdLst>
                <a:gd name="T0" fmla="*/ 504 w 528"/>
                <a:gd name="T1" fmla="*/ 0 h 719"/>
                <a:gd name="T2" fmla="*/ 0 w 528"/>
                <a:gd name="T3" fmla="*/ 0 h 719"/>
                <a:gd name="T4" fmla="*/ 0 w 528"/>
                <a:gd name="T5" fmla="*/ 333 h 719"/>
                <a:gd name="T6" fmla="*/ 126 w 528"/>
                <a:gd name="T7" fmla="*/ 719 h 719"/>
                <a:gd name="T8" fmla="*/ 528 w 528"/>
                <a:gd name="T9" fmla="*/ 719 h 719"/>
                <a:gd name="T10" fmla="*/ 528 w 528"/>
                <a:gd name="T11" fmla="*/ 593 h 719"/>
                <a:gd name="T12" fmla="*/ 126 w 528"/>
                <a:gd name="T13" fmla="*/ 593 h 719"/>
                <a:gd name="T14" fmla="*/ 126 w 528"/>
                <a:gd name="T15" fmla="*/ 394 h 719"/>
                <a:gd name="T16" fmla="*/ 410 w 528"/>
                <a:gd name="T17" fmla="*/ 394 h 719"/>
                <a:gd name="T18" fmla="*/ 410 w 528"/>
                <a:gd name="T19" fmla="*/ 272 h 719"/>
                <a:gd name="T20" fmla="*/ 126 w 528"/>
                <a:gd name="T21" fmla="*/ 272 h 719"/>
                <a:gd name="T22" fmla="*/ 126 w 528"/>
                <a:gd name="T23" fmla="*/ 117 h 719"/>
                <a:gd name="T24" fmla="*/ 504 w 528"/>
                <a:gd name="T25" fmla="*/ 117 h 719"/>
                <a:gd name="T26" fmla="*/ 504 w 528"/>
                <a:gd name="T27" fmla="*/ 0 h 719"/>
                <a:gd name="T28" fmla="*/ 504 w 528"/>
                <a:gd name="T29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8" h="719">
                  <a:moveTo>
                    <a:pt x="504" y="0"/>
                  </a:moveTo>
                  <a:lnTo>
                    <a:pt x="0" y="0"/>
                  </a:lnTo>
                  <a:lnTo>
                    <a:pt x="0" y="333"/>
                  </a:lnTo>
                  <a:lnTo>
                    <a:pt x="126" y="719"/>
                  </a:lnTo>
                  <a:lnTo>
                    <a:pt x="528" y="719"/>
                  </a:lnTo>
                  <a:lnTo>
                    <a:pt x="528" y="593"/>
                  </a:lnTo>
                  <a:lnTo>
                    <a:pt x="126" y="593"/>
                  </a:lnTo>
                  <a:lnTo>
                    <a:pt x="126" y="394"/>
                  </a:lnTo>
                  <a:lnTo>
                    <a:pt x="410" y="394"/>
                  </a:lnTo>
                  <a:lnTo>
                    <a:pt x="410" y="272"/>
                  </a:lnTo>
                  <a:lnTo>
                    <a:pt x="126" y="272"/>
                  </a:lnTo>
                  <a:lnTo>
                    <a:pt x="126" y="117"/>
                  </a:lnTo>
                  <a:lnTo>
                    <a:pt x="504" y="117"/>
                  </a:lnTo>
                  <a:lnTo>
                    <a:pt x="504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8">
              <a:extLst>
                <a:ext uri="{FF2B5EF4-FFF2-40B4-BE49-F238E27FC236}">
                  <a16:creationId xmlns="" xmlns:a16="http://schemas.microsoft.com/office/drawing/2014/main" id="{D73F4D8E-E8EB-44B1-9D1B-50EB8D93F6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16901" y="2684463"/>
              <a:ext cx="896938" cy="1135063"/>
            </a:xfrm>
            <a:custGeom>
              <a:avLst/>
              <a:gdLst>
                <a:gd name="T0" fmla="*/ 0 w 565"/>
                <a:gd name="T1" fmla="*/ 715 h 715"/>
                <a:gd name="T2" fmla="*/ 0 w 565"/>
                <a:gd name="T3" fmla="*/ 0 h 715"/>
                <a:gd name="T4" fmla="*/ 130 w 565"/>
                <a:gd name="T5" fmla="*/ 0 h 715"/>
                <a:gd name="T6" fmla="*/ 435 w 565"/>
                <a:gd name="T7" fmla="*/ 475 h 715"/>
                <a:gd name="T8" fmla="*/ 435 w 565"/>
                <a:gd name="T9" fmla="*/ 0 h 715"/>
                <a:gd name="T10" fmla="*/ 565 w 565"/>
                <a:gd name="T11" fmla="*/ 0 h 715"/>
                <a:gd name="T12" fmla="*/ 565 w 565"/>
                <a:gd name="T13" fmla="*/ 715 h 715"/>
                <a:gd name="T14" fmla="*/ 435 w 565"/>
                <a:gd name="T15" fmla="*/ 715 h 715"/>
                <a:gd name="T16" fmla="*/ 130 w 565"/>
                <a:gd name="T17" fmla="*/ 231 h 715"/>
                <a:gd name="T18" fmla="*/ 130 w 565"/>
                <a:gd name="T19" fmla="*/ 715 h 715"/>
                <a:gd name="T20" fmla="*/ 0 w 565"/>
                <a:gd name="T21" fmla="*/ 715 h 715"/>
                <a:gd name="T22" fmla="*/ 0 w 565"/>
                <a:gd name="T23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5" h="715">
                  <a:moveTo>
                    <a:pt x="0" y="715"/>
                  </a:moveTo>
                  <a:lnTo>
                    <a:pt x="0" y="0"/>
                  </a:lnTo>
                  <a:lnTo>
                    <a:pt x="130" y="0"/>
                  </a:lnTo>
                  <a:lnTo>
                    <a:pt x="435" y="475"/>
                  </a:lnTo>
                  <a:lnTo>
                    <a:pt x="435" y="0"/>
                  </a:lnTo>
                  <a:lnTo>
                    <a:pt x="565" y="0"/>
                  </a:lnTo>
                  <a:lnTo>
                    <a:pt x="565" y="715"/>
                  </a:lnTo>
                  <a:lnTo>
                    <a:pt x="435" y="715"/>
                  </a:lnTo>
                  <a:lnTo>
                    <a:pt x="130" y="231"/>
                  </a:lnTo>
                  <a:lnTo>
                    <a:pt x="130" y="715"/>
                  </a:lnTo>
                  <a:lnTo>
                    <a:pt x="0" y="715"/>
                  </a:lnTo>
                  <a:lnTo>
                    <a:pt x="0" y="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9">
              <a:extLst>
                <a:ext uri="{FF2B5EF4-FFF2-40B4-BE49-F238E27FC236}">
                  <a16:creationId xmlns="" xmlns:a16="http://schemas.microsoft.com/office/drawing/2014/main" id="{2997CEF5-AF3F-4824-B002-420B2ABD90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4701" y="2651126"/>
              <a:ext cx="1006475" cy="1200150"/>
            </a:xfrm>
            <a:custGeom>
              <a:avLst/>
              <a:gdLst>
                <a:gd name="T0" fmla="*/ 386 w 634"/>
                <a:gd name="T1" fmla="*/ 4 h 756"/>
                <a:gd name="T2" fmla="*/ 479 w 634"/>
                <a:gd name="T3" fmla="*/ 37 h 756"/>
                <a:gd name="T4" fmla="*/ 557 w 634"/>
                <a:gd name="T5" fmla="*/ 90 h 756"/>
                <a:gd name="T6" fmla="*/ 614 w 634"/>
                <a:gd name="T7" fmla="*/ 159 h 756"/>
                <a:gd name="T8" fmla="*/ 516 w 634"/>
                <a:gd name="T9" fmla="*/ 260 h 756"/>
                <a:gd name="T10" fmla="*/ 504 w 634"/>
                <a:gd name="T11" fmla="*/ 236 h 756"/>
                <a:gd name="T12" fmla="*/ 475 w 634"/>
                <a:gd name="T13" fmla="*/ 191 h 756"/>
                <a:gd name="T14" fmla="*/ 422 w 634"/>
                <a:gd name="T15" fmla="*/ 147 h 756"/>
                <a:gd name="T16" fmla="*/ 341 w 634"/>
                <a:gd name="T17" fmla="*/ 126 h 756"/>
                <a:gd name="T18" fmla="*/ 256 w 634"/>
                <a:gd name="T19" fmla="*/ 142 h 756"/>
                <a:gd name="T20" fmla="*/ 191 w 634"/>
                <a:gd name="T21" fmla="*/ 195 h 756"/>
                <a:gd name="T22" fmla="*/ 150 w 634"/>
                <a:gd name="T23" fmla="*/ 277 h 756"/>
                <a:gd name="T24" fmla="*/ 138 w 634"/>
                <a:gd name="T25" fmla="*/ 386 h 756"/>
                <a:gd name="T26" fmla="*/ 154 w 634"/>
                <a:gd name="T27" fmla="*/ 496 h 756"/>
                <a:gd name="T28" fmla="*/ 199 w 634"/>
                <a:gd name="T29" fmla="*/ 569 h 756"/>
                <a:gd name="T30" fmla="*/ 264 w 634"/>
                <a:gd name="T31" fmla="*/ 614 h 756"/>
                <a:gd name="T32" fmla="*/ 341 w 634"/>
                <a:gd name="T33" fmla="*/ 630 h 756"/>
                <a:gd name="T34" fmla="*/ 414 w 634"/>
                <a:gd name="T35" fmla="*/ 614 h 756"/>
                <a:gd name="T36" fmla="*/ 467 w 634"/>
                <a:gd name="T37" fmla="*/ 582 h 756"/>
                <a:gd name="T38" fmla="*/ 504 w 634"/>
                <a:gd name="T39" fmla="*/ 529 h 756"/>
                <a:gd name="T40" fmla="*/ 516 w 634"/>
                <a:gd name="T41" fmla="*/ 468 h 756"/>
                <a:gd name="T42" fmla="*/ 341 w 634"/>
                <a:gd name="T43" fmla="*/ 346 h 756"/>
                <a:gd name="T44" fmla="*/ 634 w 634"/>
                <a:gd name="T45" fmla="*/ 740 h 756"/>
                <a:gd name="T46" fmla="*/ 520 w 634"/>
                <a:gd name="T47" fmla="*/ 675 h 756"/>
                <a:gd name="T48" fmla="*/ 516 w 634"/>
                <a:gd name="T49" fmla="*/ 687 h 756"/>
                <a:gd name="T50" fmla="*/ 483 w 634"/>
                <a:gd name="T51" fmla="*/ 716 h 756"/>
                <a:gd name="T52" fmla="*/ 427 w 634"/>
                <a:gd name="T53" fmla="*/ 744 h 756"/>
                <a:gd name="T54" fmla="*/ 337 w 634"/>
                <a:gd name="T55" fmla="*/ 756 h 756"/>
                <a:gd name="T56" fmla="*/ 219 w 634"/>
                <a:gd name="T57" fmla="*/ 736 h 756"/>
                <a:gd name="T58" fmla="*/ 113 w 634"/>
                <a:gd name="T59" fmla="*/ 675 h 756"/>
                <a:gd name="T60" fmla="*/ 32 w 634"/>
                <a:gd name="T61" fmla="*/ 561 h 756"/>
                <a:gd name="T62" fmla="*/ 0 w 634"/>
                <a:gd name="T63" fmla="*/ 386 h 756"/>
                <a:gd name="T64" fmla="*/ 28 w 634"/>
                <a:gd name="T65" fmla="*/ 212 h 756"/>
                <a:gd name="T66" fmla="*/ 109 w 634"/>
                <a:gd name="T67" fmla="*/ 90 h 756"/>
                <a:gd name="T68" fmla="*/ 219 w 634"/>
                <a:gd name="T69" fmla="*/ 25 h 756"/>
                <a:gd name="T70" fmla="*/ 337 w 634"/>
                <a:gd name="T71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4" h="756">
                  <a:moveTo>
                    <a:pt x="337" y="0"/>
                  </a:moveTo>
                  <a:lnTo>
                    <a:pt x="386" y="4"/>
                  </a:lnTo>
                  <a:lnTo>
                    <a:pt x="435" y="16"/>
                  </a:lnTo>
                  <a:lnTo>
                    <a:pt x="479" y="37"/>
                  </a:lnTo>
                  <a:lnTo>
                    <a:pt x="520" y="57"/>
                  </a:lnTo>
                  <a:lnTo>
                    <a:pt x="557" y="90"/>
                  </a:lnTo>
                  <a:lnTo>
                    <a:pt x="589" y="122"/>
                  </a:lnTo>
                  <a:lnTo>
                    <a:pt x="614" y="159"/>
                  </a:lnTo>
                  <a:lnTo>
                    <a:pt x="630" y="199"/>
                  </a:lnTo>
                  <a:lnTo>
                    <a:pt x="516" y="260"/>
                  </a:lnTo>
                  <a:lnTo>
                    <a:pt x="512" y="252"/>
                  </a:lnTo>
                  <a:lnTo>
                    <a:pt x="504" y="236"/>
                  </a:lnTo>
                  <a:lnTo>
                    <a:pt x="496" y="216"/>
                  </a:lnTo>
                  <a:lnTo>
                    <a:pt x="475" y="191"/>
                  </a:lnTo>
                  <a:lnTo>
                    <a:pt x="451" y="167"/>
                  </a:lnTo>
                  <a:lnTo>
                    <a:pt x="422" y="147"/>
                  </a:lnTo>
                  <a:lnTo>
                    <a:pt x="386" y="130"/>
                  </a:lnTo>
                  <a:lnTo>
                    <a:pt x="341" y="126"/>
                  </a:lnTo>
                  <a:lnTo>
                    <a:pt x="296" y="126"/>
                  </a:lnTo>
                  <a:lnTo>
                    <a:pt x="256" y="142"/>
                  </a:lnTo>
                  <a:lnTo>
                    <a:pt x="219" y="167"/>
                  </a:lnTo>
                  <a:lnTo>
                    <a:pt x="191" y="195"/>
                  </a:lnTo>
                  <a:lnTo>
                    <a:pt x="166" y="232"/>
                  </a:lnTo>
                  <a:lnTo>
                    <a:pt x="150" y="277"/>
                  </a:lnTo>
                  <a:lnTo>
                    <a:pt x="142" y="329"/>
                  </a:lnTo>
                  <a:lnTo>
                    <a:pt x="138" y="386"/>
                  </a:lnTo>
                  <a:lnTo>
                    <a:pt x="142" y="443"/>
                  </a:lnTo>
                  <a:lnTo>
                    <a:pt x="154" y="496"/>
                  </a:lnTo>
                  <a:lnTo>
                    <a:pt x="174" y="537"/>
                  </a:lnTo>
                  <a:lnTo>
                    <a:pt x="199" y="569"/>
                  </a:lnTo>
                  <a:lnTo>
                    <a:pt x="231" y="598"/>
                  </a:lnTo>
                  <a:lnTo>
                    <a:pt x="264" y="614"/>
                  </a:lnTo>
                  <a:lnTo>
                    <a:pt x="300" y="626"/>
                  </a:lnTo>
                  <a:lnTo>
                    <a:pt x="341" y="630"/>
                  </a:lnTo>
                  <a:lnTo>
                    <a:pt x="378" y="626"/>
                  </a:lnTo>
                  <a:lnTo>
                    <a:pt x="414" y="614"/>
                  </a:lnTo>
                  <a:lnTo>
                    <a:pt x="443" y="602"/>
                  </a:lnTo>
                  <a:lnTo>
                    <a:pt x="467" y="582"/>
                  </a:lnTo>
                  <a:lnTo>
                    <a:pt x="488" y="557"/>
                  </a:lnTo>
                  <a:lnTo>
                    <a:pt x="504" y="529"/>
                  </a:lnTo>
                  <a:lnTo>
                    <a:pt x="512" y="500"/>
                  </a:lnTo>
                  <a:lnTo>
                    <a:pt x="516" y="468"/>
                  </a:lnTo>
                  <a:lnTo>
                    <a:pt x="341" y="468"/>
                  </a:lnTo>
                  <a:lnTo>
                    <a:pt x="341" y="346"/>
                  </a:lnTo>
                  <a:lnTo>
                    <a:pt x="634" y="346"/>
                  </a:lnTo>
                  <a:lnTo>
                    <a:pt x="634" y="740"/>
                  </a:lnTo>
                  <a:lnTo>
                    <a:pt x="520" y="740"/>
                  </a:lnTo>
                  <a:lnTo>
                    <a:pt x="520" y="675"/>
                  </a:lnTo>
                  <a:lnTo>
                    <a:pt x="520" y="679"/>
                  </a:lnTo>
                  <a:lnTo>
                    <a:pt x="516" y="687"/>
                  </a:lnTo>
                  <a:lnTo>
                    <a:pt x="500" y="699"/>
                  </a:lnTo>
                  <a:lnTo>
                    <a:pt x="483" y="716"/>
                  </a:lnTo>
                  <a:lnTo>
                    <a:pt x="459" y="732"/>
                  </a:lnTo>
                  <a:lnTo>
                    <a:pt x="427" y="744"/>
                  </a:lnTo>
                  <a:lnTo>
                    <a:pt x="386" y="752"/>
                  </a:lnTo>
                  <a:lnTo>
                    <a:pt x="337" y="756"/>
                  </a:lnTo>
                  <a:lnTo>
                    <a:pt x="280" y="752"/>
                  </a:lnTo>
                  <a:lnTo>
                    <a:pt x="219" y="736"/>
                  </a:lnTo>
                  <a:lnTo>
                    <a:pt x="166" y="712"/>
                  </a:lnTo>
                  <a:lnTo>
                    <a:pt x="113" y="675"/>
                  </a:lnTo>
                  <a:lnTo>
                    <a:pt x="69" y="622"/>
                  </a:lnTo>
                  <a:lnTo>
                    <a:pt x="32" y="561"/>
                  </a:lnTo>
                  <a:lnTo>
                    <a:pt x="8" y="480"/>
                  </a:lnTo>
                  <a:lnTo>
                    <a:pt x="0" y="386"/>
                  </a:lnTo>
                  <a:lnTo>
                    <a:pt x="8" y="293"/>
                  </a:lnTo>
                  <a:lnTo>
                    <a:pt x="28" y="212"/>
                  </a:lnTo>
                  <a:lnTo>
                    <a:pt x="65" y="147"/>
                  </a:lnTo>
                  <a:lnTo>
                    <a:pt x="109" y="90"/>
                  </a:lnTo>
                  <a:lnTo>
                    <a:pt x="162" y="53"/>
                  </a:lnTo>
                  <a:lnTo>
                    <a:pt x="219" y="25"/>
                  </a:lnTo>
                  <a:lnTo>
                    <a:pt x="276" y="8"/>
                  </a:lnTo>
                  <a:lnTo>
                    <a:pt x="337" y="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10">
              <a:extLst>
                <a:ext uri="{FF2B5EF4-FFF2-40B4-BE49-F238E27FC236}">
                  <a16:creationId xmlns="" xmlns:a16="http://schemas.microsoft.com/office/drawing/2014/main" id="{7D747C3B-8656-4D8A-B48E-243D5FF3D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2644776"/>
              <a:ext cx="1077913" cy="1200150"/>
            </a:xfrm>
            <a:custGeom>
              <a:avLst/>
              <a:gdLst>
                <a:gd name="T0" fmla="*/ 220 w 679"/>
                <a:gd name="T1" fmla="*/ 590 h 756"/>
                <a:gd name="T2" fmla="*/ 248 w 679"/>
                <a:gd name="T3" fmla="*/ 610 h 756"/>
                <a:gd name="T4" fmla="*/ 281 w 679"/>
                <a:gd name="T5" fmla="*/ 622 h 756"/>
                <a:gd name="T6" fmla="*/ 313 w 679"/>
                <a:gd name="T7" fmla="*/ 630 h 756"/>
                <a:gd name="T8" fmla="*/ 383 w 679"/>
                <a:gd name="T9" fmla="*/ 626 h 756"/>
                <a:gd name="T10" fmla="*/ 464 w 679"/>
                <a:gd name="T11" fmla="*/ 586 h 756"/>
                <a:gd name="T12" fmla="*/ 517 w 679"/>
                <a:gd name="T13" fmla="*/ 516 h 756"/>
                <a:gd name="T14" fmla="*/ 541 w 679"/>
                <a:gd name="T15" fmla="*/ 431 h 756"/>
                <a:gd name="T16" fmla="*/ 541 w 679"/>
                <a:gd name="T17" fmla="*/ 333 h 756"/>
                <a:gd name="T18" fmla="*/ 517 w 679"/>
                <a:gd name="T19" fmla="*/ 244 h 756"/>
                <a:gd name="T20" fmla="*/ 460 w 679"/>
                <a:gd name="T21" fmla="*/ 171 h 756"/>
                <a:gd name="T22" fmla="*/ 383 w 679"/>
                <a:gd name="T23" fmla="*/ 130 h 756"/>
                <a:gd name="T24" fmla="*/ 285 w 679"/>
                <a:gd name="T25" fmla="*/ 130 h 756"/>
                <a:gd name="T26" fmla="*/ 208 w 679"/>
                <a:gd name="T27" fmla="*/ 171 h 756"/>
                <a:gd name="T28" fmla="*/ 159 w 679"/>
                <a:gd name="T29" fmla="*/ 248 h 756"/>
                <a:gd name="T30" fmla="*/ 139 w 679"/>
                <a:gd name="T31" fmla="*/ 338 h 756"/>
                <a:gd name="T32" fmla="*/ 139 w 679"/>
                <a:gd name="T33" fmla="*/ 415 h 756"/>
                <a:gd name="T34" fmla="*/ 147 w 679"/>
                <a:gd name="T35" fmla="*/ 468 h 756"/>
                <a:gd name="T36" fmla="*/ 163 w 679"/>
                <a:gd name="T37" fmla="*/ 516 h 756"/>
                <a:gd name="T38" fmla="*/ 187 w 679"/>
                <a:gd name="T39" fmla="*/ 561 h 756"/>
                <a:gd name="T40" fmla="*/ 151 w 679"/>
                <a:gd name="T41" fmla="*/ 703 h 756"/>
                <a:gd name="T42" fmla="*/ 90 w 679"/>
                <a:gd name="T43" fmla="*/ 651 h 756"/>
                <a:gd name="T44" fmla="*/ 41 w 679"/>
                <a:gd name="T45" fmla="*/ 577 h 756"/>
                <a:gd name="T46" fmla="*/ 8 w 679"/>
                <a:gd name="T47" fmla="*/ 488 h 756"/>
                <a:gd name="T48" fmla="*/ 0 w 679"/>
                <a:gd name="T49" fmla="*/ 382 h 756"/>
                <a:gd name="T50" fmla="*/ 25 w 679"/>
                <a:gd name="T51" fmla="*/ 216 h 756"/>
                <a:gd name="T52" fmla="*/ 98 w 679"/>
                <a:gd name="T53" fmla="*/ 94 h 756"/>
                <a:gd name="T54" fmla="*/ 208 w 679"/>
                <a:gd name="T55" fmla="*/ 25 h 756"/>
                <a:gd name="T56" fmla="*/ 338 w 679"/>
                <a:gd name="T57" fmla="*/ 0 h 756"/>
                <a:gd name="T58" fmla="*/ 456 w 679"/>
                <a:gd name="T59" fmla="*/ 20 h 756"/>
                <a:gd name="T60" fmla="*/ 565 w 679"/>
                <a:gd name="T61" fmla="*/ 90 h 756"/>
                <a:gd name="T62" fmla="*/ 647 w 679"/>
                <a:gd name="T63" fmla="*/ 207 h 756"/>
                <a:gd name="T64" fmla="*/ 679 w 679"/>
                <a:gd name="T65" fmla="*/ 382 h 756"/>
                <a:gd name="T66" fmla="*/ 659 w 679"/>
                <a:gd name="T67" fmla="*/ 537 h 756"/>
                <a:gd name="T68" fmla="*/ 586 w 679"/>
                <a:gd name="T69" fmla="*/ 651 h 756"/>
                <a:gd name="T70" fmla="*/ 480 w 679"/>
                <a:gd name="T71" fmla="*/ 728 h 756"/>
                <a:gd name="T72" fmla="*/ 338 w 679"/>
                <a:gd name="T73" fmla="*/ 756 h 756"/>
                <a:gd name="T74" fmla="*/ 289 w 679"/>
                <a:gd name="T75" fmla="*/ 752 h 756"/>
                <a:gd name="T76" fmla="*/ 240 w 679"/>
                <a:gd name="T77" fmla="*/ 744 h 756"/>
                <a:gd name="T78" fmla="*/ 191 w 679"/>
                <a:gd name="T79" fmla="*/ 724 h 756"/>
                <a:gd name="T80" fmla="*/ 151 w 679"/>
                <a:gd name="T81" fmla="*/ 703 h 756"/>
                <a:gd name="T82" fmla="*/ 204 w 679"/>
                <a:gd name="T83" fmla="*/ 577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9" h="756">
                  <a:moveTo>
                    <a:pt x="204" y="577"/>
                  </a:moveTo>
                  <a:lnTo>
                    <a:pt x="220" y="590"/>
                  </a:lnTo>
                  <a:lnTo>
                    <a:pt x="232" y="598"/>
                  </a:lnTo>
                  <a:lnTo>
                    <a:pt x="248" y="610"/>
                  </a:lnTo>
                  <a:lnTo>
                    <a:pt x="265" y="618"/>
                  </a:lnTo>
                  <a:lnTo>
                    <a:pt x="281" y="622"/>
                  </a:lnTo>
                  <a:lnTo>
                    <a:pt x="297" y="626"/>
                  </a:lnTo>
                  <a:lnTo>
                    <a:pt x="313" y="630"/>
                  </a:lnTo>
                  <a:lnTo>
                    <a:pt x="334" y="630"/>
                  </a:lnTo>
                  <a:lnTo>
                    <a:pt x="383" y="626"/>
                  </a:lnTo>
                  <a:lnTo>
                    <a:pt x="427" y="610"/>
                  </a:lnTo>
                  <a:lnTo>
                    <a:pt x="464" y="586"/>
                  </a:lnTo>
                  <a:lnTo>
                    <a:pt x="492" y="553"/>
                  </a:lnTo>
                  <a:lnTo>
                    <a:pt x="517" y="516"/>
                  </a:lnTo>
                  <a:lnTo>
                    <a:pt x="533" y="476"/>
                  </a:lnTo>
                  <a:lnTo>
                    <a:pt x="541" y="431"/>
                  </a:lnTo>
                  <a:lnTo>
                    <a:pt x="545" y="382"/>
                  </a:lnTo>
                  <a:lnTo>
                    <a:pt x="541" y="333"/>
                  </a:lnTo>
                  <a:lnTo>
                    <a:pt x="533" y="285"/>
                  </a:lnTo>
                  <a:lnTo>
                    <a:pt x="517" y="244"/>
                  </a:lnTo>
                  <a:lnTo>
                    <a:pt x="492" y="203"/>
                  </a:lnTo>
                  <a:lnTo>
                    <a:pt x="460" y="171"/>
                  </a:lnTo>
                  <a:lnTo>
                    <a:pt x="427" y="146"/>
                  </a:lnTo>
                  <a:lnTo>
                    <a:pt x="383" y="130"/>
                  </a:lnTo>
                  <a:lnTo>
                    <a:pt x="334" y="122"/>
                  </a:lnTo>
                  <a:lnTo>
                    <a:pt x="285" y="130"/>
                  </a:lnTo>
                  <a:lnTo>
                    <a:pt x="244" y="146"/>
                  </a:lnTo>
                  <a:lnTo>
                    <a:pt x="208" y="171"/>
                  </a:lnTo>
                  <a:lnTo>
                    <a:pt x="179" y="207"/>
                  </a:lnTo>
                  <a:lnTo>
                    <a:pt x="159" y="248"/>
                  </a:lnTo>
                  <a:lnTo>
                    <a:pt x="147" y="293"/>
                  </a:lnTo>
                  <a:lnTo>
                    <a:pt x="139" y="338"/>
                  </a:lnTo>
                  <a:lnTo>
                    <a:pt x="134" y="386"/>
                  </a:lnTo>
                  <a:lnTo>
                    <a:pt x="139" y="415"/>
                  </a:lnTo>
                  <a:lnTo>
                    <a:pt x="139" y="443"/>
                  </a:lnTo>
                  <a:lnTo>
                    <a:pt x="147" y="468"/>
                  </a:lnTo>
                  <a:lnTo>
                    <a:pt x="155" y="492"/>
                  </a:lnTo>
                  <a:lnTo>
                    <a:pt x="163" y="516"/>
                  </a:lnTo>
                  <a:lnTo>
                    <a:pt x="175" y="537"/>
                  </a:lnTo>
                  <a:lnTo>
                    <a:pt x="187" y="561"/>
                  </a:lnTo>
                  <a:lnTo>
                    <a:pt x="204" y="577"/>
                  </a:lnTo>
                  <a:lnTo>
                    <a:pt x="151" y="703"/>
                  </a:lnTo>
                  <a:lnTo>
                    <a:pt x="118" y="679"/>
                  </a:lnTo>
                  <a:lnTo>
                    <a:pt x="90" y="651"/>
                  </a:lnTo>
                  <a:lnTo>
                    <a:pt x="61" y="614"/>
                  </a:lnTo>
                  <a:lnTo>
                    <a:pt x="41" y="577"/>
                  </a:lnTo>
                  <a:lnTo>
                    <a:pt x="21" y="537"/>
                  </a:lnTo>
                  <a:lnTo>
                    <a:pt x="8" y="488"/>
                  </a:lnTo>
                  <a:lnTo>
                    <a:pt x="0" y="439"/>
                  </a:lnTo>
                  <a:lnTo>
                    <a:pt x="0" y="382"/>
                  </a:lnTo>
                  <a:lnTo>
                    <a:pt x="4" y="293"/>
                  </a:lnTo>
                  <a:lnTo>
                    <a:pt x="25" y="216"/>
                  </a:lnTo>
                  <a:lnTo>
                    <a:pt x="57" y="151"/>
                  </a:lnTo>
                  <a:lnTo>
                    <a:pt x="98" y="94"/>
                  </a:lnTo>
                  <a:lnTo>
                    <a:pt x="151" y="53"/>
                  </a:lnTo>
                  <a:lnTo>
                    <a:pt x="208" y="25"/>
                  </a:lnTo>
                  <a:lnTo>
                    <a:pt x="273" y="4"/>
                  </a:lnTo>
                  <a:lnTo>
                    <a:pt x="338" y="0"/>
                  </a:lnTo>
                  <a:lnTo>
                    <a:pt x="395" y="4"/>
                  </a:lnTo>
                  <a:lnTo>
                    <a:pt x="456" y="20"/>
                  </a:lnTo>
                  <a:lnTo>
                    <a:pt x="517" y="49"/>
                  </a:lnTo>
                  <a:lnTo>
                    <a:pt x="565" y="90"/>
                  </a:lnTo>
                  <a:lnTo>
                    <a:pt x="614" y="142"/>
                  </a:lnTo>
                  <a:lnTo>
                    <a:pt x="647" y="207"/>
                  </a:lnTo>
                  <a:lnTo>
                    <a:pt x="671" y="289"/>
                  </a:lnTo>
                  <a:lnTo>
                    <a:pt x="679" y="382"/>
                  </a:lnTo>
                  <a:lnTo>
                    <a:pt x="675" y="464"/>
                  </a:lnTo>
                  <a:lnTo>
                    <a:pt x="659" y="537"/>
                  </a:lnTo>
                  <a:lnTo>
                    <a:pt x="626" y="598"/>
                  </a:lnTo>
                  <a:lnTo>
                    <a:pt x="586" y="651"/>
                  </a:lnTo>
                  <a:lnTo>
                    <a:pt x="537" y="695"/>
                  </a:lnTo>
                  <a:lnTo>
                    <a:pt x="480" y="728"/>
                  </a:lnTo>
                  <a:lnTo>
                    <a:pt x="411" y="748"/>
                  </a:lnTo>
                  <a:lnTo>
                    <a:pt x="338" y="756"/>
                  </a:lnTo>
                  <a:lnTo>
                    <a:pt x="313" y="756"/>
                  </a:lnTo>
                  <a:lnTo>
                    <a:pt x="289" y="752"/>
                  </a:lnTo>
                  <a:lnTo>
                    <a:pt x="265" y="748"/>
                  </a:lnTo>
                  <a:lnTo>
                    <a:pt x="240" y="744"/>
                  </a:lnTo>
                  <a:lnTo>
                    <a:pt x="216" y="736"/>
                  </a:lnTo>
                  <a:lnTo>
                    <a:pt x="191" y="724"/>
                  </a:lnTo>
                  <a:lnTo>
                    <a:pt x="171" y="716"/>
                  </a:lnTo>
                  <a:lnTo>
                    <a:pt x="151" y="703"/>
                  </a:lnTo>
                  <a:lnTo>
                    <a:pt x="204" y="577"/>
                  </a:lnTo>
                  <a:lnTo>
                    <a:pt x="204" y="5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11">
              <a:extLst>
                <a:ext uri="{FF2B5EF4-FFF2-40B4-BE49-F238E27FC236}">
                  <a16:creationId xmlns="" xmlns:a16="http://schemas.microsoft.com/office/drawing/2014/main" id="{DF60A912-7DDF-4D79-85CA-DF822EEA9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6376" y="4110038"/>
              <a:ext cx="3130550" cy="115888"/>
            </a:xfrm>
            <a:custGeom>
              <a:avLst/>
              <a:gdLst>
                <a:gd name="T0" fmla="*/ 28 w 1972"/>
                <a:gd name="T1" fmla="*/ 73 h 73"/>
                <a:gd name="T2" fmla="*/ 0 w 1972"/>
                <a:gd name="T3" fmla="*/ 0 h 73"/>
                <a:gd name="T4" fmla="*/ 1972 w 1972"/>
                <a:gd name="T5" fmla="*/ 0 h 73"/>
                <a:gd name="T6" fmla="*/ 1972 w 1972"/>
                <a:gd name="T7" fmla="*/ 73 h 73"/>
                <a:gd name="T8" fmla="*/ 28 w 1972"/>
                <a:gd name="T9" fmla="*/ 73 h 73"/>
                <a:gd name="T10" fmla="*/ 28 w 1972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2" h="73">
                  <a:moveTo>
                    <a:pt x="28" y="73"/>
                  </a:moveTo>
                  <a:lnTo>
                    <a:pt x="0" y="0"/>
                  </a:lnTo>
                  <a:lnTo>
                    <a:pt x="1972" y="0"/>
                  </a:lnTo>
                  <a:lnTo>
                    <a:pt x="1972" y="73"/>
                  </a:lnTo>
                  <a:lnTo>
                    <a:pt x="28" y="73"/>
                  </a:lnTo>
                  <a:lnTo>
                    <a:pt x="28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4" name="Rechthoek 13">
            <a:extLst>
              <a:ext uri="{FF2B5EF4-FFF2-40B4-BE49-F238E27FC236}">
                <a16:creationId xmlns="" xmlns:a16="http://schemas.microsoft.com/office/drawing/2014/main" id="{C5203CEB-4AE2-470B-9D88-1FC55D2A891A}"/>
              </a:ext>
            </a:extLst>
          </p:cNvPr>
          <p:cNvSpPr/>
          <p:nvPr userDrawn="1"/>
        </p:nvSpPr>
        <p:spPr>
          <a:xfrm>
            <a:off x="11330202" y="6259335"/>
            <a:ext cx="861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12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12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="" xmlns:a16="http://schemas.microsoft.com/office/drawing/2014/main" id="{5EA75EB1-61A0-4441-894D-6C34DF8EEFE1}"/>
              </a:ext>
            </a:extLst>
          </p:cNvPr>
          <p:cNvSpPr/>
          <p:nvPr userDrawn="1"/>
        </p:nvSpPr>
        <p:spPr>
          <a:xfrm>
            <a:off x="11212945" y="3995738"/>
            <a:ext cx="979055" cy="2862262"/>
          </a:xfrm>
          <a:custGeom>
            <a:avLst/>
            <a:gdLst>
              <a:gd name="connsiteX0" fmla="*/ 0 w 979055"/>
              <a:gd name="connsiteY0" fmla="*/ 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  <a:gd name="connsiteX4" fmla="*/ 0 w 979055"/>
              <a:gd name="connsiteY4" fmla="*/ 0 h 3403600"/>
              <a:gd name="connsiteX0" fmla="*/ 0 w 979055"/>
              <a:gd name="connsiteY0" fmla="*/ 340360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055" h="3403600">
                <a:moveTo>
                  <a:pt x="0" y="3403600"/>
                </a:moveTo>
                <a:lnTo>
                  <a:pt x="979055" y="0"/>
                </a:lnTo>
                <a:lnTo>
                  <a:pt x="979055" y="3403600"/>
                </a:lnTo>
                <a:lnTo>
                  <a:pt x="0" y="3403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Kép helye 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13" y="-11113"/>
            <a:ext cx="7049592" cy="6869113"/>
          </a:xfrm>
          <a:custGeom>
            <a:avLst/>
            <a:gdLst>
              <a:gd name="connsiteX0" fmla="*/ 0 w 7049592"/>
              <a:gd name="connsiteY0" fmla="*/ 0 h 6869113"/>
              <a:gd name="connsiteX1" fmla="*/ 7049592 w 7049592"/>
              <a:gd name="connsiteY1" fmla="*/ 0 h 6869113"/>
              <a:gd name="connsiteX2" fmla="*/ 6961918 w 7049592"/>
              <a:gd name="connsiteY2" fmla="*/ 304793 h 6869113"/>
              <a:gd name="connsiteX3" fmla="*/ 4716550 w 7049592"/>
              <a:gd name="connsiteY3" fmla="*/ 6869113 h 6869113"/>
              <a:gd name="connsiteX4" fmla="*/ 0 w 7049592"/>
              <a:gd name="connsiteY4" fmla="*/ 6869113 h 686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9592" h="6869113">
                <a:moveTo>
                  <a:pt x="0" y="0"/>
                </a:moveTo>
                <a:lnTo>
                  <a:pt x="7049592" y="0"/>
                </a:lnTo>
                <a:lnTo>
                  <a:pt x="6961918" y="304793"/>
                </a:lnTo>
                <a:lnTo>
                  <a:pt x="4716550" y="6869113"/>
                </a:lnTo>
                <a:lnTo>
                  <a:pt x="0" y="686911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88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DCECCB84-F9BA-43D5-87BE-67443E8EF086}">
      <p15:sldGuideLst xmlns="" xmlns:p15="http://schemas.microsoft.com/office/powerpoint/2012/main">
        <p15:guide id="1" pos="6999">
          <p15:clr>
            <a:srgbClr val="FBAE40"/>
          </p15:clr>
        </p15:guide>
        <p15:guide id="2" pos="3908">
          <p15:clr>
            <a:srgbClr val="FBAE40"/>
          </p15:clr>
        </p15:guide>
        <p15:guide id="3" pos="2593">
          <p15:clr>
            <a:srgbClr val="FBAE40"/>
          </p15:clr>
        </p15:guide>
        <p15:guide id="4" orient="horz" pos="406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émaindító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52B7E-FDF2-4DAD-95AF-510105EFD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9454" y="1458410"/>
            <a:ext cx="4862858" cy="2152893"/>
          </a:xfrm>
          <a:prstGeom prst="rect">
            <a:avLst/>
          </a:prstGeom>
        </p:spPr>
        <p:txBody>
          <a:bodyPr lIns="0" tIns="0" rIns="0" bIns="72000" anchor="b" anchorCtr="0"/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hu-HU" dirty="0" smtClean="0"/>
              <a:t>Cím beírása</a:t>
            </a:r>
            <a:br>
              <a:rPr lang="hu-HU" dirty="0" smtClean="0"/>
            </a:br>
            <a:r>
              <a:rPr lang="hu-HU" dirty="0" smtClean="0"/>
              <a:t>Elválasztó dia</a:t>
            </a:r>
            <a:endParaRPr lang="nl-NL" dirty="0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FEC5561-0D1D-48CD-9857-C6F2175A0034}"/>
              </a:ext>
            </a:extLst>
          </p:cNvPr>
          <p:cNvGrpSpPr/>
          <p:nvPr userDrawn="1"/>
        </p:nvGrpSpPr>
        <p:grpSpPr>
          <a:xfrm>
            <a:off x="10422255" y="6286500"/>
            <a:ext cx="693334" cy="249834"/>
            <a:chOff x="3078163" y="2341563"/>
            <a:chExt cx="6035676" cy="2174875"/>
          </a:xfrm>
        </p:grpSpPr>
        <p:sp>
          <p:nvSpPr>
            <p:cNvPr id="23" name="Freeform 5">
              <a:extLst>
                <a:ext uri="{FF2B5EF4-FFF2-40B4-BE49-F238E27FC236}">
                  <a16:creationId xmlns="" xmlns:a16="http://schemas.microsoft.com/office/drawing/2014/main" id="{2CF1C0AB-2340-43C1-BA25-042D125744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163" y="2341563"/>
              <a:ext cx="1968500" cy="2174875"/>
            </a:xfrm>
            <a:custGeom>
              <a:avLst/>
              <a:gdLst>
                <a:gd name="T0" fmla="*/ 1025 w 1240"/>
                <a:gd name="T1" fmla="*/ 0 h 1370"/>
                <a:gd name="T2" fmla="*/ 0 w 1240"/>
                <a:gd name="T3" fmla="*/ 337 h 1370"/>
                <a:gd name="T4" fmla="*/ 338 w 1240"/>
                <a:gd name="T5" fmla="*/ 1370 h 1370"/>
                <a:gd name="T6" fmla="*/ 1240 w 1240"/>
                <a:gd name="T7" fmla="*/ 1073 h 1370"/>
                <a:gd name="T8" fmla="*/ 1163 w 1240"/>
                <a:gd name="T9" fmla="*/ 825 h 1370"/>
                <a:gd name="T10" fmla="*/ 878 w 1240"/>
                <a:gd name="T11" fmla="*/ 825 h 1370"/>
                <a:gd name="T12" fmla="*/ 846 w 1240"/>
                <a:gd name="T13" fmla="*/ 939 h 1370"/>
                <a:gd name="T14" fmla="*/ 699 w 1240"/>
                <a:gd name="T15" fmla="*/ 939 h 1370"/>
                <a:gd name="T16" fmla="*/ 943 w 1240"/>
                <a:gd name="T17" fmla="*/ 207 h 1370"/>
                <a:gd name="T18" fmla="*/ 1094 w 1240"/>
                <a:gd name="T19" fmla="*/ 207 h 1370"/>
                <a:gd name="T20" fmla="*/ 1025 w 1240"/>
                <a:gd name="T21" fmla="*/ 0 h 1370"/>
                <a:gd name="T22" fmla="*/ 1025 w 1240"/>
                <a:gd name="T23" fmla="*/ 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0" h="1370">
                  <a:moveTo>
                    <a:pt x="1025" y="0"/>
                  </a:moveTo>
                  <a:lnTo>
                    <a:pt x="0" y="337"/>
                  </a:lnTo>
                  <a:lnTo>
                    <a:pt x="338" y="1370"/>
                  </a:lnTo>
                  <a:lnTo>
                    <a:pt x="1240" y="1073"/>
                  </a:lnTo>
                  <a:lnTo>
                    <a:pt x="1163" y="825"/>
                  </a:lnTo>
                  <a:lnTo>
                    <a:pt x="878" y="825"/>
                  </a:lnTo>
                  <a:lnTo>
                    <a:pt x="846" y="939"/>
                  </a:lnTo>
                  <a:lnTo>
                    <a:pt x="699" y="939"/>
                  </a:lnTo>
                  <a:lnTo>
                    <a:pt x="943" y="207"/>
                  </a:lnTo>
                  <a:lnTo>
                    <a:pt x="1094" y="207"/>
                  </a:lnTo>
                  <a:lnTo>
                    <a:pt x="1025" y="0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6">
              <a:extLst>
                <a:ext uri="{FF2B5EF4-FFF2-40B4-BE49-F238E27FC236}">
                  <a16:creationId xmlns="" xmlns:a16="http://schemas.microsoft.com/office/drawing/2014/main" id="{BF98D281-DE49-4E93-B406-2BD8838AE4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726" y="2947988"/>
              <a:ext cx="328613" cy="515938"/>
            </a:xfrm>
            <a:custGeom>
              <a:avLst/>
              <a:gdLst>
                <a:gd name="T0" fmla="*/ 0 w 207"/>
                <a:gd name="T1" fmla="*/ 321 h 325"/>
                <a:gd name="T2" fmla="*/ 102 w 207"/>
                <a:gd name="T3" fmla="*/ 0 h 325"/>
                <a:gd name="T4" fmla="*/ 207 w 207"/>
                <a:gd name="T5" fmla="*/ 325 h 325"/>
                <a:gd name="T6" fmla="*/ 0 w 207"/>
                <a:gd name="T7" fmla="*/ 321 h 325"/>
                <a:gd name="T8" fmla="*/ 0 w 207"/>
                <a:gd name="T9" fmla="*/ 32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325">
                  <a:moveTo>
                    <a:pt x="0" y="321"/>
                  </a:moveTo>
                  <a:lnTo>
                    <a:pt x="102" y="0"/>
                  </a:lnTo>
                  <a:lnTo>
                    <a:pt x="207" y="325"/>
                  </a:lnTo>
                  <a:lnTo>
                    <a:pt x="0" y="321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7">
              <a:extLst>
                <a:ext uri="{FF2B5EF4-FFF2-40B4-BE49-F238E27FC236}">
                  <a16:creationId xmlns="" xmlns:a16="http://schemas.microsoft.com/office/drawing/2014/main" id="{96BF50F2-0F4D-4E09-91A9-7168DF2C52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2213" y="2684463"/>
              <a:ext cx="838200" cy="1141413"/>
            </a:xfrm>
            <a:custGeom>
              <a:avLst/>
              <a:gdLst>
                <a:gd name="T0" fmla="*/ 504 w 528"/>
                <a:gd name="T1" fmla="*/ 0 h 719"/>
                <a:gd name="T2" fmla="*/ 0 w 528"/>
                <a:gd name="T3" fmla="*/ 0 h 719"/>
                <a:gd name="T4" fmla="*/ 0 w 528"/>
                <a:gd name="T5" fmla="*/ 333 h 719"/>
                <a:gd name="T6" fmla="*/ 126 w 528"/>
                <a:gd name="T7" fmla="*/ 719 h 719"/>
                <a:gd name="T8" fmla="*/ 528 w 528"/>
                <a:gd name="T9" fmla="*/ 719 h 719"/>
                <a:gd name="T10" fmla="*/ 528 w 528"/>
                <a:gd name="T11" fmla="*/ 593 h 719"/>
                <a:gd name="T12" fmla="*/ 126 w 528"/>
                <a:gd name="T13" fmla="*/ 593 h 719"/>
                <a:gd name="T14" fmla="*/ 126 w 528"/>
                <a:gd name="T15" fmla="*/ 394 h 719"/>
                <a:gd name="T16" fmla="*/ 410 w 528"/>
                <a:gd name="T17" fmla="*/ 394 h 719"/>
                <a:gd name="T18" fmla="*/ 410 w 528"/>
                <a:gd name="T19" fmla="*/ 272 h 719"/>
                <a:gd name="T20" fmla="*/ 126 w 528"/>
                <a:gd name="T21" fmla="*/ 272 h 719"/>
                <a:gd name="T22" fmla="*/ 126 w 528"/>
                <a:gd name="T23" fmla="*/ 117 h 719"/>
                <a:gd name="T24" fmla="*/ 504 w 528"/>
                <a:gd name="T25" fmla="*/ 117 h 719"/>
                <a:gd name="T26" fmla="*/ 504 w 528"/>
                <a:gd name="T27" fmla="*/ 0 h 719"/>
                <a:gd name="T28" fmla="*/ 504 w 528"/>
                <a:gd name="T29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8" h="719">
                  <a:moveTo>
                    <a:pt x="504" y="0"/>
                  </a:moveTo>
                  <a:lnTo>
                    <a:pt x="0" y="0"/>
                  </a:lnTo>
                  <a:lnTo>
                    <a:pt x="0" y="333"/>
                  </a:lnTo>
                  <a:lnTo>
                    <a:pt x="126" y="719"/>
                  </a:lnTo>
                  <a:lnTo>
                    <a:pt x="528" y="719"/>
                  </a:lnTo>
                  <a:lnTo>
                    <a:pt x="528" y="593"/>
                  </a:lnTo>
                  <a:lnTo>
                    <a:pt x="126" y="593"/>
                  </a:lnTo>
                  <a:lnTo>
                    <a:pt x="126" y="394"/>
                  </a:lnTo>
                  <a:lnTo>
                    <a:pt x="410" y="394"/>
                  </a:lnTo>
                  <a:lnTo>
                    <a:pt x="410" y="272"/>
                  </a:lnTo>
                  <a:lnTo>
                    <a:pt x="126" y="272"/>
                  </a:lnTo>
                  <a:lnTo>
                    <a:pt x="126" y="117"/>
                  </a:lnTo>
                  <a:lnTo>
                    <a:pt x="504" y="117"/>
                  </a:lnTo>
                  <a:lnTo>
                    <a:pt x="504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8">
              <a:extLst>
                <a:ext uri="{FF2B5EF4-FFF2-40B4-BE49-F238E27FC236}">
                  <a16:creationId xmlns="" xmlns:a16="http://schemas.microsoft.com/office/drawing/2014/main" id="{D73F4D8E-E8EB-44B1-9D1B-50EB8D93F6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16901" y="2684463"/>
              <a:ext cx="896938" cy="1135063"/>
            </a:xfrm>
            <a:custGeom>
              <a:avLst/>
              <a:gdLst>
                <a:gd name="T0" fmla="*/ 0 w 565"/>
                <a:gd name="T1" fmla="*/ 715 h 715"/>
                <a:gd name="T2" fmla="*/ 0 w 565"/>
                <a:gd name="T3" fmla="*/ 0 h 715"/>
                <a:gd name="T4" fmla="*/ 130 w 565"/>
                <a:gd name="T5" fmla="*/ 0 h 715"/>
                <a:gd name="T6" fmla="*/ 435 w 565"/>
                <a:gd name="T7" fmla="*/ 475 h 715"/>
                <a:gd name="T8" fmla="*/ 435 w 565"/>
                <a:gd name="T9" fmla="*/ 0 h 715"/>
                <a:gd name="T10" fmla="*/ 565 w 565"/>
                <a:gd name="T11" fmla="*/ 0 h 715"/>
                <a:gd name="T12" fmla="*/ 565 w 565"/>
                <a:gd name="T13" fmla="*/ 715 h 715"/>
                <a:gd name="T14" fmla="*/ 435 w 565"/>
                <a:gd name="T15" fmla="*/ 715 h 715"/>
                <a:gd name="T16" fmla="*/ 130 w 565"/>
                <a:gd name="T17" fmla="*/ 231 h 715"/>
                <a:gd name="T18" fmla="*/ 130 w 565"/>
                <a:gd name="T19" fmla="*/ 715 h 715"/>
                <a:gd name="T20" fmla="*/ 0 w 565"/>
                <a:gd name="T21" fmla="*/ 715 h 715"/>
                <a:gd name="T22" fmla="*/ 0 w 565"/>
                <a:gd name="T23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5" h="715">
                  <a:moveTo>
                    <a:pt x="0" y="715"/>
                  </a:moveTo>
                  <a:lnTo>
                    <a:pt x="0" y="0"/>
                  </a:lnTo>
                  <a:lnTo>
                    <a:pt x="130" y="0"/>
                  </a:lnTo>
                  <a:lnTo>
                    <a:pt x="435" y="475"/>
                  </a:lnTo>
                  <a:lnTo>
                    <a:pt x="435" y="0"/>
                  </a:lnTo>
                  <a:lnTo>
                    <a:pt x="565" y="0"/>
                  </a:lnTo>
                  <a:lnTo>
                    <a:pt x="565" y="715"/>
                  </a:lnTo>
                  <a:lnTo>
                    <a:pt x="435" y="715"/>
                  </a:lnTo>
                  <a:lnTo>
                    <a:pt x="130" y="231"/>
                  </a:lnTo>
                  <a:lnTo>
                    <a:pt x="130" y="715"/>
                  </a:lnTo>
                  <a:lnTo>
                    <a:pt x="0" y="715"/>
                  </a:lnTo>
                  <a:lnTo>
                    <a:pt x="0" y="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9">
              <a:extLst>
                <a:ext uri="{FF2B5EF4-FFF2-40B4-BE49-F238E27FC236}">
                  <a16:creationId xmlns="" xmlns:a16="http://schemas.microsoft.com/office/drawing/2014/main" id="{2997CEF5-AF3F-4824-B002-420B2ABD90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4701" y="2651126"/>
              <a:ext cx="1006475" cy="1200150"/>
            </a:xfrm>
            <a:custGeom>
              <a:avLst/>
              <a:gdLst>
                <a:gd name="T0" fmla="*/ 386 w 634"/>
                <a:gd name="T1" fmla="*/ 4 h 756"/>
                <a:gd name="T2" fmla="*/ 479 w 634"/>
                <a:gd name="T3" fmla="*/ 37 h 756"/>
                <a:gd name="T4" fmla="*/ 557 w 634"/>
                <a:gd name="T5" fmla="*/ 90 h 756"/>
                <a:gd name="T6" fmla="*/ 614 w 634"/>
                <a:gd name="T7" fmla="*/ 159 h 756"/>
                <a:gd name="T8" fmla="*/ 516 w 634"/>
                <a:gd name="T9" fmla="*/ 260 h 756"/>
                <a:gd name="T10" fmla="*/ 504 w 634"/>
                <a:gd name="T11" fmla="*/ 236 h 756"/>
                <a:gd name="T12" fmla="*/ 475 w 634"/>
                <a:gd name="T13" fmla="*/ 191 h 756"/>
                <a:gd name="T14" fmla="*/ 422 w 634"/>
                <a:gd name="T15" fmla="*/ 147 h 756"/>
                <a:gd name="T16" fmla="*/ 341 w 634"/>
                <a:gd name="T17" fmla="*/ 126 h 756"/>
                <a:gd name="T18" fmla="*/ 256 w 634"/>
                <a:gd name="T19" fmla="*/ 142 h 756"/>
                <a:gd name="T20" fmla="*/ 191 w 634"/>
                <a:gd name="T21" fmla="*/ 195 h 756"/>
                <a:gd name="T22" fmla="*/ 150 w 634"/>
                <a:gd name="T23" fmla="*/ 277 h 756"/>
                <a:gd name="T24" fmla="*/ 138 w 634"/>
                <a:gd name="T25" fmla="*/ 386 h 756"/>
                <a:gd name="T26" fmla="*/ 154 w 634"/>
                <a:gd name="T27" fmla="*/ 496 h 756"/>
                <a:gd name="T28" fmla="*/ 199 w 634"/>
                <a:gd name="T29" fmla="*/ 569 h 756"/>
                <a:gd name="T30" fmla="*/ 264 w 634"/>
                <a:gd name="T31" fmla="*/ 614 h 756"/>
                <a:gd name="T32" fmla="*/ 341 w 634"/>
                <a:gd name="T33" fmla="*/ 630 h 756"/>
                <a:gd name="T34" fmla="*/ 414 w 634"/>
                <a:gd name="T35" fmla="*/ 614 h 756"/>
                <a:gd name="T36" fmla="*/ 467 w 634"/>
                <a:gd name="T37" fmla="*/ 582 h 756"/>
                <a:gd name="T38" fmla="*/ 504 w 634"/>
                <a:gd name="T39" fmla="*/ 529 h 756"/>
                <a:gd name="T40" fmla="*/ 516 w 634"/>
                <a:gd name="T41" fmla="*/ 468 h 756"/>
                <a:gd name="T42" fmla="*/ 341 w 634"/>
                <a:gd name="T43" fmla="*/ 346 h 756"/>
                <a:gd name="T44" fmla="*/ 634 w 634"/>
                <a:gd name="T45" fmla="*/ 740 h 756"/>
                <a:gd name="T46" fmla="*/ 520 w 634"/>
                <a:gd name="T47" fmla="*/ 675 h 756"/>
                <a:gd name="T48" fmla="*/ 516 w 634"/>
                <a:gd name="T49" fmla="*/ 687 h 756"/>
                <a:gd name="T50" fmla="*/ 483 w 634"/>
                <a:gd name="T51" fmla="*/ 716 h 756"/>
                <a:gd name="T52" fmla="*/ 427 w 634"/>
                <a:gd name="T53" fmla="*/ 744 h 756"/>
                <a:gd name="T54" fmla="*/ 337 w 634"/>
                <a:gd name="T55" fmla="*/ 756 h 756"/>
                <a:gd name="T56" fmla="*/ 219 w 634"/>
                <a:gd name="T57" fmla="*/ 736 h 756"/>
                <a:gd name="T58" fmla="*/ 113 w 634"/>
                <a:gd name="T59" fmla="*/ 675 h 756"/>
                <a:gd name="T60" fmla="*/ 32 w 634"/>
                <a:gd name="T61" fmla="*/ 561 h 756"/>
                <a:gd name="T62" fmla="*/ 0 w 634"/>
                <a:gd name="T63" fmla="*/ 386 h 756"/>
                <a:gd name="T64" fmla="*/ 28 w 634"/>
                <a:gd name="T65" fmla="*/ 212 h 756"/>
                <a:gd name="T66" fmla="*/ 109 w 634"/>
                <a:gd name="T67" fmla="*/ 90 h 756"/>
                <a:gd name="T68" fmla="*/ 219 w 634"/>
                <a:gd name="T69" fmla="*/ 25 h 756"/>
                <a:gd name="T70" fmla="*/ 337 w 634"/>
                <a:gd name="T71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4" h="756">
                  <a:moveTo>
                    <a:pt x="337" y="0"/>
                  </a:moveTo>
                  <a:lnTo>
                    <a:pt x="386" y="4"/>
                  </a:lnTo>
                  <a:lnTo>
                    <a:pt x="435" y="16"/>
                  </a:lnTo>
                  <a:lnTo>
                    <a:pt x="479" y="37"/>
                  </a:lnTo>
                  <a:lnTo>
                    <a:pt x="520" y="57"/>
                  </a:lnTo>
                  <a:lnTo>
                    <a:pt x="557" y="90"/>
                  </a:lnTo>
                  <a:lnTo>
                    <a:pt x="589" y="122"/>
                  </a:lnTo>
                  <a:lnTo>
                    <a:pt x="614" y="159"/>
                  </a:lnTo>
                  <a:lnTo>
                    <a:pt x="630" y="199"/>
                  </a:lnTo>
                  <a:lnTo>
                    <a:pt x="516" y="260"/>
                  </a:lnTo>
                  <a:lnTo>
                    <a:pt x="512" y="252"/>
                  </a:lnTo>
                  <a:lnTo>
                    <a:pt x="504" y="236"/>
                  </a:lnTo>
                  <a:lnTo>
                    <a:pt x="496" y="216"/>
                  </a:lnTo>
                  <a:lnTo>
                    <a:pt x="475" y="191"/>
                  </a:lnTo>
                  <a:lnTo>
                    <a:pt x="451" y="167"/>
                  </a:lnTo>
                  <a:lnTo>
                    <a:pt x="422" y="147"/>
                  </a:lnTo>
                  <a:lnTo>
                    <a:pt x="386" y="130"/>
                  </a:lnTo>
                  <a:lnTo>
                    <a:pt x="341" y="126"/>
                  </a:lnTo>
                  <a:lnTo>
                    <a:pt x="296" y="126"/>
                  </a:lnTo>
                  <a:lnTo>
                    <a:pt x="256" y="142"/>
                  </a:lnTo>
                  <a:lnTo>
                    <a:pt x="219" y="167"/>
                  </a:lnTo>
                  <a:lnTo>
                    <a:pt x="191" y="195"/>
                  </a:lnTo>
                  <a:lnTo>
                    <a:pt x="166" y="232"/>
                  </a:lnTo>
                  <a:lnTo>
                    <a:pt x="150" y="277"/>
                  </a:lnTo>
                  <a:lnTo>
                    <a:pt x="142" y="329"/>
                  </a:lnTo>
                  <a:lnTo>
                    <a:pt x="138" y="386"/>
                  </a:lnTo>
                  <a:lnTo>
                    <a:pt x="142" y="443"/>
                  </a:lnTo>
                  <a:lnTo>
                    <a:pt x="154" y="496"/>
                  </a:lnTo>
                  <a:lnTo>
                    <a:pt x="174" y="537"/>
                  </a:lnTo>
                  <a:lnTo>
                    <a:pt x="199" y="569"/>
                  </a:lnTo>
                  <a:lnTo>
                    <a:pt x="231" y="598"/>
                  </a:lnTo>
                  <a:lnTo>
                    <a:pt x="264" y="614"/>
                  </a:lnTo>
                  <a:lnTo>
                    <a:pt x="300" y="626"/>
                  </a:lnTo>
                  <a:lnTo>
                    <a:pt x="341" y="630"/>
                  </a:lnTo>
                  <a:lnTo>
                    <a:pt x="378" y="626"/>
                  </a:lnTo>
                  <a:lnTo>
                    <a:pt x="414" y="614"/>
                  </a:lnTo>
                  <a:lnTo>
                    <a:pt x="443" y="602"/>
                  </a:lnTo>
                  <a:lnTo>
                    <a:pt x="467" y="582"/>
                  </a:lnTo>
                  <a:lnTo>
                    <a:pt x="488" y="557"/>
                  </a:lnTo>
                  <a:lnTo>
                    <a:pt x="504" y="529"/>
                  </a:lnTo>
                  <a:lnTo>
                    <a:pt x="512" y="500"/>
                  </a:lnTo>
                  <a:lnTo>
                    <a:pt x="516" y="468"/>
                  </a:lnTo>
                  <a:lnTo>
                    <a:pt x="341" y="468"/>
                  </a:lnTo>
                  <a:lnTo>
                    <a:pt x="341" y="346"/>
                  </a:lnTo>
                  <a:lnTo>
                    <a:pt x="634" y="346"/>
                  </a:lnTo>
                  <a:lnTo>
                    <a:pt x="634" y="740"/>
                  </a:lnTo>
                  <a:lnTo>
                    <a:pt x="520" y="740"/>
                  </a:lnTo>
                  <a:lnTo>
                    <a:pt x="520" y="675"/>
                  </a:lnTo>
                  <a:lnTo>
                    <a:pt x="520" y="679"/>
                  </a:lnTo>
                  <a:lnTo>
                    <a:pt x="516" y="687"/>
                  </a:lnTo>
                  <a:lnTo>
                    <a:pt x="500" y="699"/>
                  </a:lnTo>
                  <a:lnTo>
                    <a:pt x="483" y="716"/>
                  </a:lnTo>
                  <a:lnTo>
                    <a:pt x="459" y="732"/>
                  </a:lnTo>
                  <a:lnTo>
                    <a:pt x="427" y="744"/>
                  </a:lnTo>
                  <a:lnTo>
                    <a:pt x="386" y="752"/>
                  </a:lnTo>
                  <a:lnTo>
                    <a:pt x="337" y="756"/>
                  </a:lnTo>
                  <a:lnTo>
                    <a:pt x="280" y="752"/>
                  </a:lnTo>
                  <a:lnTo>
                    <a:pt x="219" y="736"/>
                  </a:lnTo>
                  <a:lnTo>
                    <a:pt x="166" y="712"/>
                  </a:lnTo>
                  <a:lnTo>
                    <a:pt x="113" y="675"/>
                  </a:lnTo>
                  <a:lnTo>
                    <a:pt x="69" y="622"/>
                  </a:lnTo>
                  <a:lnTo>
                    <a:pt x="32" y="561"/>
                  </a:lnTo>
                  <a:lnTo>
                    <a:pt x="8" y="480"/>
                  </a:lnTo>
                  <a:lnTo>
                    <a:pt x="0" y="386"/>
                  </a:lnTo>
                  <a:lnTo>
                    <a:pt x="8" y="293"/>
                  </a:lnTo>
                  <a:lnTo>
                    <a:pt x="28" y="212"/>
                  </a:lnTo>
                  <a:lnTo>
                    <a:pt x="65" y="147"/>
                  </a:lnTo>
                  <a:lnTo>
                    <a:pt x="109" y="90"/>
                  </a:lnTo>
                  <a:lnTo>
                    <a:pt x="162" y="53"/>
                  </a:lnTo>
                  <a:lnTo>
                    <a:pt x="219" y="25"/>
                  </a:lnTo>
                  <a:lnTo>
                    <a:pt x="276" y="8"/>
                  </a:lnTo>
                  <a:lnTo>
                    <a:pt x="337" y="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10">
              <a:extLst>
                <a:ext uri="{FF2B5EF4-FFF2-40B4-BE49-F238E27FC236}">
                  <a16:creationId xmlns="" xmlns:a16="http://schemas.microsoft.com/office/drawing/2014/main" id="{7D747C3B-8656-4D8A-B48E-243D5FF3D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2644776"/>
              <a:ext cx="1077913" cy="1200150"/>
            </a:xfrm>
            <a:custGeom>
              <a:avLst/>
              <a:gdLst>
                <a:gd name="T0" fmla="*/ 220 w 679"/>
                <a:gd name="T1" fmla="*/ 590 h 756"/>
                <a:gd name="T2" fmla="*/ 248 w 679"/>
                <a:gd name="T3" fmla="*/ 610 h 756"/>
                <a:gd name="T4" fmla="*/ 281 w 679"/>
                <a:gd name="T5" fmla="*/ 622 h 756"/>
                <a:gd name="T6" fmla="*/ 313 w 679"/>
                <a:gd name="T7" fmla="*/ 630 h 756"/>
                <a:gd name="T8" fmla="*/ 383 w 679"/>
                <a:gd name="T9" fmla="*/ 626 h 756"/>
                <a:gd name="T10" fmla="*/ 464 w 679"/>
                <a:gd name="T11" fmla="*/ 586 h 756"/>
                <a:gd name="T12" fmla="*/ 517 w 679"/>
                <a:gd name="T13" fmla="*/ 516 h 756"/>
                <a:gd name="T14" fmla="*/ 541 w 679"/>
                <a:gd name="T15" fmla="*/ 431 h 756"/>
                <a:gd name="T16" fmla="*/ 541 w 679"/>
                <a:gd name="T17" fmla="*/ 333 h 756"/>
                <a:gd name="T18" fmla="*/ 517 w 679"/>
                <a:gd name="T19" fmla="*/ 244 h 756"/>
                <a:gd name="T20" fmla="*/ 460 w 679"/>
                <a:gd name="T21" fmla="*/ 171 h 756"/>
                <a:gd name="T22" fmla="*/ 383 w 679"/>
                <a:gd name="T23" fmla="*/ 130 h 756"/>
                <a:gd name="T24" fmla="*/ 285 w 679"/>
                <a:gd name="T25" fmla="*/ 130 h 756"/>
                <a:gd name="T26" fmla="*/ 208 w 679"/>
                <a:gd name="T27" fmla="*/ 171 h 756"/>
                <a:gd name="T28" fmla="*/ 159 w 679"/>
                <a:gd name="T29" fmla="*/ 248 h 756"/>
                <a:gd name="T30" fmla="*/ 139 w 679"/>
                <a:gd name="T31" fmla="*/ 338 h 756"/>
                <a:gd name="T32" fmla="*/ 139 w 679"/>
                <a:gd name="T33" fmla="*/ 415 h 756"/>
                <a:gd name="T34" fmla="*/ 147 w 679"/>
                <a:gd name="T35" fmla="*/ 468 h 756"/>
                <a:gd name="T36" fmla="*/ 163 w 679"/>
                <a:gd name="T37" fmla="*/ 516 h 756"/>
                <a:gd name="T38" fmla="*/ 187 w 679"/>
                <a:gd name="T39" fmla="*/ 561 h 756"/>
                <a:gd name="T40" fmla="*/ 151 w 679"/>
                <a:gd name="T41" fmla="*/ 703 h 756"/>
                <a:gd name="T42" fmla="*/ 90 w 679"/>
                <a:gd name="T43" fmla="*/ 651 h 756"/>
                <a:gd name="T44" fmla="*/ 41 w 679"/>
                <a:gd name="T45" fmla="*/ 577 h 756"/>
                <a:gd name="T46" fmla="*/ 8 w 679"/>
                <a:gd name="T47" fmla="*/ 488 h 756"/>
                <a:gd name="T48" fmla="*/ 0 w 679"/>
                <a:gd name="T49" fmla="*/ 382 h 756"/>
                <a:gd name="T50" fmla="*/ 25 w 679"/>
                <a:gd name="T51" fmla="*/ 216 h 756"/>
                <a:gd name="T52" fmla="*/ 98 w 679"/>
                <a:gd name="T53" fmla="*/ 94 h 756"/>
                <a:gd name="T54" fmla="*/ 208 w 679"/>
                <a:gd name="T55" fmla="*/ 25 h 756"/>
                <a:gd name="T56" fmla="*/ 338 w 679"/>
                <a:gd name="T57" fmla="*/ 0 h 756"/>
                <a:gd name="T58" fmla="*/ 456 w 679"/>
                <a:gd name="T59" fmla="*/ 20 h 756"/>
                <a:gd name="T60" fmla="*/ 565 w 679"/>
                <a:gd name="T61" fmla="*/ 90 h 756"/>
                <a:gd name="T62" fmla="*/ 647 w 679"/>
                <a:gd name="T63" fmla="*/ 207 h 756"/>
                <a:gd name="T64" fmla="*/ 679 w 679"/>
                <a:gd name="T65" fmla="*/ 382 h 756"/>
                <a:gd name="T66" fmla="*/ 659 w 679"/>
                <a:gd name="T67" fmla="*/ 537 h 756"/>
                <a:gd name="T68" fmla="*/ 586 w 679"/>
                <a:gd name="T69" fmla="*/ 651 h 756"/>
                <a:gd name="T70" fmla="*/ 480 w 679"/>
                <a:gd name="T71" fmla="*/ 728 h 756"/>
                <a:gd name="T72" fmla="*/ 338 w 679"/>
                <a:gd name="T73" fmla="*/ 756 h 756"/>
                <a:gd name="T74" fmla="*/ 289 w 679"/>
                <a:gd name="T75" fmla="*/ 752 h 756"/>
                <a:gd name="T76" fmla="*/ 240 w 679"/>
                <a:gd name="T77" fmla="*/ 744 h 756"/>
                <a:gd name="T78" fmla="*/ 191 w 679"/>
                <a:gd name="T79" fmla="*/ 724 h 756"/>
                <a:gd name="T80" fmla="*/ 151 w 679"/>
                <a:gd name="T81" fmla="*/ 703 h 756"/>
                <a:gd name="T82" fmla="*/ 204 w 679"/>
                <a:gd name="T83" fmla="*/ 577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9" h="756">
                  <a:moveTo>
                    <a:pt x="204" y="577"/>
                  </a:moveTo>
                  <a:lnTo>
                    <a:pt x="220" y="590"/>
                  </a:lnTo>
                  <a:lnTo>
                    <a:pt x="232" y="598"/>
                  </a:lnTo>
                  <a:lnTo>
                    <a:pt x="248" y="610"/>
                  </a:lnTo>
                  <a:lnTo>
                    <a:pt x="265" y="618"/>
                  </a:lnTo>
                  <a:lnTo>
                    <a:pt x="281" y="622"/>
                  </a:lnTo>
                  <a:lnTo>
                    <a:pt x="297" y="626"/>
                  </a:lnTo>
                  <a:lnTo>
                    <a:pt x="313" y="630"/>
                  </a:lnTo>
                  <a:lnTo>
                    <a:pt x="334" y="630"/>
                  </a:lnTo>
                  <a:lnTo>
                    <a:pt x="383" y="626"/>
                  </a:lnTo>
                  <a:lnTo>
                    <a:pt x="427" y="610"/>
                  </a:lnTo>
                  <a:lnTo>
                    <a:pt x="464" y="586"/>
                  </a:lnTo>
                  <a:lnTo>
                    <a:pt x="492" y="553"/>
                  </a:lnTo>
                  <a:lnTo>
                    <a:pt x="517" y="516"/>
                  </a:lnTo>
                  <a:lnTo>
                    <a:pt x="533" y="476"/>
                  </a:lnTo>
                  <a:lnTo>
                    <a:pt x="541" y="431"/>
                  </a:lnTo>
                  <a:lnTo>
                    <a:pt x="545" y="382"/>
                  </a:lnTo>
                  <a:lnTo>
                    <a:pt x="541" y="333"/>
                  </a:lnTo>
                  <a:lnTo>
                    <a:pt x="533" y="285"/>
                  </a:lnTo>
                  <a:lnTo>
                    <a:pt x="517" y="244"/>
                  </a:lnTo>
                  <a:lnTo>
                    <a:pt x="492" y="203"/>
                  </a:lnTo>
                  <a:lnTo>
                    <a:pt x="460" y="171"/>
                  </a:lnTo>
                  <a:lnTo>
                    <a:pt x="427" y="146"/>
                  </a:lnTo>
                  <a:lnTo>
                    <a:pt x="383" y="130"/>
                  </a:lnTo>
                  <a:lnTo>
                    <a:pt x="334" y="122"/>
                  </a:lnTo>
                  <a:lnTo>
                    <a:pt x="285" y="130"/>
                  </a:lnTo>
                  <a:lnTo>
                    <a:pt x="244" y="146"/>
                  </a:lnTo>
                  <a:lnTo>
                    <a:pt x="208" y="171"/>
                  </a:lnTo>
                  <a:lnTo>
                    <a:pt x="179" y="207"/>
                  </a:lnTo>
                  <a:lnTo>
                    <a:pt x="159" y="248"/>
                  </a:lnTo>
                  <a:lnTo>
                    <a:pt x="147" y="293"/>
                  </a:lnTo>
                  <a:lnTo>
                    <a:pt x="139" y="338"/>
                  </a:lnTo>
                  <a:lnTo>
                    <a:pt x="134" y="386"/>
                  </a:lnTo>
                  <a:lnTo>
                    <a:pt x="139" y="415"/>
                  </a:lnTo>
                  <a:lnTo>
                    <a:pt x="139" y="443"/>
                  </a:lnTo>
                  <a:lnTo>
                    <a:pt x="147" y="468"/>
                  </a:lnTo>
                  <a:lnTo>
                    <a:pt x="155" y="492"/>
                  </a:lnTo>
                  <a:lnTo>
                    <a:pt x="163" y="516"/>
                  </a:lnTo>
                  <a:lnTo>
                    <a:pt x="175" y="537"/>
                  </a:lnTo>
                  <a:lnTo>
                    <a:pt x="187" y="561"/>
                  </a:lnTo>
                  <a:lnTo>
                    <a:pt x="204" y="577"/>
                  </a:lnTo>
                  <a:lnTo>
                    <a:pt x="151" y="703"/>
                  </a:lnTo>
                  <a:lnTo>
                    <a:pt x="118" y="679"/>
                  </a:lnTo>
                  <a:lnTo>
                    <a:pt x="90" y="651"/>
                  </a:lnTo>
                  <a:lnTo>
                    <a:pt x="61" y="614"/>
                  </a:lnTo>
                  <a:lnTo>
                    <a:pt x="41" y="577"/>
                  </a:lnTo>
                  <a:lnTo>
                    <a:pt x="21" y="537"/>
                  </a:lnTo>
                  <a:lnTo>
                    <a:pt x="8" y="488"/>
                  </a:lnTo>
                  <a:lnTo>
                    <a:pt x="0" y="439"/>
                  </a:lnTo>
                  <a:lnTo>
                    <a:pt x="0" y="382"/>
                  </a:lnTo>
                  <a:lnTo>
                    <a:pt x="4" y="293"/>
                  </a:lnTo>
                  <a:lnTo>
                    <a:pt x="25" y="216"/>
                  </a:lnTo>
                  <a:lnTo>
                    <a:pt x="57" y="151"/>
                  </a:lnTo>
                  <a:lnTo>
                    <a:pt x="98" y="94"/>
                  </a:lnTo>
                  <a:lnTo>
                    <a:pt x="151" y="53"/>
                  </a:lnTo>
                  <a:lnTo>
                    <a:pt x="208" y="25"/>
                  </a:lnTo>
                  <a:lnTo>
                    <a:pt x="273" y="4"/>
                  </a:lnTo>
                  <a:lnTo>
                    <a:pt x="338" y="0"/>
                  </a:lnTo>
                  <a:lnTo>
                    <a:pt x="395" y="4"/>
                  </a:lnTo>
                  <a:lnTo>
                    <a:pt x="456" y="20"/>
                  </a:lnTo>
                  <a:lnTo>
                    <a:pt x="517" y="49"/>
                  </a:lnTo>
                  <a:lnTo>
                    <a:pt x="565" y="90"/>
                  </a:lnTo>
                  <a:lnTo>
                    <a:pt x="614" y="142"/>
                  </a:lnTo>
                  <a:lnTo>
                    <a:pt x="647" y="207"/>
                  </a:lnTo>
                  <a:lnTo>
                    <a:pt x="671" y="289"/>
                  </a:lnTo>
                  <a:lnTo>
                    <a:pt x="679" y="382"/>
                  </a:lnTo>
                  <a:lnTo>
                    <a:pt x="675" y="464"/>
                  </a:lnTo>
                  <a:lnTo>
                    <a:pt x="659" y="537"/>
                  </a:lnTo>
                  <a:lnTo>
                    <a:pt x="626" y="598"/>
                  </a:lnTo>
                  <a:lnTo>
                    <a:pt x="586" y="651"/>
                  </a:lnTo>
                  <a:lnTo>
                    <a:pt x="537" y="695"/>
                  </a:lnTo>
                  <a:lnTo>
                    <a:pt x="480" y="728"/>
                  </a:lnTo>
                  <a:lnTo>
                    <a:pt x="411" y="748"/>
                  </a:lnTo>
                  <a:lnTo>
                    <a:pt x="338" y="756"/>
                  </a:lnTo>
                  <a:lnTo>
                    <a:pt x="313" y="756"/>
                  </a:lnTo>
                  <a:lnTo>
                    <a:pt x="289" y="752"/>
                  </a:lnTo>
                  <a:lnTo>
                    <a:pt x="265" y="748"/>
                  </a:lnTo>
                  <a:lnTo>
                    <a:pt x="240" y="744"/>
                  </a:lnTo>
                  <a:lnTo>
                    <a:pt x="216" y="736"/>
                  </a:lnTo>
                  <a:lnTo>
                    <a:pt x="191" y="724"/>
                  </a:lnTo>
                  <a:lnTo>
                    <a:pt x="171" y="716"/>
                  </a:lnTo>
                  <a:lnTo>
                    <a:pt x="151" y="703"/>
                  </a:lnTo>
                  <a:lnTo>
                    <a:pt x="204" y="577"/>
                  </a:lnTo>
                  <a:lnTo>
                    <a:pt x="204" y="5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11">
              <a:extLst>
                <a:ext uri="{FF2B5EF4-FFF2-40B4-BE49-F238E27FC236}">
                  <a16:creationId xmlns="" xmlns:a16="http://schemas.microsoft.com/office/drawing/2014/main" id="{DF60A912-7DDF-4D79-85CA-DF822EEA9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6376" y="4110038"/>
              <a:ext cx="3130550" cy="115888"/>
            </a:xfrm>
            <a:custGeom>
              <a:avLst/>
              <a:gdLst>
                <a:gd name="T0" fmla="*/ 28 w 1972"/>
                <a:gd name="T1" fmla="*/ 73 h 73"/>
                <a:gd name="T2" fmla="*/ 0 w 1972"/>
                <a:gd name="T3" fmla="*/ 0 h 73"/>
                <a:gd name="T4" fmla="*/ 1972 w 1972"/>
                <a:gd name="T5" fmla="*/ 0 h 73"/>
                <a:gd name="T6" fmla="*/ 1972 w 1972"/>
                <a:gd name="T7" fmla="*/ 73 h 73"/>
                <a:gd name="T8" fmla="*/ 28 w 1972"/>
                <a:gd name="T9" fmla="*/ 73 h 73"/>
                <a:gd name="T10" fmla="*/ 28 w 1972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2" h="73">
                  <a:moveTo>
                    <a:pt x="28" y="73"/>
                  </a:moveTo>
                  <a:lnTo>
                    <a:pt x="0" y="0"/>
                  </a:lnTo>
                  <a:lnTo>
                    <a:pt x="1972" y="0"/>
                  </a:lnTo>
                  <a:lnTo>
                    <a:pt x="1972" y="73"/>
                  </a:lnTo>
                  <a:lnTo>
                    <a:pt x="28" y="73"/>
                  </a:lnTo>
                  <a:lnTo>
                    <a:pt x="28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4" name="Rechthoek 13">
            <a:extLst>
              <a:ext uri="{FF2B5EF4-FFF2-40B4-BE49-F238E27FC236}">
                <a16:creationId xmlns="" xmlns:a16="http://schemas.microsoft.com/office/drawing/2014/main" id="{C5203CEB-4AE2-470B-9D88-1FC55D2A891A}"/>
              </a:ext>
            </a:extLst>
          </p:cNvPr>
          <p:cNvSpPr/>
          <p:nvPr userDrawn="1"/>
        </p:nvSpPr>
        <p:spPr>
          <a:xfrm>
            <a:off x="11330202" y="6259335"/>
            <a:ext cx="861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12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12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="" xmlns:a16="http://schemas.microsoft.com/office/drawing/2014/main" id="{5EA75EB1-61A0-4441-894D-6C34DF8EEFE1}"/>
              </a:ext>
            </a:extLst>
          </p:cNvPr>
          <p:cNvSpPr/>
          <p:nvPr userDrawn="1"/>
        </p:nvSpPr>
        <p:spPr>
          <a:xfrm>
            <a:off x="11212945" y="3995738"/>
            <a:ext cx="979055" cy="2862262"/>
          </a:xfrm>
          <a:custGeom>
            <a:avLst/>
            <a:gdLst>
              <a:gd name="connsiteX0" fmla="*/ 0 w 979055"/>
              <a:gd name="connsiteY0" fmla="*/ 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  <a:gd name="connsiteX4" fmla="*/ 0 w 979055"/>
              <a:gd name="connsiteY4" fmla="*/ 0 h 3403600"/>
              <a:gd name="connsiteX0" fmla="*/ 0 w 979055"/>
              <a:gd name="connsiteY0" fmla="*/ 340360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055" h="3403600">
                <a:moveTo>
                  <a:pt x="0" y="3403600"/>
                </a:moveTo>
                <a:lnTo>
                  <a:pt x="979055" y="0"/>
                </a:lnTo>
                <a:lnTo>
                  <a:pt x="979055" y="3403600"/>
                </a:lnTo>
                <a:lnTo>
                  <a:pt x="0" y="3403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Kép hely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88" r="15788"/>
          <a:stretch>
            <a:fillRect/>
          </a:stretch>
        </p:blipFill>
        <p:spPr>
          <a:xfrm>
            <a:off x="-11113" y="-11113"/>
            <a:ext cx="7049592" cy="6869113"/>
          </a:xfrm>
          <a:custGeom>
            <a:avLst/>
            <a:gdLst>
              <a:gd name="connsiteX0" fmla="*/ 0 w 7049592"/>
              <a:gd name="connsiteY0" fmla="*/ 0 h 6869113"/>
              <a:gd name="connsiteX1" fmla="*/ 7049592 w 7049592"/>
              <a:gd name="connsiteY1" fmla="*/ 0 h 6869113"/>
              <a:gd name="connsiteX2" fmla="*/ 6961918 w 7049592"/>
              <a:gd name="connsiteY2" fmla="*/ 304793 h 6869113"/>
              <a:gd name="connsiteX3" fmla="*/ 4716550 w 7049592"/>
              <a:gd name="connsiteY3" fmla="*/ 6869113 h 6869113"/>
              <a:gd name="connsiteX4" fmla="*/ 0 w 7049592"/>
              <a:gd name="connsiteY4" fmla="*/ 6869113 h 686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9592" h="6869113">
                <a:moveTo>
                  <a:pt x="0" y="0"/>
                </a:moveTo>
                <a:lnTo>
                  <a:pt x="7049592" y="0"/>
                </a:lnTo>
                <a:lnTo>
                  <a:pt x="6961918" y="304793"/>
                </a:lnTo>
                <a:lnTo>
                  <a:pt x="4716550" y="6869113"/>
                </a:lnTo>
                <a:lnTo>
                  <a:pt x="0" y="686911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759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DCECCB84-F9BA-43D5-87BE-67443E8EF086}">
      <p15:sldGuideLst xmlns="" xmlns:p15="http://schemas.microsoft.com/office/powerpoint/2012/main">
        <p15:guide id="1" pos="6999">
          <p15:clr>
            <a:srgbClr val="FBAE40"/>
          </p15:clr>
        </p15:guide>
        <p15:guide id="2" pos="3908">
          <p15:clr>
            <a:srgbClr val="FBAE40"/>
          </p15:clr>
        </p15:guide>
        <p15:guide id="3" pos="2593">
          <p15:clr>
            <a:srgbClr val="FBAE40"/>
          </p15:clr>
        </p15:guide>
        <p15:guide id="4" orient="horz" pos="406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émaindító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52B7E-FDF2-4DAD-95AF-510105EFD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9454" y="1458410"/>
            <a:ext cx="4862858" cy="2152893"/>
          </a:xfrm>
          <a:prstGeom prst="rect">
            <a:avLst/>
          </a:prstGeom>
        </p:spPr>
        <p:txBody>
          <a:bodyPr lIns="0" tIns="0" rIns="0" bIns="72000" anchor="b" anchorCtr="0"/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hu-HU" dirty="0" smtClean="0"/>
              <a:t>Cím beírása</a:t>
            </a:r>
            <a:br>
              <a:rPr lang="hu-HU" dirty="0" smtClean="0"/>
            </a:br>
            <a:r>
              <a:rPr lang="hu-HU" dirty="0" smtClean="0"/>
              <a:t>Elválasztó dia</a:t>
            </a:r>
            <a:endParaRPr lang="nl-NL" dirty="0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FEC5561-0D1D-48CD-9857-C6F2175A0034}"/>
              </a:ext>
            </a:extLst>
          </p:cNvPr>
          <p:cNvGrpSpPr/>
          <p:nvPr userDrawn="1"/>
        </p:nvGrpSpPr>
        <p:grpSpPr>
          <a:xfrm>
            <a:off x="10422255" y="6286500"/>
            <a:ext cx="693334" cy="249834"/>
            <a:chOff x="3078163" y="2341563"/>
            <a:chExt cx="6035676" cy="2174875"/>
          </a:xfrm>
        </p:grpSpPr>
        <p:sp>
          <p:nvSpPr>
            <p:cNvPr id="23" name="Freeform 5">
              <a:extLst>
                <a:ext uri="{FF2B5EF4-FFF2-40B4-BE49-F238E27FC236}">
                  <a16:creationId xmlns="" xmlns:a16="http://schemas.microsoft.com/office/drawing/2014/main" id="{2CF1C0AB-2340-43C1-BA25-042D125744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163" y="2341563"/>
              <a:ext cx="1968500" cy="2174875"/>
            </a:xfrm>
            <a:custGeom>
              <a:avLst/>
              <a:gdLst>
                <a:gd name="T0" fmla="*/ 1025 w 1240"/>
                <a:gd name="T1" fmla="*/ 0 h 1370"/>
                <a:gd name="T2" fmla="*/ 0 w 1240"/>
                <a:gd name="T3" fmla="*/ 337 h 1370"/>
                <a:gd name="T4" fmla="*/ 338 w 1240"/>
                <a:gd name="T5" fmla="*/ 1370 h 1370"/>
                <a:gd name="T6" fmla="*/ 1240 w 1240"/>
                <a:gd name="T7" fmla="*/ 1073 h 1370"/>
                <a:gd name="T8" fmla="*/ 1163 w 1240"/>
                <a:gd name="T9" fmla="*/ 825 h 1370"/>
                <a:gd name="T10" fmla="*/ 878 w 1240"/>
                <a:gd name="T11" fmla="*/ 825 h 1370"/>
                <a:gd name="T12" fmla="*/ 846 w 1240"/>
                <a:gd name="T13" fmla="*/ 939 h 1370"/>
                <a:gd name="T14" fmla="*/ 699 w 1240"/>
                <a:gd name="T15" fmla="*/ 939 h 1370"/>
                <a:gd name="T16" fmla="*/ 943 w 1240"/>
                <a:gd name="T17" fmla="*/ 207 h 1370"/>
                <a:gd name="T18" fmla="*/ 1094 w 1240"/>
                <a:gd name="T19" fmla="*/ 207 h 1370"/>
                <a:gd name="T20" fmla="*/ 1025 w 1240"/>
                <a:gd name="T21" fmla="*/ 0 h 1370"/>
                <a:gd name="T22" fmla="*/ 1025 w 1240"/>
                <a:gd name="T23" fmla="*/ 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0" h="1370">
                  <a:moveTo>
                    <a:pt x="1025" y="0"/>
                  </a:moveTo>
                  <a:lnTo>
                    <a:pt x="0" y="337"/>
                  </a:lnTo>
                  <a:lnTo>
                    <a:pt x="338" y="1370"/>
                  </a:lnTo>
                  <a:lnTo>
                    <a:pt x="1240" y="1073"/>
                  </a:lnTo>
                  <a:lnTo>
                    <a:pt x="1163" y="825"/>
                  </a:lnTo>
                  <a:lnTo>
                    <a:pt x="878" y="825"/>
                  </a:lnTo>
                  <a:lnTo>
                    <a:pt x="846" y="939"/>
                  </a:lnTo>
                  <a:lnTo>
                    <a:pt x="699" y="939"/>
                  </a:lnTo>
                  <a:lnTo>
                    <a:pt x="943" y="207"/>
                  </a:lnTo>
                  <a:lnTo>
                    <a:pt x="1094" y="207"/>
                  </a:lnTo>
                  <a:lnTo>
                    <a:pt x="1025" y="0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6">
              <a:extLst>
                <a:ext uri="{FF2B5EF4-FFF2-40B4-BE49-F238E27FC236}">
                  <a16:creationId xmlns="" xmlns:a16="http://schemas.microsoft.com/office/drawing/2014/main" id="{BF98D281-DE49-4E93-B406-2BD8838AE4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726" y="2947988"/>
              <a:ext cx="328613" cy="515938"/>
            </a:xfrm>
            <a:custGeom>
              <a:avLst/>
              <a:gdLst>
                <a:gd name="T0" fmla="*/ 0 w 207"/>
                <a:gd name="T1" fmla="*/ 321 h 325"/>
                <a:gd name="T2" fmla="*/ 102 w 207"/>
                <a:gd name="T3" fmla="*/ 0 h 325"/>
                <a:gd name="T4" fmla="*/ 207 w 207"/>
                <a:gd name="T5" fmla="*/ 325 h 325"/>
                <a:gd name="T6" fmla="*/ 0 w 207"/>
                <a:gd name="T7" fmla="*/ 321 h 325"/>
                <a:gd name="T8" fmla="*/ 0 w 207"/>
                <a:gd name="T9" fmla="*/ 32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325">
                  <a:moveTo>
                    <a:pt x="0" y="321"/>
                  </a:moveTo>
                  <a:lnTo>
                    <a:pt x="102" y="0"/>
                  </a:lnTo>
                  <a:lnTo>
                    <a:pt x="207" y="325"/>
                  </a:lnTo>
                  <a:lnTo>
                    <a:pt x="0" y="321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7">
              <a:extLst>
                <a:ext uri="{FF2B5EF4-FFF2-40B4-BE49-F238E27FC236}">
                  <a16:creationId xmlns="" xmlns:a16="http://schemas.microsoft.com/office/drawing/2014/main" id="{96BF50F2-0F4D-4E09-91A9-7168DF2C52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2213" y="2684463"/>
              <a:ext cx="838200" cy="1141413"/>
            </a:xfrm>
            <a:custGeom>
              <a:avLst/>
              <a:gdLst>
                <a:gd name="T0" fmla="*/ 504 w 528"/>
                <a:gd name="T1" fmla="*/ 0 h 719"/>
                <a:gd name="T2" fmla="*/ 0 w 528"/>
                <a:gd name="T3" fmla="*/ 0 h 719"/>
                <a:gd name="T4" fmla="*/ 0 w 528"/>
                <a:gd name="T5" fmla="*/ 333 h 719"/>
                <a:gd name="T6" fmla="*/ 126 w 528"/>
                <a:gd name="T7" fmla="*/ 719 h 719"/>
                <a:gd name="T8" fmla="*/ 528 w 528"/>
                <a:gd name="T9" fmla="*/ 719 h 719"/>
                <a:gd name="T10" fmla="*/ 528 w 528"/>
                <a:gd name="T11" fmla="*/ 593 h 719"/>
                <a:gd name="T12" fmla="*/ 126 w 528"/>
                <a:gd name="T13" fmla="*/ 593 h 719"/>
                <a:gd name="T14" fmla="*/ 126 w 528"/>
                <a:gd name="T15" fmla="*/ 394 h 719"/>
                <a:gd name="T16" fmla="*/ 410 w 528"/>
                <a:gd name="T17" fmla="*/ 394 h 719"/>
                <a:gd name="T18" fmla="*/ 410 w 528"/>
                <a:gd name="T19" fmla="*/ 272 h 719"/>
                <a:gd name="T20" fmla="*/ 126 w 528"/>
                <a:gd name="T21" fmla="*/ 272 h 719"/>
                <a:gd name="T22" fmla="*/ 126 w 528"/>
                <a:gd name="T23" fmla="*/ 117 h 719"/>
                <a:gd name="T24" fmla="*/ 504 w 528"/>
                <a:gd name="T25" fmla="*/ 117 h 719"/>
                <a:gd name="T26" fmla="*/ 504 w 528"/>
                <a:gd name="T27" fmla="*/ 0 h 719"/>
                <a:gd name="T28" fmla="*/ 504 w 528"/>
                <a:gd name="T29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8" h="719">
                  <a:moveTo>
                    <a:pt x="504" y="0"/>
                  </a:moveTo>
                  <a:lnTo>
                    <a:pt x="0" y="0"/>
                  </a:lnTo>
                  <a:lnTo>
                    <a:pt x="0" y="333"/>
                  </a:lnTo>
                  <a:lnTo>
                    <a:pt x="126" y="719"/>
                  </a:lnTo>
                  <a:lnTo>
                    <a:pt x="528" y="719"/>
                  </a:lnTo>
                  <a:lnTo>
                    <a:pt x="528" y="593"/>
                  </a:lnTo>
                  <a:lnTo>
                    <a:pt x="126" y="593"/>
                  </a:lnTo>
                  <a:lnTo>
                    <a:pt x="126" y="394"/>
                  </a:lnTo>
                  <a:lnTo>
                    <a:pt x="410" y="394"/>
                  </a:lnTo>
                  <a:lnTo>
                    <a:pt x="410" y="272"/>
                  </a:lnTo>
                  <a:lnTo>
                    <a:pt x="126" y="272"/>
                  </a:lnTo>
                  <a:lnTo>
                    <a:pt x="126" y="117"/>
                  </a:lnTo>
                  <a:lnTo>
                    <a:pt x="504" y="117"/>
                  </a:lnTo>
                  <a:lnTo>
                    <a:pt x="504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8">
              <a:extLst>
                <a:ext uri="{FF2B5EF4-FFF2-40B4-BE49-F238E27FC236}">
                  <a16:creationId xmlns="" xmlns:a16="http://schemas.microsoft.com/office/drawing/2014/main" id="{D73F4D8E-E8EB-44B1-9D1B-50EB8D93F6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16901" y="2684463"/>
              <a:ext cx="896938" cy="1135063"/>
            </a:xfrm>
            <a:custGeom>
              <a:avLst/>
              <a:gdLst>
                <a:gd name="T0" fmla="*/ 0 w 565"/>
                <a:gd name="T1" fmla="*/ 715 h 715"/>
                <a:gd name="T2" fmla="*/ 0 w 565"/>
                <a:gd name="T3" fmla="*/ 0 h 715"/>
                <a:gd name="T4" fmla="*/ 130 w 565"/>
                <a:gd name="T5" fmla="*/ 0 h 715"/>
                <a:gd name="T6" fmla="*/ 435 w 565"/>
                <a:gd name="T7" fmla="*/ 475 h 715"/>
                <a:gd name="T8" fmla="*/ 435 w 565"/>
                <a:gd name="T9" fmla="*/ 0 h 715"/>
                <a:gd name="T10" fmla="*/ 565 w 565"/>
                <a:gd name="T11" fmla="*/ 0 h 715"/>
                <a:gd name="T12" fmla="*/ 565 w 565"/>
                <a:gd name="T13" fmla="*/ 715 h 715"/>
                <a:gd name="T14" fmla="*/ 435 w 565"/>
                <a:gd name="T15" fmla="*/ 715 h 715"/>
                <a:gd name="T16" fmla="*/ 130 w 565"/>
                <a:gd name="T17" fmla="*/ 231 h 715"/>
                <a:gd name="T18" fmla="*/ 130 w 565"/>
                <a:gd name="T19" fmla="*/ 715 h 715"/>
                <a:gd name="T20" fmla="*/ 0 w 565"/>
                <a:gd name="T21" fmla="*/ 715 h 715"/>
                <a:gd name="T22" fmla="*/ 0 w 565"/>
                <a:gd name="T23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5" h="715">
                  <a:moveTo>
                    <a:pt x="0" y="715"/>
                  </a:moveTo>
                  <a:lnTo>
                    <a:pt x="0" y="0"/>
                  </a:lnTo>
                  <a:lnTo>
                    <a:pt x="130" y="0"/>
                  </a:lnTo>
                  <a:lnTo>
                    <a:pt x="435" y="475"/>
                  </a:lnTo>
                  <a:lnTo>
                    <a:pt x="435" y="0"/>
                  </a:lnTo>
                  <a:lnTo>
                    <a:pt x="565" y="0"/>
                  </a:lnTo>
                  <a:lnTo>
                    <a:pt x="565" y="715"/>
                  </a:lnTo>
                  <a:lnTo>
                    <a:pt x="435" y="715"/>
                  </a:lnTo>
                  <a:lnTo>
                    <a:pt x="130" y="231"/>
                  </a:lnTo>
                  <a:lnTo>
                    <a:pt x="130" y="715"/>
                  </a:lnTo>
                  <a:lnTo>
                    <a:pt x="0" y="715"/>
                  </a:lnTo>
                  <a:lnTo>
                    <a:pt x="0" y="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9">
              <a:extLst>
                <a:ext uri="{FF2B5EF4-FFF2-40B4-BE49-F238E27FC236}">
                  <a16:creationId xmlns="" xmlns:a16="http://schemas.microsoft.com/office/drawing/2014/main" id="{2997CEF5-AF3F-4824-B002-420B2ABD90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4701" y="2651126"/>
              <a:ext cx="1006475" cy="1200150"/>
            </a:xfrm>
            <a:custGeom>
              <a:avLst/>
              <a:gdLst>
                <a:gd name="T0" fmla="*/ 386 w 634"/>
                <a:gd name="T1" fmla="*/ 4 h 756"/>
                <a:gd name="T2" fmla="*/ 479 w 634"/>
                <a:gd name="T3" fmla="*/ 37 h 756"/>
                <a:gd name="T4" fmla="*/ 557 w 634"/>
                <a:gd name="T5" fmla="*/ 90 h 756"/>
                <a:gd name="T6" fmla="*/ 614 w 634"/>
                <a:gd name="T7" fmla="*/ 159 h 756"/>
                <a:gd name="T8" fmla="*/ 516 w 634"/>
                <a:gd name="T9" fmla="*/ 260 h 756"/>
                <a:gd name="T10" fmla="*/ 504 w 634"/>
                <a:gd name="T11" fmla="*/ 236 h 756"/>
                <a:gd name="T12" fmla="*/ 475 w 634"/>
                <a:gd name="T13" fmla="*/ 191 h 756"/>
                <a:gd name="T14" fmla="*/ 422 w 634"/>
                <a:gd name="T15" fmla="*/ 147 h 756"/>
                <a:gd name="T16" fmla="*/ 341 w 634"/>
                <a:gd name="T17" fmla="*/ 126 h 756"/>
                <a:gd name="T18" fmla="*/ 256 w 634"/>
                <a:gd name="T19" fmla="*/ 142 h 756"/>
                <a:gd name="T20" fmla="*/ 191 w 634"/>
                <a:gd name="T21" fmla="*/ 195 h 756"/>
                <a:gd name="T22" fmla="*/ 150 w 634"/>
                <a:gd name="T23" fmla="*/ 277 h 756"/>
                <a:gd name="T24" fmla="*/ 138 w 634"/>
                <a:gd name="T25" fmla="*/ 386 h 756"/>
                <a:gd name="T26" fmla="*/ 154 w 634"/>
                <a:gd name="T27" fmla="*/ 496 h 756"/>
                <a:gd name="T28" fmla="*/ 199 w 634"/>
                <a:gd name="T29" fmla="*/ 569 h 756"/>
                <a:gd name="T30" fmla="*/ 264 w 634"/>
                <a:gd name="T31" fmla="*/ 614 h 756"/>
                <a:gd name="T32" fmla="*/ 341 w 634"/>
                <a:gd name="T33" fmla="*/ 630 h 756"/>
                <a:gd name="T34" fmla="*/ 414 w 634"/>
                <a:gd name="T35" fmla="*/ 614 h 756"/>
                <a:gd name="T36" fmla="*/ 467 w 634"/>
                <a:gd name="T37" fmla="*/ 582 h 756"/>
                <a:gd name="T38" fmla="*/ 504 w 634"/>
                <a:gd name="T39" fmla="*/ 529 h 756"/>
                <a:gd name="T40" fmla="*/ 516 w 634"/>
                <a:gd name="T41" fmla="*/ 468 h 756"/>
                <a:gd name="T42" fmla="*/ 341 w 634"/>
                <a:gd name="T43" fmla="*/ 346 h 756"/>
                <a:gd name="T44" fmla="*/ 634 w 634"/>
                <a:gd name="T45" fmla="*/ 740 h 756"/>
                <a:gd name="T46" fmla="*/ 520 w 634"/>
                <a:gd name="T47" fmla="*/ 675 h 756"/>
                <a:gd name="T48" fmla="*/ 516 w 634"/>
                <a:gd name="T49" fmla="*/ 687 h 756"/>
                <a:gd name="T50" fmla="*/ 483 w 634"/>
                <a:gd name="T51" fmla="*/ 716 h 756"/>
                <a:gd name="T52" fmla="*/ 427 w 634"/>
                <a:gd name="T53" fmla="*/ 744 h 756"/>
                <a:gd name="T54" fmla="*/ 337 w 634"/>
                <a:gd name="T55" fmla="*/ 756 h 756"/>
                <a:gd name="T56" fmla="*/ 219 w 634"/>
                <a:gd name="T57" fmla="*/ 736 h 756"/>
                <a:gd name="T58" fmla="*/ 113 w 634"/>
                <a:gd name="T59" fmla="*/ 675 h 756"/>
                <a:gd name="T60" fmla="*/ 32 w 634"/>
                <a:gd name="T61" fmla="*/ 561 h 756"/>
                <a:gd name="T62" fmla="*/ 0 w 634"/>
                <a:gd name="T63" fmla="*/ 386 h 756"/>
                <a:gd name="T64" fmla="*/ 28 w 634"/>
                <a:gd name="T65" fmla="*/ 212 h 756"/>
                <a:gd name="T66" fmla="*/ 109 w 634"/>
                <a:gd name="T67" fmla="*/ 90 h 756"/>
                <a:gd name="T68" fmla="*/ 219 w 634"/>
                <a:gd name="T69" fmla="*/ 25 h 756"/>
                <a:gd name="T70" fmla="*/ 337 w 634"/>
                <a:gd name="T71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4" h="756">
                  <a:moveTo>
                    <a:pt x="337" y="0"/>
                  </a:moveTo>
                  <a:lnTo>
                    <a:pt x="386" y="4"/>
                  </a:lnTo>
                  <a:lnTo>
                    <a:pt x="435" y="16"/>
                  </a:lnTo>
                  <a:lnTo>
                    <a:pt x="479" y="37"/>
                  </a:lnTo>
                  <a:lnTo>
                    <a:pt x="520" y="57"/>
                  </a:lnTo>
                  <a:lnTo>
                    <a:pt x="557" y="90"/>
                  </a:lnTo>
                  <a:lnTo>
                    <a:pt x="589" y="122"/>
                  </a:lnTo>
                  <a:lnTo>
                    <a:pt x="614" y="159"/>
                  </a:lnTo>
                  <a:lnTo>
                    <a:pt x="630" y="199"/>
                  </a:lnTo>
                  <a:lnTo>
                    <a:pt x="516" y="260"/>
                  </a:lnTo>
                  <a:lnTo>
                    <a:pt x="512" y="252"/>
                  </a:lnTo>
                  <a:lnTo>
                    <a:pt x="504" y="236"/>
                  </a:lnTo>
                  <a:lnTo>
                    <a:pt x="496" y="216"/>
                  </a:lnTo>
                  <a:lnTo>
                    <a:pt x="475" y="191"/>
                  </a:lnTo>
                  <a:lnTo>
                    <a:pt x="451" y="167"/>
                  </a:lnTo>
                  <a:lnTo>
                    <a:pt x="422" y="147"/>
                  </a:lnTo>
                  <a:lnTo>
                    <a:pt x="386" y="130"/>
                  </a:lnTo>
                  <a:lnTo>
                    <a:pt x="341" y="126"/>
                  </a:lnTo>
                  <a:lnTo>
                    <a:pt x="296" y="126"/>
                  </a:lnTo>
                  <a:lnTo>
                    <a:pt x="256" y="142"/>
                  </a:lnTo>
                  <a:lnTo>
                    <a:pt x="219" y="167"/>
                  </a:lnTo>
                  <a:lnTo>
                    <a:pt x="191" y="195"/>
                  </a:lnTo>
                  <a:lnTo>
                    <a:pt x="166" y="232"/>
                  </a:lnTo>
                  <a:lnTo>
                    <a:pt x="150" y="277"/>
                  </a:lnTo>
                  <a:lnTo>
                    <a:pt x="142" y="329"/>
                  </a:lnTo>
                  <a:lnTo>
                    <a:pt x="138" y="386"/>
                  </a:lnTo>
                  <a:lnTo>
                    <a:pt x="142" y="443"/>
                  </a:lnTo>
                  <a:lnTo>
                    <a:pt x="154" y="496"/>
                  </a:lnTo>
                  <a:lnTo>
                    <a:pt x="174" y="537"/>
                  </a:lnTo>
                  <a:lnTo>
                    <a:pt x="199" y="569"/>
                  </a:lnTo>
                  <a:lnTo>
                    <a:pt x="231" y="598"/>
                  </a:lnTo>
                  <a:lnTo>
                    <a:pt x="264" y="614"/>
                  </a:lnTo>
                  <a:lnTo>
                    <a:pt x="300" y="626"/>
                  </a:lnTo>
                  <a:lnTo>
                    <a:pt x="341" y="630"/>
                  </a:lnTo>
                  <a:lnTo>
                    <a:pt x="378" y="626"/>
                  </a:lnTo>
                  <a:lnTo>
                    <a:pt x="414" y="614"/>
                  </a:lnTo>
                  <a:lnTo>
                    <a:pt x="443" y="602"/>
                  </a:lnTo>
                  <a:lnTo>
                    <a:pt x="467" y="582"/>
                  </a:lnTo>
                  <a:lnTo>
                    <a:pt x="488" y="557"/>
                  </a:lnTo>
                  <a:lnTo>
                    <a:pt x="504" y="529"/>
                  </a:lnTo>
                  <a:lnTo>
                    <a:pt x="512" y="500"/>
                  </a:lnTo>
                  <a:lnTo>
                    <a:pt x="516" y="468"/>
                  </a:lnTo>
                  <a:lnTo>
                    <a:pt x="341" y="468"/>
                  </a:lnTo>
                  <a:lnTo>
                    <a:pt x="341" y="346"/>
                  </a:lnTo>
                  <a:lnTo>
                    <a:pt x="634" y="346"/>
                  </a:lnTo>
                  <a:lnTo>
                    <a:pt x="634" y="740"/>
                  </a:lnTo>
                  <a:lnTo>
                    <a:pt x="520" y="740"/>
                  </a:lnTo>
                  <a:lnTo>
                    <a:pt x="520" y="675"/>
                  </a:lnTo>
                  <a:lnTo>
                    <a:pt x="520" y="679"/>
                  </a:lnTo>
                  <a:lnTo>
                    <a:pt x="516" y="687"/>
                  </a:lnTo>
                  <a:lnTo>
                    <a:pt x="500" y="699"/>
                  </a:lnTo>
                  <a:lnTo>
                    <a:pt x="483" y="716"/>
                  </a:lnTo>
                  <a:lnTo>
                    <a:pt x="459" y="732"/>
                  </a:lnTo>
                  <a:lnTo>
                    <a:pt x="427" y="744"/>
                  </a:lnTo>
                  <a:lnTo>
                    <a:pt x="386" y="752"/>
                  </a:lnTo>
                  <a:lnTo>
                    <a:pt x="337" y="756"/>
                  </a:lnTo>
                  <a:lnTo>
                    <a:pt x="280" y="752"/>
                  </a:lnTo>
                  <a:lnTo>
                    <a:pt x="219" y="736"/>
                  </a:lnTo>
                  <a:lnTo>
                    <a:pt x="166" y="712"/>
                  </a:lnTo>
                  <a:lnTo>
                    <a:pt x="113" y="675"/>
                  </a:lnTo>
                  <a:lnTo>
                    <a:pt x="69" y="622"/>
                  </a:lnTo>
                  <a:lnTo>
                    <a:pt x="32" y="561"/>
                  </a:lnTo>
                  <a:lnTo>
                    <a:pt x="8" y="480"/>
                  </a:lnTo>
                  <a:lnTo>
                    <a:pt x="0" y="386"/>
                  </a:lnTo>
                  <a:lnTo>
                    <a:pt x="8" y="293"/>
                  </a:lnTo>
                  <a:lnTo>
                    <a:pt x="28" y="212"/>
                  </a:lnTo>
                  <a:lnTo>
                    <a:pt x="65" y="147"/>
                  </a:lnTo>
                  <a:lnTo>
                    <a:pt x="109" y="90"/>
                  </a:lnTo>
                  <a:lnTo>
                    <a:pt x="162" y="53"/>
                  </a:lnTo>
                  <a:lnTo>
                    <a:pt x="219" y="25"/>
                  </a:lnTo>
                  <a:lnTo>
                    <a:pt x="276" y="8"/>
                  </a:lnTo>
                  <a:lnTo>
                    <a:pt x="337" y="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10">
              <a:extLst>
                <a:ext uri="{FF2B5EF4-FFF2-40B4-BE49-F238E27FC236}">
                  <a16:creationId xmlns="" xmlns:a16="http://schemas.microsoft.com/office/drawing/2014/main" id="{7D747C3B-8656-4D8A-B48E-243D5FF3D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2644776"/>
              <a:ext cx="1077913" cy="1200150"/>
            </a:xfrm>
            <a:custGeom>
              <a:avLst/>
              <a:gdLst>
                <a:gd name="T0" fmla="*/ 220 w 679"/>
                <a:gd name="T1" fmla="*/ 590 h 756"/>
                <a:gd name="T2" fmla="*/ 248 w 679"/>
                <a:gd name="T3" fmla="*/ 610 h 756"/>
                <a:gd name="T4" fmla="*/ 281 w 679"/>
                <a:gd name="T5" fmla="*/ 622 h 756"/>
                <a:gd name="T6" fmla="*/ 313 w 679"/>
                <a:gd name="T7" fmla="*/ 630 h 756"/>
                <a:gd name="T8" fmla="*/ 383 w 679"/>
                <a:gd name="T9" fmla="*/ 626 h 756"/>
                <a:gd name="T10" fmla="*/ 464 w 679"/>
                <a:gd name="T11" fmla="*/ 586 h 756"/>
                <a:gd name="T12" fmla="*/ 517 w 679"/>
                <a:gd name="T13" fmla="*/ 516 h 756"/>
                <a:gd name="T14" fmla="*/ 541 w 679"/>
                <a:gd name="T15" fmla="*/ 431 h 756"/>
                <a:gd name="T16" fmla="*/ 541 w 679"/>
                <a:gd name="T17" fmla="*/ 333 h 756"/>
                <a:gd name="T18" fmla="*/ 517 w 679"/>
                <a:gd name="T19" fmla="*/ 244 h 756"/>
                <a:gd name="T20" fmla="*/ 460 w 679"/>
                <a:gd name="T21" fmla="*/ 171 h 756"/>
                <a:gd name="T22" fmla="*/ 383 w 679"/>
                <a:gd name="T23" fmla="*/ 130 h 756"/>
                <a:gd name="T24" fmla="*/ 285 w 679"/>
                <a:gd name="T25" fmla="*/ 130 h 756"/>
                <a:gd name="T26" fmla="*/ 208 w 679"/>
                <a:gd name="T27" fmla="*/ 171 h 756"/>
                <a:gd name="T28" fmla="*/ 159 w 679"/>
                <a:gd name="T29" fmla="*/ 248 h 756"/>
                <a:gd name="T30" fmla="*/ 139 w 679"/>
                <a:gd name="T31" fmla="*/ 338 h 756"/>
                <a:gd name="T32" fmla="*/ 139 w 679"/>
                <a:gd name="T33" fmla="*/ 415 h 756"/>
                <a:gd name="T34" fmla="*/ 147 w 679"/>
                <a:gd name="T35" fmla="*/ 468 h 756"/>
                <a:gd name="T36" fmla="*/ 163 w 679"/>
                <a:gd name="T37" fmla="*/ 516 h 756"/>
                <a:gd name="T38" fmla="*/ 187 w 679"/>
                <a:gd name="T39" fmla="*/ 561 h 756"/>
                <a:gd name="T40" fmla="*/ 151 w 679"/>
                <a:gd name="T41" fmla="*/ 703 h 756"/>
                <a:gd name="T42" fmla="*/ 90 w 679"/>
                <a:gd name="T43" fmla="*/ 651 h 756"/>
                <a:gd name="T44" fmla="*/ 41 w 679"/>
                <a:gd name="T45" fmla="*/ 577 h 756"/>
                <a:gd name="T46" fmla="*/ 8 w 679"/>
                <a:gd name="T47" fmla="*/ 488 h 756"/>
                <a:gd name="T48" fmla="*/ 0 w 679"/>
                <a:gd name="T49" fmla="*/ 382 h 756"/>
                <a:gd name="T50" fmla="*/ 25 w 679"/>
                <a:gd name="T51" fmla="*/ 216 h 756"/>
                <a:gd name="T52" fmla="*/ 98 w 679"/>
                <a:gd name="T53" fmla="*/ 94 h 756"/>
                <a:gd name="T54" fmla="*/ 208 w 679"/>
                <a:gd name="T55" fmla="*/ 25 h 756"/>
                <a:gd name="T56" fmla="*/ 338 w 679"/>
                <a:gd name="T57" fmla="*/ 0 h 756"/>
                <a:gd name="T58" fmla="*/ 456 w 679"/>
                <a:gd name="T59" fmla="*/ 20 h 756"/>
                <a:gd name="T60" fmla="*/ 565 w 679"/>
                <a:gd name="T61" fmla="*/ 90 h 756"/>
                <a:gd name="T62" fmla="*/ 647 w 679"/>
                <a:gd name="T63" fmla="*/ 207 h 756"/>
                <a:gd name="T64" fmla="*/ 679 w 679"/>
                <a:gd name="T65" fmla="*/ 382 h 756"/>
                <a:gd name="T66" fmla="*/ 659 w 679"/>
                <a:gd name="T67" fmla="*/ 537 h 756"/>
                <a:gd name="T68" fmla="*/ 586 w 679"/>
                <a:gd name="T69" fmla="*/ 651 h 756"/>
                <a:gd name="T70" fmla="*/ 480 w 679"/>
                <a:gd name="T71" fmla="*/ 728 h 756"/>
                <a:gd name="T72" fmla="*/ 338 w 679"/>
                <a:gd name="T73" fmla="*/ 756 h 756"/>
                <a:gd name="T74" fmla="*/ 289 w 679"/>
                <a:gd name="T75" fmla="*/ 752 h 756"/>
                <a:gd name="T76" fmla="*/ 240 w 679"/>
                <a:gd name="T77" fmla="*/ 744 h 756"/>
                <a:gd name="T78" fmla="*/ 191 w 679"/>
                <a:gd name="T79" fmla="*/ 724 h 756"/>
                <a:gd name="T80" fmla="*/ 151 w 679"/>
                <a:gd name="T81" fmla="*/ 703 h 756"/>
                <a:gd name="T82" fmla="*/ 204 w 679"/>
                <a:gd name="T83" fmla="*/ 577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9" h="756">
                  <a:moveTo>
                    <a:pt x="204" y="577"/>
                  </a:moveTo>
                  <a:lnTo>
                    <a:pt x="220" y="590"/>
                  </a:lnTo>
                  <a:lnTo>
                    <a:pt x="232" y="598"/>
                  </a:lnTo>
                  <a:lnTo>
                    <a:pt x="248" y="610"/>
                  </a:lnTo>
                  <a:lnTo>
                    <a:pt x="265" y="618"/>
                  </a:lnTo>
                  <a:lnTo>
                    <a:pt x="281" y="622"/>
                  </a:lnTo>
                  <a:lnTo>
                    <a:pt x="297" y="626"/>
                  </a:lnTo>
                  <a:lnTo>
                    <a:pt x="313" y="630"/>
                  </a:lnTo>
                  <a:lnTo>
                    <a:pt x="334" y="630"/>
                  </a:lnTo>
                  <a:lnTo>
                    <a:pt x="383" y="626"/>
                  </a:lnTo>
                  <a:lnTo>
                    <a:pt x="427" y="610"/>
                  </a:lnTo>
                  <a:lnTo>
                    <a:pt x="464" y="586"/>
                  </a:lnTo>
                  <a:lnTo>
                    <a:pt x="492" y="553"/>
                  </a:lnTo>
                  <a:lnTo>
                    <a:pt x="517" y="516"/>
                  </a:lnTo>
                  <a:lnTo>
                    <a:pt x="533" y="476"/>
                  </a:lnTo>
                  <a:lnTo>
                    <a:pt x="541" y="431"/>
                  </a:lnTo>
                  <a:lnTo>
                    <a:pt x="545" y="382"/>
                  </a:lnTo>
                  <a:lnTo>
                    <a:pt x="541" y="333"/>
                  </a:lnTo>
                  <a:lnTo>
                    <a:pt x="533" y="285"/>
                  </a:lnTo>
                  <a:lnTo>
                    <a:pt x="517" y="244"/>
                  </a:lnTo>
                  <a:lnTo>
                    <a:pt x="492" y="203"/>
                  </a:lnTo>
                  <a:lnTo>
                    <a:pt x="460" y="171"/>
                  </a:lnTo>
                  <a:lnTo>
                    <a:pt x="427" y="146"/>
                  </a:lnTo>
                  <a:lnTo>
                    <a:pt x="383" y="130"/>
                  </a:lnTo>
                  <a:lnTo>
                    <a:pt x="334" y="122"/>
                  </a:lnTo>
                  <a:lnTo>
                    <a:pt x="285" y="130"/>
                  </a:lnTo>
                  <a:lnTo>
                    <a:pt x="244" y="146"/>
                  </a:lnTo>
                  <a:lnTo>
                    <a:pt x="208" y="171"/>
                  </a:lnTo>
                  <a:lnTo>
                    <a:pt x="179" y="207"/>
                  </a:lnTo>
                  <a:lnTo>
                    <a:pt x="159" y="248"/>
                  </a:lnTo>
                  <a:lnTo>
                    <a:pt x="147" y="293"/>
                  </a:lnTo>
                  <a:lnTo>
                    <a:pt x="139" y="338"/>
                  </a:lnTo>
                  <a:lnTo>
                    <a:pt x="134" y="386"/>
                  </a:lnTo>
                  <a:lnTo>
                    <a:pt x="139" y="415"/>
                  </a:lnTo>
                  <a:lnTo>
                    <a:pt x="139" y="443"/>
                  </a:lnTo>
                  <a:lnTo>
                    <a:pt x="147" y="468"/>
                  </a:lnTo>
                  <a:lnTo>
                    <a:pt x="155" y="492"/>
                  </a:lnTo>
                  <a:lnTo>
                    <a:pt x="163" y="516"/>
                  </a:lnTo>
                  <a:lnTo>
                    <a:pt x="175" y="537"/>
                  </a:lnTo>
                  <a:lnTo>
                    <a:pt x="187" y="561"/>
                  </a:lnTo>
                  <a:lnTo>
                    <a:pt x="204" y="577"/>
                  </a:lnTo>
                  <a:lnTo>
                    <a:pt x="151" y="703"/>
                  </a:lnTo>
                  <a:lnTo>
                    <a:pt x="118" y="679"/>
                  </a:lnTo>
                  <a:lnTo>
                    <a:pt x="90" y="651"/>
                  </a:lnTo>
                  <a:lnTo>
                    <a:pt x="61" y="614"/>
                  </a:lnTo>
                  <a:lnTo>
                    <a:pt x="41" y="577"/>
                  </a:lnTo>
                  <a:lnTo>
                    <a:pt x="21" y="537"/>
                  </a:lnTo>
                  <a:lnTo>
                    <a:pt x="8" y="488"/>
                  </a:lnTo>
                  <a:lnTo>
                    <a:pt x="0" y="439"/>
                  </a:lnTo>
                  <a:lnTo>
                    <a:pt x="0" y="382"/>
                  </a:lnTo>
                  <a:lnTo>
                    <a:pt x="4" y="293"/>
                  </a:lnTo>
                  <a:lnTo>
                    <a:pt x="25" y="216"/>
                  </a:lnTo>
                  <a:lnTo>
                    <a:pt x="57" y="151"/>
                  </a:lnTo>
                  <a:lnTo>
                    <a:pt x="98" y="94"/>
                  </a:lnTo>
                  <a:lnTo>
                    <a:pt x="151" y="53"/>
                  </a:lnTo>
                  <a:lnTo>
                    <a:pt x="208" y="25"/>
                  </a:lnTo>
                  <a:lnTo>
                    <a:pt x="273" y="4"/>
                  </a:lnTo>
                  <a:lnTo>
                    <a:pt x="338" y="0"/>
                  </a:lnTo>
                  <a:lnTo>
                    <a:pt x="395" y="4"/>
                  </a:lnTo>
                  <a:lnTo>
                    <a:pt x="456" y="20"/>
                  </a:lnTo>
                  <a:lnTo>
                    <a:pt x="517" y="49"/>
                  </a:lnTo>
                  <a:lnTo>
                    <a:pt x="565" y="90"/>
                  </a:lnTo>
                  <a:lnTo>
                    <a:pt x="614" y="142"/>
                  </a:lnTo>
                  <a:lnTo>
                    <a:pt x="647" y="207"/>
                  </a:lnTo>
                  <a:lnTo>
                    <a:pt x="671" y="289"/>
                  </a:lnTo>
                  <a:lnTo>
                    <a:pt x="679" y="382"/>
                  </a:lnTo>
                  <a:lnTo>
                    <a:pt x="675" y="464"/>
                  </a:lnTo>
                  <a:lnTo>
                    <a:pt x="659" y="537"/>
                  </a:lnTo>
                  <a:lnTo>
                    <a:pt x="626" y="598"/>
                  </a:lnTo>
                  <a:lnTo>
                    <a:pt x="586" y="651"/>
                  </a:lnTo>
                  <a:lnTo>
                    <a:pt x="537" y="695"/>
                  </a:lnTo>
                  <a:lnTo>
                    <a:pt x="480" y="728"/>
                  </a:lnTo>
                  <a:lnTo>
                    <a:pt x="411" y="748"/>
                  </a:lnTo>
                  <a:lnTo>
                    <a:pt x="338" y="756"/>
                  </a:lnTo>
                  <a:lnTo>
                    <a:pt x="313" y="756"/>
                  </a:lnTo>
                  <a:lnTo>
                    <a:pt x="289" y="752"/>
                  </a:lnTo>
                  <a:lnTo>
                    <a:pt x="265" y="748"/>
                  </a:lnTo>
                  <a:lnTo>
                    <a:pt x="240" y="744"/>
                  </a:lnTo>
                  <a:lnTo>
                    <a:pt x="216" y="736"/>
                  </a:lnTo>
                  <a:lnTo>
                    <a:pt x="191" y="724"/>
                  </a:lnTo>
                  <a:lnTo>
                    <a:pt x="171" y="716"/>
                  </a:lnTo>
                  <a:lnTo>
                    <a:pt x="151" y="703"/>
                  </a:lnTo>
                  <a:lnTo>
                    <a:pt x="204" y="577"/>
                  </a:lnTo>
                  <a:lnTo>
                    <a:pt x="204" y="5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11">
              <a:extLst>
                <a:ext uri="{FF2B5EF4-FFF2-40B4-BE49-F238E27FC236}">
                  <a16:creationId xmlns="" xmlns:a16="http://schemas.microsoft.com/office/drawing/2014/main" id="{DF60A912-7DDF-4D79-85CA-DF822EEA9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6376" y="4110038"/>
              <a:ext cx="3130550" cy="115888"/>
            </a:xfrm>
            <a:custGeom>
              <a:avLst/>
              <a:gdLst>
                <a:gd name="T0" fmla="*/ 28 w 1972"/>
                <a:gd name="T1" fmla="*/ 73 h 73"/>
                <a:gd name="T2" fmla="*/ 0 w 1972"/>
                <a:gd name="T3" fmla="*/ 0 h 73"/>
                <a:gd name="T4" fmla="*/ 1972 w 1972"/>
                <a:gd name="T5" fmla="*/ 0 h 73"/>
                <a:gd name="T6" fmla="*/ 1972 w 1972"/>
                <a:gd name="T7" fmla="*/ 73 h 73"/>
                <a:gd name="T8" fmla="*/ 28 w 1972"/>
                <a:gd name="T9" fmla="*/ 73 h 73"/>
                <a:gd name="T10" fmla="*/ 28 w 1972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2" h="73">
                  <a:moveTo>
                    <a:pt x="28" y="73"/>
                  </a:moveTo>
                  <a:lnTo>
                    <a:pt x="0" y="0"/>
                  </a:lnTo>
                  <a:lnTo>
                    <a:pt x="1972" y="0"/>
                  </a:lnTo>
                  <a:lnTo>
                    <a:pt x="1972" y="73"/>
                  </a:lnTo>
                  <a:lnTo>
                    <a:pt x="28" y="73"/>
                  </a:lnTo>
                  <a:lnTo>
                    <a:pt x="28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4" name="Rechthoek 13">
            <a:extLst>
              <a:ext uri="{FF2B5EF4-FFF2-40B4-BE49-F238E27FC236}">
                <a16:creationId xmlns="" xmlns:a16="http://schemas.microsoft.com/office/drawing/2014/main" id="{C5203CEB-4AE2-470B-9D88-1FC55D2A891A}"/>
              </a:ext>
            </a:extLst>
          </p:cNvPr>
          <p:cNvSpPr/>
          <p:nvPr userDrawn="1"/>
        </p:nvSpPr>
        <p:spPr>
          <a:xfrm>
            <a:off x="11330202" y="6259335"/>
            <a:ext cx="861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12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12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="" xmlns:a16="http://schemas.microsoft.com/office/drawing/2014/main" id="{5EA75EB1-61A0-4441-894D-6C34DF8EEFE1}"/>
              </a:ext>
            </a:extLst>
          </p:cNvPr>
          <p:cNvSpPr/>
          <p:nvPr userDrawn="1"/>
        </p:nvSpPr>
        <p:spPr>
          <a:xfrm>
            <a:off x="11212945" y="3995738"/>
            <a:ext cx="979055" cy="2862262"/>
          </a:xfrm>
          <a:custGeom>
            <a:avLst/>
            <a:gdLst>
              <a:gd name="connsiteX0" fmla="*/ 0 w 979055"/>
              <a:gd name="connsiteY0" fmla="*/ 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  <a:gd name="connsiteX4" fmla="*/ 0 w 979055"/>
              <a:gd name="connsiteY4" fmla="*/ 0 h 3403600"/>
              <a:gd name="connsiteX0" fmla="*/ 0 w 979055"/>
              <a:gd name="connsiteY0" fmla="*/ 340360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055" h="3403600">
                <a:moveTo>
                  <a:pt x="0" y="3403600"/>
                </a:moveTo>
                <a:lnTo>
                  <a:pt x="979055" y="0"/>
                </a:lnTo>
                <a:lnTo>
                  <a:pt x="979055" y="3403600"/>
                </a:lnTo>
                <a:lnTo>
                  <a:pt x="0" y="3403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Kép hely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88" r="15788"/>
          <a:stretch>
            <a:fillRect/>
          </a:stretch>
        </p:blipFill>
        <p:spPr>
          <a:xfrm>
            <a:off x="-11113" y="-11113"/>
            <a:ext cx="7049592" cy="6869113"/>
          </a:xfrm>
          <a:custGeom>
            <a:avLst/>
            <a:gdLst>
              <a:gd name="connsiteX0" fmla="*/ 0 w 7049592"/>
              <a:gd name="connsiteY0" fmla="*/ 0 h 6869113"/>
              <a:gd name="connsiteX1" fmla="*/ 7049592 w 7049592"/>
              <a:gd name="connsiteY1" fmla="*/ 0 h 6869113"/>
              <a:gd name="connsiteX2" fmla="*/ 6961918 w 7049592"/>
              <a:gd name="connsiteY2" fmla="*/ 304793 h 6869113"/>
              <a:gd name="connsiteX3" fmla="*/ 4716550 w 7049592"/>
              <a:gd name="connsiteY3" fmla="*/ 6869113 h 6869113"/>
              <a:gd name="connsiteX4" fmla="*/ 0 w 7049592"/>
              <a:gd name="connsiteY4" fmla="*/ 6869113 h 686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9592" h="6869113">
                <a:moveTo>
                  <a:pt x="0" y="0"/>
                </a:moveTo>
                <a:lnTo>
                  <a:pt x="7049592" y="0"/>
                </a:lnTo>
                <a:lnTo>
                  <a:pt x="6961918" y="304793"/>
                </a:lnTo>
                <a:lnTo>
                  <a:pt x="4716550" y="6869113"/>
                </a:lnTo>
                <a:lnTo>
                  <a:pt x="0" y="686911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584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DCECCB84-F9BA-43D5-87BE-67443E8EF086}">
      <p15:sldGuideLst xmlns="" xmlns:p15="http://schemas.microsoft.com/office/powerpoint/2012/main">
        <p15:guide id="1" pos="6999">
          <p15:clr>
            <a:srgbClr val="FBAE40"/>
          </p15:clr>
        </p15:guide>
        <p15:guide id="2" pos="3908">
          <p15:clr>
            <a:srgbClr val="FBAE40"/>
          </p15:clr>
        </p15:guide>
        <p15:guide id="3" pos="2593">
          <p15:clr>
            <a:srgbClr val="FBAE40"/>
          </p15:clr>
        </p15:guide>
        <p15:guide id="4" orient="horz" pos="406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sorolás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="" xmlns:a16="http://schemas.microsoft.com/office/drawing/2014/main" id="{64DBFC7E-333F-4BC0-97AA-1D3ED89F7F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14448" y="-21971"/>
            <a:ext cx="6087079" cy="6885758"/>
          </a:xfrm>
          <a:custGeom>
            <a:avLst/>
            <a:gdLst>
              <a:gd name="connsiteX0" fmla="*/ 2353342 w 6087079"/>
              <a:gd name="connsiteY0" fmla="*/ 0 h 6885758"/>
              <a:gd name="connsiteX1" fmla="*/ 6077554 w 6087079"/>
              <a:gd name="connsiteY1" fmla="*/ 10395 h 6885758"/>
              <a:gd name="connsiteX2" fmla="*/ 6087079 w 6087079"/>
              <a:gd name="connsiteY2" fmla="*/ 4007761 h 6885758"/>
              <a:gd name="connsiteX3" fmla="*/ 5101422 w 6087079"/>
              <a:gd name="connsiteY3" fmla="*/ 6885758 h 6885758"/>
              <a:gd name="connsiteX4" fmla="*/ 0 w 6087079"/>
              <a:gd name="connsiteY4" fmla="*/ 6879986 h 688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7079" h="6885758">
                <a:moveTo>
                  <a:pt x="2353342" y="0"/>
                </a:moveTo>
                <a:lnTo>
                  <a:pt x="6077554" y="10395"/>
                </a:lnTo>
                <a:lnTo>
                  <a:pt x="6087079" y="4007761"/>
                </a:lnTo>
                <a:lnTo>
                  <a:pt x="5101422" y="6885758"/>
                </a:lnTo>
                <a:lnTo>
                  <a:pt x="0" y="6879986"/>
                </a:lnTo>
                <a:close/>
              </a:path>
            </a:pathLst>
          </a:custGeom>
          <a:pattFill prst="dk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tIns="180000">
            <a:noAutofit/>
          </a:bodyPr>
          <a:lstStyle>
            <a:lvl1pPr algn="r">
              <a:defRPr lang="nl-NL" sz="1600"/>
            </a:lvl1pPr>
          </a:lstStyle>
          <a:p>
            <a:pPr marL="0" lvl="0" indent="0" algn="ctr">
              <a:buNone/>
            </a:pPr>
            <a:r>
              <a:rPr lang="hu-HU" dirty="0" smtClean="0"/>
              <a:t>Kattints az ikonra kép beillesztéséhez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52B7E-FDF2-4DAD-95AF-510105EF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8" y="1"/>
            <a:ext cx="7143071" cy="1180618"/>
          </a:xfrm>
          <a:prstGeom prst="rect">
            <a:avLst/>
          </a:prstGeom>
        </p:spPr>
        <p:txBody>
          <a:bodyPr lIns="0" tIns="0" rIns="0" bIns="72000" anchor="b" anchorCtr="0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C16BB5-BF5C-4F7D-9AB4-6C27C4B3B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818" y="6318000"/>
            <a:ext cx="5511603" cy="304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800" i="1"/>
            </a:lvl1pPr>
            <a:lvl2pPr marL="457200" indent="0">
              <a:buNone/>
              <a:defRPr sz="800" i="1"/>
            </a:lvl2pPr>
            <a:lvl3pPr marL="914400" indent="0">
              <a:buNone/>
              <a:defRPr sz="800" i="1"/>
            </a:lvl3pPr>
            <a:lvl4pPr marL="1371600" indent="0">
              <a:buNone/>
              <a:defRPr sz="800" i="1"/>
            </a:lvl4pPr>
            <a:lvl5pPr marL="1828800" indent="0">
              <a:buNone/>
              <a:defRPr sz="800" i="1"/>
            </a:lvl5pPr>
          </a:lstStyle>
          <a:p>
            <a:pPr lvl="0"/>
            <a:r>
              <a:rPr lang="en-US" dirty="0"/>
              <a:t>Place footnotes in this area</a:t>
            </a:r>
          </a:p>
          <a:p>
            <a:pPr lvl="1"/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080D343-9626-4395-BD76-3B90D4250D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9438" y="1203769"/>
            <a:ext cx="6955681" cy="46298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="" xmlns:a16="http://schemas.microsoft.com/office/drawing/2014/main" id="{0CB1BB79-5D26-4BD8-A329-06E3FEBDD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439" y="1944546"/>
            <a:ext cx="6735762" cy="4120588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 marL="625475" indent="-266700">
              <a:buClr>
                <a:schemeClr val="accent1"/>
              </a:buClr>
              <a:buFont typeface="Calibri" panose="020F0502020204030204" pitchFamily="34" charset="0"/>
              <a:buChar char="-"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890588" indent="-265113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hu-HU" dirty="0" smtClean="0"/>
              <a:t>Szöveg beírása</a:t>
            </a:r>
            <a:endParaRPr lang="nl-NL" dirty="0" smtClean="0"/>
          </a:p>
          <a:p>
            <a:pPr lvl="1"/>
            <a:r>
              <a:rPr lang="hu-HU" dirty="0" smtClean="0"/>
              <a:t>Második szint</a:t>
            </a:r>
            <a:endParaRPr lang="nl-NL" dirty="0" smtClean="0"/>
          </a:p>
          <a:p>
            <a:pPr lvl="2"/>
            <a:r>
              <a:rPr lang="hu-HU" dirty="0" smtClean="0"/>
              <a:t>Harmadik szint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650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99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sorolás mobill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52B7E-FDF2-4DAD-95AF-510105EF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8" y="1"/>
            <a:ext cx="10515600" cy="1180618"/>
          </a:xfrm>
          <a:prstGeom prst="rect">
            <a:avLst/>
          </a:prstGeom>
        </p:spPr>
        <p:txBody>
          <a:bodyPr lIns="0" tIns="0" rIns="0" bIns="72000" anchor="b" anchorCtr="0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C16BB5-BF5C-4F7D-9AB4-6C27C4B3B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818" y="6318000"/>
            <a:ext cx="8518525" cy="304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800" i="1"/>
            </a:lvl1pPr>
            <a:lvl2pPr marL="457200" indent="0">
              <a:buNone/>
              <a:defRPr sz="800" i="1"/>
            </a:lvl2pPr>
            <a:lvl3pPr marL="914400" indent="0">
              <a:buNone/>
              <a:defRPr sz="800" i="1"/>
            </a:lvl3pPr>
            <a:lvl4pPr marL="1371600" indent="0">
              <a:buNone/>
              <a:defRPr sz="800" i="1"/>
            </a:lvl4pPr>
            <a:lvl5pPr marL="1828800" indent="0">
              <a:buNone/>
              <a:defRPr sz="800" i="1"/>
            </a:lvl5pPr>
          </a:lstStyle>
          <a:p>
            <a:pPr lvl="0"/>
            <a:r>
              <a:rPr lang="hu-HU" dirty="0" smtClean="0"/>
              <a:t>Lábléc információk</a:t>
            </a:r>
            <a:endParaRPr lang="en-US" dirty="0"/>
          </a:p>
          <a:p>
            <a:pPr lvl="1"/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080D343-9626-4395-BD76-3B90D4250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1203769"/>
            <a:ext cx="10515600" cy="46298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Alcím beírása</a:t>
            </a:r>
            <a:endParaRPr lang="nl-NL" dirty="0"/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="" xmlns:a16="http://schemas.microsoft.com/office/drawing/2014/main" id="{0CB1BB79-5D26-4BD8-A329-06E3FEBDD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439" y="1944546"/>
            <a:ext cx="7502678" cy="4120588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Clr>
                <a:schemeClr val="accent1"/>
              </a:buClr>
              <a:defRPr sz="2000" baseline="0">
                <a:solidFill>
                  <a:schemeClr val="tx1"/>
                </a:solidFill>
              </a:defRPr>
            </a:lvl1pPr>
            <a:lvl2pPr marL="625475" indent="-266700">
              <a:buClr>
                <a:schemeClr val="accent1"/>
              </a:buClr>
              <a:buFont typeface="Calibri" panose="020F0502020204030204" pitchFamily="34" charset="0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890588" indent="-265113"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hu-HU" dirty="0" smtClean="0"/>
              <a:t>Szöveg beírása</a:t>
            </a:r>
            <a:endParaRPr lang="nl-NL" dirty="0"/>
          </a:p>
          <a:p>
            <a:pPr lvl="1"/>
            <a:r>
              <a:rPr lang="hu-HU" dirty="0" smtClean="0"/>
              <a:t>Második szint</a:t>
            </a:r>
            <a:endParaRPr lang="nl-NL" dirty="0"/>
          </a:p>
          <a:p>
            <a:pPr lvl="2"/>
            <a:r>
              <a:rPr lang="hu-HU" dirty="0" smtClean="0"/>
              <a:t>Harmadik szint</a:t>
            </a:r>
            <a:endParaRPr lang="nl-NL" dirty="0"/>
          </a:p>
        </p:txBody>
      </p:sp>
      <p:pic>
        <p:nvPicPr>
          <p:cNvPr id="8" name="Picture 7" descr="Android.png">
            <a:extLst>
              <a:ext uri="{FF2B5EF4-FFF2-40B4-BE49-F238E27FC236}">
                <a16:creationId xmlns="" xmlns:a16="http://schemas.microsoft.com/office/drawing/2014/main" id="{697FABA5-4118-4203-BA93-DBCD7FC450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940" y="1774357"/>
            <a:ext cx="2118359" cy="4067644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10B00AF0-3BFA-4AC7-AB36-69D01C90D68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47760" y="2174240"/>
            <a:ext cx="1955800" cy="3281679"/>
          </a:xfrm>
          <a:prstGeom prst="rect">
            <a:avLst/>
          </a:prstGeom>
          <a:pattFill prst="dk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80000"/>
          <a:lstStyle>
            <a:lvl1pPr>
              <a:defRPr lang="nl-NL" sz="1600"/>
            </a:lvl1pPr>
          </a:lstStyle>
          <a:p>
            <a:pPr marL="0" lvl="0" indent="0" algn="ctr">
              <a:buNone/>
            </a:pPr>
            <a:r>
              <a:rPr lang="hu-HU" dirty="0" smtClean="0"/>
              <a:t>Kattints az ikonra kép beillesztéséhez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382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99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sorolás tabl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7" descr="ipad.png">
            <a:extLst>
              <a:ext uri="{FF2B5EF4-FFF2-40B4-BE49-F238E27FC236}">
                <a16:creationId xmlns="" xmlns:a16="http://schemas.microsoft.com/office/drawing/2014/main" id="{40E220D6-FD15-44C4-AA9B-F78ACC70C4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880" y="2087067"/>
            <a:ext cx="4915097" cy="3567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52B7E-FDF2-4DAD-95AF-510105EF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8" y="1"/>
            <a:ext cx="10515600" cy="1180618"/>
          </a:xfrm>
          <a:prstGeom prst="rect">
            <a:avLst/>
          </a:prstGeom>
        </p:spPr>
        <p:txBody>
          <a:bodyPr lIns="0" tIns="0" rIns="0" bIns="72000" anchor="b" anchorCtr="0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C16BB5-BF5C-4F7D-9AB4-6C27C4B3B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818" y="6318000"/>
            <a:ext cx="8518525" cy="304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800" i="1"/>
            </a:lvl1pPr>
            <a:lvl2pPr marL="457200" indent="0">
              <a:buNone/>
              <a:defRPr sz="800" i="1"/>
            </a:lvl2pPr>
            <a:lvl3pPr marL="914400" indent="0">
              <a:buNone/>
              <a:defRPr sz="800" i="1"/>
            </a:lvl3pPr>
            <a:lvl4pPr marL="1371600" indent="0">
              <a:buNone/>
              <a:defRPr sz="800" i="1"/>
            </a:lvl4pPr>
            <a:lvl5pPr marL="1828800" indent="0">
              <a:buNone/>
              <a:defRPr sz="800" i="1"/>
            </a:lvl5pPr>
          </a:lstStyle>
          <a:p>
            <a:pPr lvl="0"/>
            <a:r>
              <a:rPr lang="hu-HU" dirty="0" smtClean="0"/>
              <a:t>Lábléc beírása</a:t>
            </a:r>
            <a:endParaRPr lang="en-US" dirty="0"/>
          </a:p>
          <a:p>
            <a:pPr lvl="1"/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080D343-9626-4395-BD76-3B90D4250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1203769"/>
            <a:ext cx="10515600" cy="46298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Alcím beírása</a:t>
            </a:r>
            <a:endParaRPr lang="nl-NL" dirty="0"/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="" xmlns:a16="http://schemas.microsoft.com/office/drawing/2014/main" id="{0CB1BB79-5D26-4BD8-A329-06E3FEBDD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439" y="1944546"/>
            <a:ext cx="5399682" cy="4120588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Clr>
                <a:schemeClr val="accent1"/>
              </a:buClr>
              <a:defRPr sz="2000" baseline="0">
                <a:solidFill>
                  <a:schemeClr val="tx1"/>
                </a:solidFill>
              </a:defRPr>
            </a:lvl1pPr>
            <a:lvl2pPr marL="625475" indent="-266700">
              <a:buClr>
                <a:schemeClr val="accent1"/>
              </a:buClr>
              <a:buFont typeface="Calibri" panose="020F0502020204030204" pitchFamily="34" charset="0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890588" indent="-265113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hu-HU" dirty="0" smtClean="0"/>
              <a:t>Szöveg beírása</a:t>
            </a:r>
            <a:endParaRPr lang="nl-NL" dirty="0"/>
          </a:p>
          <a:p>
            <a:pPr lvl="1"/>
            <a:r>
              <a:rPr lang="hu-HU" dirty="0" smtClean="0"/>
              <a:t>Második szint</a:t>
            </a:r>
            <a:endParaRPr lang="nl-NL" dirty="0"/>
          </a:p>
          <a:p>
            <a:pPr lvl="2"/>
            <a:r>
              <a:rPr lang="hu-HU" dirty="0" smtClean="0"/>
              <a:t>Harmadik szint</a:t>
            </a:r>
            <a:endParaRPr lang="nl-NL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10B00AF0-3BFA-4AC7-AB36-69D01C90D68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3210" y="2286000"/>
            <a:ext cx="4069080" cy="3093719"/>
          </a:xfrm>
          <a:prstGeom prst="rect">
            <a:avLst/>
          </a:prstGeom>
          <a:pattFill prst="dk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80000"/>
          <a:lstStyle>
            <a:lvl1pPr>
              <a:defRPr lang="nl-NL" sz="1600"/>
            </a:lvl1pPr>
          </a:lstStyle>
          <a:p>
            <a:pPr marL="0" lvl="0" indent="0" algn="ctr">
              <a:buNone/>
            </a:pPr>
            <a:r>
              <a:rPr lang="hu-HU" dirty="0" smtClean="0"/>
              <a:t>Kattints az ikonra kép beillesztéséhez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12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99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52B7E-FDF2-4DAD-95AF-510105EF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8" y="1"/>
            <a:ext cx="10515600" cy="1180618"/>
          </a:xfrm>
          <a:prstGeom prst="rect">
            <a:avLst/>
          </a:prstGeom>
        </p:spPr>
        <p:txBody>
          <a:bodyPr lIns="0" tIns="0" rIns="0" bIns="72000" anchor="b" anchorCtr="0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C16BB5-BF5C-4F7D-9AB4-6C27C4B3B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818" y="6318000"/>
            <a:ext cx="8518525" cy="304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800" i="1"/>
            </a:lvl1pPr>
            <a:lvl2pPr marL="457200" indent="0">
              <a:buNone/>
              <a:defRPr sz="800" i="1"/>
            </a:lvl2pPr>
            <a:lvl3pPr marL="914400" indent="0">
              <a:buNone/>
              <a:defRPr sz="800" i="1"/>
            </a:lvl3pPr>
            <a:lvl4pPr marL="1371600" indent="0">
              <a:buNone/>
              <a:defRPr sz="800" i="1"/>
            </a:lvl4pPr>
            <a:lvl5pPr marL="1828800" indent="0">
              <a:buNone/>
              <a:defRPr sz="800" i="1"/>
            </a:lvl5pPr>
          </a:lstStyle>
          <a:p>
            <a:pPr lvl="0"/>
            <a:r>
              <a:rPr lang="hu-HU" dirty="0" smtClean="0"/>
              <a:t>Lábléc beírása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080D343-9626-4395-BD76-3B90D4250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1203769"/>
            <a:ext cx="10515600" cy="46298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Alcím</a:t>
            </a:r>
            <a:endParaRPr lang="nl-NL" dirty="0"/>
          </a:p>
        </p:txBody>
      </p:sp>
      <p:grpSp>
        <p:nvGrpSpPr>
          <p:cNvPr id="5" name="Group 34">
            <a:extLst>
              <a:ext uri="{FF2B5EF4-FFF2-40B4-BE49-F238E27FC236}">
                <a16:creationId xmlns="" xmlns:a16="http://schemas.microsoft.com/office/drawing/2014/main" id="{0CD61E2B-657B-4C58-A29E-1D65300884D2}"/>
              </a:ext>
            </a:extLst>
          </p:cNvPr>
          <p:cNvGrpSpPr/>
          <p:nvPr userDrawn="1"/>
        </p:nvGrpSpPr>
        <p:grpSpPr>
          <a:xfrm>
            <a:off x="3277318" y="1898249"/>
            <a:ext cx="5718742" cy="3755982"/>
            <a:chOff x="2323609" y="1005294"/>
            <a:chExt cx="4515737" cy="2966252"/>
          </a:xfrm>
        </p:grpSpPr>
        <p:pic>
          <p:nvPicPr>
            <p:cNvPr id="7" name="Picture 35">
              <a:extLst>
                <a:ext uri="{FF2B5EF4-FFF2-40B4-BE49-F238E27FC236}">
                  <a16:creationId xmlns="" xmlns:a16="http://schemas.microsoft.com/office/drawing/2014/main" id="{CDDB184A-3902-4265-953D-528D00636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561" b="13107"/>
            <a:stretch/>
          </p:blipFill>
          <p:spPr>
            <a:xfrm>
              <a:off x="2323609" y="1005294"/>
              <a:ext cx="4515737" cy="2966252"/>
            </a:xfrm>
            <a:prstGeom prst="rect">
              <a:avLst/>
            </a:prstGeom>
          </p:spPr>
        </p:pic>
        <p:sp>
          <p:nvSpPr>
            <p:cNvPr id="8" name="Rectangle 36">
              <a:extLst>
                <a:ext uri="{FF2B5EF4-FFF2-40B4-BE49-F238E27FC236}">
                  <a16:creationId xmlns="" xmlns:a16="http://schemas.microsoft.com/office/drawing/2014/main" id="{85F9F213-C14F-4A8F-A72D-C71274AC8BFC}"/>
                </a:ext>
              </a:extLst>
            </p:cNvPr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F8E80370-8790-4863-AB9C-02FC64D074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17963" y="2287588"/>
            <a:ext cx="4191000" cy="2595562"/>
          </a:xfrm>
          <a:prstGeom prst="rect">
            <a:avLst/>
          </a:prstGeom>
          <a:pattFill prst="dk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80000"/>
          <a:lstStyle>
            <a:lvl1pPr marL="0" indent="0" algn="ctr">
              <a:buNone/>
              <a:defRPr sz="1600"/>
            </a:lvl1pPr>
          </a:lstStyle>
          <a:p>
            <a:pPr marL="0" lvl="0" indent="0" algn="ctr">
              <a:buNone/>
            </a:pPr>
            <a:r>
              <a:rPr lang="hu-HU" dirty="0" smtClean="0"/>
              <a:t>Kattints az ikonra kép beillesztéséhez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53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99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52B7E-FDF2-4DAD-95AF-510105EF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8" y="1"/>
            <a:ext cx="10515600" cy="1180618"/>
          </a:xfrm>
          <a:prstGeom prst="rect">
            <a:avLst/>
          </a:prstGeom>
        </p:spPr>
        <p:txBody>
          <a:bodyPr lIns="0" tIns="0" rIns="0" bIns="72000" anchor="b" anchorCtr="0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C16BB5-BF5C-4F7D-9AB4-6C27C4B3B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818" y="6318000"/>
            <a:ext cx="8518525" cy="304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800" i="1"/>
            </a:lvl1pPr>
            <a:lvl2pPr marL="457200" indent="0">
              <a:buNone/>
              <a:defRPr sz="800" i="1"/>
            </a:lvl2pPr>
            <a:lvl3pPr marL="914400" indent="0">
              <a:buNone/>
              <a:defRPr sz="800" i="1"/>
            </a:lvl3pPr>
            <a:lvl4pPr marL="1371600" indent="0">
              <a:buNone/>
              <a:defRPr sz="800" i="1"/>
            </a:lvl4pPr>
            <a:lvl5pPr marL="1828800" indent="0">
              <a:buNone/>
              <a:defRPr sz="800" i="1"/>
            </a:lvl5pPr>
          </a:lstStyle>
          <a:p>
            <a:pPr lvl="0"/>
            <a:r>
              <a:rPr lang="en-US" dirty="0"/>
              <a:t>Place footnotes in this area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080D343-9626-4395-BD76-3B90D4250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1203769"/>
            <a:ext cx="10515600" cy="46298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Alcím beírása</a:t>
            </a:r>
            <a:endParaRPr lang="nl-NL" dirty="0"/>
          </a:p>
        </p:txBody>
      </p:sp>
      <p:grpSp>
        <p:nvGrpSpPr>
          <p:cNvPr id="5" name="Group 34">
            <a:extLst>
              <a:ext uri="{FF2B5EF4-FFF2-40B4-BE49-F238E27FC236}">
                <a16:creationId xmlns="" xmlns:a16="http://schemas.microsoft.com/office/drawing/2014/main" id="{0CD61E2B-657B-4C58-A29E-1D65300884D2}"/>
              </a:ext>
            </a:extLst>
          </p:cNvPr>
          <p:cNvGrpSpPr/>
          <p:nvPr userDrawn="1"/>
        </p:nvGrpSpPr>
        <p:grpSpPr>
          <a:xfrm>
            <a:off x="2174335" y="1452622"/>
            <a:ext cx="7843329" cy="5151378"/>
            <a:chOff x="2323609" y="1005294"/>
            <a:chExt cx="4515737" cy="2966252"/>
          </a:xfrm>
        </p:grpSpPr>
        <p:pic>
          <p:nvPicPr>
            <p:cNvPr id="7" name="Picture 35">
              <a:extLst>
                <a:ext uri="{FF2B5EF4-FFF2-40B4-BE49-F238E27FC236}">
                  <a16:creationId xmlns="" xmlns:a16="http://schemas.microsoft.com/office/drawing/2014/main" id="{CDDB184A-3902-4265-953D-528D00636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561" b="13107"/>
            <a:stretch/>
          </p:blipFill>
          <p:spPr>
            <a:xfrm>
              <a:off x="2323609" y="1005294"/>
              <a:ext cx="4515737" cy="2966252"/>
            </a:xfrm>
            <a:prstGeom prst="rect">
              <a:avLst/>
            </a:prstGeom>
          </p:spPr>
        </p:pic>
        <p:sp>
          <p:nvSpPr>
            <p:cNvPr id="8" name="Rectangle 36">
              <a:extLst>
                <a:ext uri="{FF2B5EF4-FFF2-40B4-BE49-F238E27FC236}">
                  <a16:creationId xmlns="" xmlns:a16="http://schemas.microsoft.com/office/drawing/2014/main" id="{85F9F213-C14F-4A8F-A72D-C71274AC8BFC}"/>
                </a:ext>
              </a:extLst>
            </p:cNvPr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F8E80370-8790-4863-AB9C-02FC64D074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84586" y="1986646"/>
            <a:ext cx="5751070" cy="3569202"/>
          </a:xfrm>
          <a:prstGeom prst="rect">
            <a:avLst/>
          </a:prstGeom>
          <a:pattFill prst="dk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80000"/>
          <a:lstStyle>
            <a:lvl1pPr marL="0" indent="0" algn="ctr">
              <a:buNone/>
              <a:defRPr sz="1600"/>
            </a:lvl1pPr>
          </a:lstStyle>
          <a:p>
            <a:pPr marL="0" lvl="0" indent="0" algn="ctr">
              <a:buNone/>
            </a:pPr>
            <a:r>
              <a:rPr lang="hu-HU" dirty="0" smtClean="0"/>
              <a:t>Kattints az ikonra kép beillesztéséhez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88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99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ljes oldalas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BA86B133-8EA2-4BCA-9047-7964C012F2D3}"/>
              </a:ext>
            </a:extLst>
          </p:cNvPr>
          <p:cNvSpPr/>
          <p:nvPr userDrawn="1"/>
        </p:nvSpPr>
        <p:spPr>
          <a:xfrm rot="10800000">
            <a:off x="-12755" y="-1"/>
            <a:ext cx="1980450" cy="6869113"/>
          </a:xfrm>
          <a:custGeom>
            <a:avLst/>
            <a:gdLst>
              <a:gd name="connsiteX0" fmla="*/ 0 w 979055"/>
              <a:gd name="connsiteY0" fmla="*/ 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  <a:gd name="connsiteX4" fmla="*/ 0 w 979055"/>
              <a:gd name="connsiteY4" fmla="*/ 0 h 3403600"/>
              <a:gd name="connsiteX0" fmla="*/ 0 w 979055"/>
              <a:gd name="connsiteY0" fmla="*/ 340360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055" h="3403600">
                <a:moveTo>
                  <a:pt x="0" y="3403600"/>
                </a:moveTo>
                <a:lnTo>
                  <a:pt x="979055" y="0"/>
                </a:lnTo>
                <a:lnTo>
                  <a:pt x="979055" y="3403600"/>
                </a:lnTo>
                <a:lnTo>
                  <a:pt x="0" y="3403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Vrije vorm: vorm 14">
            <a:extLst>
              <a:ext uri="{FF2B5EF4-FFF2-40B4-BE49-F238E27FC236}">
                <a16:creationId xmlns="" xmlns:a16="http://schemas.microsoft.com/office/drawing/2014/main" id="{B0BA5DFF-164C-4F33-9EF5-BBA2D30D6C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9526" y="-11574"/>
            <a:ext cx="12201525" cy="6880686"/>
          </a:xfrm>
          <a:custGeom>
            <a:avLst/>
            <a:gdLst>
              <a:gd name="connsiteX0" fmla="*/ 2318085 w 12201525"/>
              <a:gd name="connsiteY0" fmla="*/ 0 h 6880686"/>
              <a:gd name="connsiteX1" fmla="*/ 12201525 w 12201525"/>
              <a:gd name="connsiteY1" fmla="*/ 463 h 6880686"/>
              <a:gd name="connsiteX2" fmla="*/ 12198810 w 12201525"/>
              <a:gd name="connsiteY2" fmla="*/ 1875299 h 6880686"/>
              <a:gd name="connsiteX3" fmla="*/ 12201525 w 12201525"/>
              <a:gd name="connsiteY3" fmla="*/ 1875299 h 6880686"/>
              <a:gd name="connsiteX4" fmla="*/ 12201525 w 12201525"/>
              <a:gd name="connsiteY4" fmla="*/ 6344112 h 6880686"/>
              <a:gd name="connsiteX5" fmla="*/ 12199508 w 12201525"/>
              <a:gd name="connsiteY5" fmla="*/ 6344112 h 6880686"/>
              <a:gd name="connsiteX6" fmla="*/ 12201525 w 12201525"/>
              <a:gd name="connsiteY6" fmla="*/ 6880686 h 6880686"/>
              <a:gd name="connsiteX7" fmla="*/ 0 w 12201525"/>
              <a:gd name="connsiteY7" fmla="*/ 6880686 h 6880686"/>
              <a:gd name="connsiteX8" fmla="*/ 11673 w 12201525"/>
              <a:gd name="connsiteY8" fmla="*/ 6841306 h 6880686"/>
              <a:gd name="connsiteX9" fmla="*/ 1308276 w 12201525"/>
              <a:gd name="connsiteY9" fmla="*/ 2995309 h 6880686"/>
              <a:gd name="connsiteX10" fmla="*/ 1457809 w 12201525"/>
              <a:gd name="connsiteY10" fmla="*/ 2580257 h 6880686"/>
              <a:gd name="connsiteX11" fmla="*/ 2040932 w 12201525"/>
              <a:gd name="connsiteY11" fmla="*/ 860085 h 6880686"/>
              <a:gd name="connsiteX12" fmla="*/ 2134197 w 12201525"/>
              <a:gd name="connsiteY12" fmla="*/ 545453 h 688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01525" h="6880686">
                <a:moveTo>
                  <a:pt x="2318085" y="0"/>
                </a:moveTo>
                <a:lnTo>
                  <a:pt x="12201525" y="463"/>
                </a:lnTo>
                <a:cubicBezTo>
                  <a:pt x="12200620" y="625408"/>
                  <a:pt x="12199714" y="1250354"/>
                  <a:pt x="12198810" y="1875299"/>
                </a:cubicBezTo>
                <a:lnTo>
                  <a:pt x="12201525" y="1875299"/>
                </a:lnTo>
                <a:lnTo>
                  <a:pt x="12201525" y="6344112"/>
                </a:lnTo>
                <a:lnTo>
                  <a:pt x="12199508" y="6344112"/>
                </a:lnTo>
                <a:cubicBezTo>
                  <a:pt x="12200181" y="6522970"/>
                  <a:pt x="12200852" y="6701828"/>
                  <a:pt x="12201525" y="6880686"/>
                </a:cubicBezTo>
                <a:lnTo>
                  <a:pt x="0" y="6880686"/>
                </a:lnTo>
                <a:lnTo>
                  <a:pt x="11673" y="6841306"/>
                </a:lnTo>
                <a:lnTo>
                  <a:pt x="1308276" y="2995309"/>
                </a:lnTo>
                <a:lnTo>
                  <a:pt x="1457809" y="2580257"/>
                </a:lnTo>
                <a:cubicBezTo>
                  <a:pt x="1662353" y="2006866"/>
                  <a:pt x="1860795" y="1433476"/>
                  <a:pt x="2040932" y="860085"/>
                </a:cubicBezTo>
                <a:lnTo>
                  <a:pt x="2134197" y="545453"/>
                </a:lnTo>
                <a:close/>
              </a:path>
            </a:pathLst>
          </a:custGeom>
          <a:pattFill prst="dk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tIns="180000">
            <a:noAutofit/>
          </a:bodyPr>
          <a:lstStyle>
            <a:lvl1pPr>
              <a:defRPr lang="nl-NL" sz="1600" dirty="0"/>
            </a:lvl1pPr>
          </a:lstStyle>
          <a:p>
            <a:pPr marL="0" lvl="0" indent="0" algn="ctr">
              <a:buNone/>
            </a:pPr>
            <a:r>
              <a:rPr lang="hu-HU" dirty="0" smtClean="0"/>
              <a:t>Kattints az ikonra kép beillesztéséhez</a:t>
            </a:r>
            <a:endParaRPr lang="nl-NL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223C643-EC8F-E74C-B6F5-54AA23955F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29" y="493006"/>
            <a:ext cx="784371" cy="28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3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999">
          <p15:clr>
            <a:srgbClr val="FBAE40"/>
          </p15:clr>
        </p15:guide>
        <p15:guide id="2" pos="3908">
          <p15:clr>
            <a:srgbClr val="FBAE40"/>
          </p15:clr>
        </p15:guide>
        <p15:guide id="3" pos="2592" userDrawn="1">
          <p15:clr>
            <a:srgbClr val="FBAE40"/>
          </p15:clr>
        </p15:guide>
        <p15:guide id="4" orient="horz" pos="4065">
          <p15:clr>
            <a:srgbClr val="FBAE40"/>
          </p15:clr>
        </p15:guide>
        <p15:guide id="5" pos="4404">
          <p15:clr>
            <a:srgbClr val="FBAE40"/>
          </p15:clr>
        </p15:guide>
        <p15:guide id="6" pos="123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ár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Vrije vorm: vorm 24">
            <a:extLst>
              <a:ext uri="{FF2B5EF4-FFF2-40B4-BE49-F238E27FC236}">
                <a16:creationId xmlns="" xmlns:a16="http://schemas.microsoft.com/office/drawing/2014/main" id="{3774BEBC-C794-4D39-9811-6F1CA9DF3061}"/>
              </a:ext>
            </a:extLst>
          </p:cNvPr>
          <p:cNvSpPr/>
          <p:nvPr userDrawn="1"/>
        </p:nvSpPr>
        <p:spPr>
          <a:xfrm>
            <a:off x="5873442" y="2546429"/>
            <a:ext cx="6318556" cy="3293654"/>
          </a:xfrm>
          <a:custGeom>
            <a:avLst/>
            <a:gdLst>
              <a:gd name="connsiteX0" fmla="*/ 1106090 w 6318556"/>
              <a:gd name="connsiteY0" fmla="*/ 0 h 3293654"/>
              <a:gd name="connsiteX1" fmla="*/ 1126600 w 6318556"/>
              <a:gd name="connsiteY1" fmla="*/ 46 h 3293654"/>
              <a:gd name="connsiteX2" fmla="*/ 1126615 w 6318556"/>
              <a:gd name="connsiteY2" fmla="*/ 0 h 3293654"/>
              <a:gd name="connsiteX3" fmla="*/ 1126615 w 6318556"/>
              <a:gd name="connsiteY3" fmla="*/ 46 h 3293654"/>
              <a:gd name="connsiteX4" fmla="*/ 6318556 w 6318556"/>
              <a:gd name="connsiteY4" fmla="*/ 11652 h 3293654"/>
              <a:gd name="connsiteX5" fmla="*/ 6318556 w 6318556"/>
              <a:gd name="connsiteY5" fmla="*/ 3293654 h 3293654"/>
              <a:gd name="connsiteX6" fmla="*/ 0 w 6318556"/>
              <a:gd name="connsiteY6" fmla="*/ 3293654 h 3293654"/>
              <a:gd name="connsiteX7" fmla="*/ 955335 w 6318556"/>
              <a:gd name="connsiteY7" fmla="*/ 500738 h 329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8556" h="3293654">
                <a:moveTo>
                  <a:pt x="1106090" y="0"/>
                </a:moveTo>
                <a:lnTo>
                  <a:pt x="1126600" y="46"/>
                </a:lnTo>
                <a:lnTo>
                  <a:pt x="1126615" y="0"/>
                </a:lnTo>
                <a:lnTo>
                  <a:pt x="1126615" y="46"/>
                </a:lnTo>
                <a:lnTo>
                  <a:pt x="6318556" y="11652"/>
                </a:lnTo>
                <a:lnTo>
                  <a:pt x="6318556" y="3293654"/>
                </a:lnTo>
                <a:lnTo>
                  <a:pt x="0" y="3293654"/>
                </a:lnTo>
                <a:lnTo>
                  <a:pt x="955335" y="5007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BA86B133-8EA2-4BCA-9047-7964C012F2D3}"/>
              </a:ext>
            </a:extLst>
          </p:cNvPr>
          <p:cNvSpPr/>
          <p:nvPr userDrawn="1"/>
        </p:nvSpPr>
        <p:spPr>
          <a:xfrm rot="10800000">
            <a:off x="-12755" y="-1"/>
            <a:ext cx="1980450" cy="6869113"/>
          </a:xfrm>
          <a:custGeom>
            <a:avLst/>
            <a:gdLst>
              <a:gd name="connsiteX0" fmla="*/ 0 w 979055"/>
              <a:gd name="connsiteY0" fmla="*/ 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  <a:gd name="connsiteX4" fmla="*/ 0 w 979055"/>
              <a:gd name="connsiteY4" fmla="*/ 0 h 3403600"/>
              <a:gd name="connsiteX0" fmla="*/ 0 w 979055"/>
              <a:gd name="connsiteY0" fmla="*/ 340360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055" h="3403600">
                <a:moveTo>
                  <a:pt x="0" y="3403600"/>
                </a:moveTo>
                <a:lnTo>
                  <a:pt x="979055" y="0"/>
                </a:lnTo>
                <a:lnTo>
                  <a:pt x="979055" y="3403600"/>
                </a:lnTo>
                <a:lnTo>
                  <a:pt x="0" y="3403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52B7E-FDF2-4DAD-95AF-510105EFD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9454" y="2995165"/>
            <a:ext cx="4862858" cy="2152893"/>
          </a:xfrm>
          <a:prstGeom prst="rect">
            <a:avLst/>
          </a:prstGeom>
        </p:spPr>
        <p:txBody>
          <a:bodyPr lIns="0" tIns="0" rIns="0" bIns="72000"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nl-NL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CAC65C5-D382-4D46-8330-6C7F60B3857A}"/>
              </a:ext>
            </a:extLst>
          </p:cNvPr>
          <p:cNvSpPr txBox="1"/>
          <p:nvPr userDrawn="1"/>
        </p:nvSpPr>
        <p:spPr>
          <a:xfrm>
            <a:off x="7001550" y="5340452"/>
            <a:ext cx="5181214" cy="36195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b="1" i="1" dirty="0" smtClean="0">
                <a:solidFill>
                  <a:schemeClr val="bg1"/>
                </a:solidFill>
              </a:rPr>
              <a:t>Segítünk az embereknek anyagi biztonságot teremteni egy életen át</a:t>
            </a:r>
            <a:endParaRPr lang="nl-NL" sz="1000" b="1" i="1" dirty="0" smtClean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B2A8E42-0FAC-ED48-9E2A-0A5FB34370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29" y="493006"/>
            <a:ext cx="784371" cy="282679"/>
          </a:xfrm>
          <a:prstGeom prst="rect">
            <a:avLst/>
          </a:prstGeom>
        </p:spPr>
      </p:pic>
      <p:pic>
        <p:nvPicPr>
          <p:cNvPr id="8" name="Kép hely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09" b="7709"/>
          <a:stretch>
            <a:fillRect/>
          </a:stretch>
        </p:blipFill>
        <p:spPr>
          <a:xfrm>
            <a:off x="-9526" y="-11574"/>
            <a:ext cx="12201525" cy="6880686"/>
          </a:xfrm>
          <a:custGeom>
            <a:avLst/>
            <a:gdLst>
              <a:gd name="connsiteX0" fmla="*/ 6989058 w 12201525"/>
              <a:gd name="connsiteY0" fmla="*/ 2558003 h 6880686"/>
              <a:gd name="connsiteX1" fmla="*/ 6838303 w 12201525"/>
              <a:gd name="connsiteY1" fmla="*/ 3058741 h 6880686"/>
              <a:gd name="connsiteX2" fmla="*/ 5882968 w 12201525"/>
              <a:gd name="connsiteY2" fmla="*/ 5851657 h 6880686"/>
              <a:gd name="connsiteX3" fmla="*/ 12201524 w 12201525"/>
              <a:gd name="connsiteY3" fmla="*/ 5851657 h 6880686"/>
              <a:gd name="connsiteX4" fmla="*/ 12201524 w 12201525"/>
              <a:gd name="connsiteY4" fmla="*/ 2569655 h 6880686"/>
              <a:gd name="connsiteX5" fmla="*/ 7009583 w 12201525"/>
              <a:gd name="connsiteY5" fmla="*/ 2558049 h 6880686"/>
              <a:gd name="connsiteX6" fmla="*/ 7009583 w 12201525"/>
              <a:gd name="connsiteY6" fmla="*/ 2558003 h 6880686"/>
              <a:gd name="connsiteX7" fmla="*/ 7009568 w 12201525"/>
              <a:gd name="connsiteY7" fmla="*/ 2558049 h 6880686"/>
              <a:gd name="connsiteX8" fmla="*/ 2318085 w 12201525"/>
              <a:gd name="connsiteY8" fmla="*/ 0 h 6880686"/>
              <a:gd name="connsiteX9" fmla="*/ 12201525 w 12201525"/>
              <a:gd name="connsiteY9" fmla="*/ 463 h 6880686"/>
              <a:gd name="connsiteX10" fmla="*/ 12198810 w 12201525"/>
              <a:gd name="connsiteY10" fmla="*/ 1875299 h 6880686"/>
              <a:gd name="connsiteX11" fmla="*/ 12201525 w 12201525"/>
              <a:gd name="connsiteY11" fmla="*/ 1875299 h 6880686"/>
              <a:gd name="connsiteX12" fmla="*/ 12201525 w 12201525"/>
              <a:gd name="connsiteY12" fmla="*/ 6344112 h 6880686"/>
              <a:gd name="connsiteX13" fmla="*/ 12199508 w 12201525"/>
              <a:gd name="connsiteY13" fmla="*/ 6344112 h 6880686"/>
              <a:gd name="connsiteX14" fmla="*/ 12201525 w 12201525"/>
              <a:gd name="connsiteY14" fmla="*/ 6880686 h 6880686"/>
              <a:gd name="connsiteX15" fmla="*/ 0 w 12201525"/>
              <a:gd name="connsiteY15" fmla="*/ 6880686 h 6880686"/>
              <a:gd name="connsiteX16" fmla="*/ 11673 w 12201525"/>
              <a:gd name="connsiteY16" fmla="*/ 6841306 h 6880686"/>
              <a:gd name="connsiteX17" fmla="*/ 1308276 w 12201525"/>
              <a:gd name="connsiteY17" fmla="*/ 2995309 h 6880686"/>
              <a:gd name="connsiteX18" fmla="*/ 1457809 w 12201525"/>
              <a:gd name="connsiteY18" fmla="*/ 2580257 h 6880686"/>
              <a:gd name="connsiteX19" fmla="*/ 2040932 w 12201525"/>
              <a:gd name="connsiteY19" fmla="*/ 860085 h 6880686"/>
              <a:gd name="connsiteX20" fmla="*/ 2134197 w 12201525"/>
              <a:gd name="connsiteY20" fmla="*/ 545453 h 688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01525" h="6880686">
                <a:moveTo>
                  <a:pt x="6989058" y="2558003"/>
                </a:moveTo>
                <a:lnTo>
                  <a:pt x="6838303" y="3058741"/>
                </a:lnTo>
                <a:lnTo>
                  <a:pt x="5882968" y="5851657"/>
                </a:lnTo>
                <a:lnTo>
                  <a:pt x="12201524" y="5851657"/>
                </a:lnTo>
                <a:lnTo>
                  <a:pt x="12201524" y="2569655"/>
                </a:lnTo>
                <a:lnTo>
                  <a:pt x="7009583" y="2558049"/>
                </a:lnTo>
                <a:lnTo>
                  <a:pt x="7009583" y="2558003"/>
                </a:lnTo>
                <a:lnTo>
                  <a:pt x="7009568" y="2558049"/>
                </a:lnTo>
                <a:close/>
                <a:moveTo>
                  <a:pt x="2318085" y="0"/>
                </a:moveTo>
                <a:lnTo>
                  <a:pt x="12201525" y="463"/>
                </a:lnTo>
                <a:cubicBezTo>
                  <a:pt x="12200620" y="625408"/>
                  <a:pt x="12199714" y="1250354"/>
                  <a:pt x="12198810" y="1875299"/>
                </a:cubicBezTo>
                <a:lnTo>
                  <a:pt x="12201525" y="1875299"/>
                </a:lnTo>
                <a:lnTo>
                  <a:pt x="12201525" y="6344112"/>
                </a:lnTo>
                <a:lnTo>
                  <a:pt x="12199508" y="6344112"/>
                </a:lnTo>
                <a:cubicBezTo>
                  <a:pt x="12200181" y="6522970"/>
                  <a:pt x="12200852" y="6701828"/>
                  <a:pt x="12201525" y="6880686"/>
                </a:cubicBezTo>
                <a:lnTo>
                  <a:pt x="0" y="6880686"/>
                </a:lnTo>
                <a:lnTo>
                  <a:pt x="11673" y="6841306"/>
                </a:lnTo>
                <a:lnTo>
                  <a:pt x="1308276" y="2995309"/>
                </a:lnTo>
                <a:lnTo>
                  <a:pt x="1457809" y="2580257"/>
                </a:lnTo>
                <a:cubicBezTo>
                  <a:pt x="1662353" y="2006866"/>
                  <a:pt x="1860795" y="1433476"/>
                  <a:pt x="2040932" y="860085"/>
                </a:cubicBezTo>
                <a:lnTo>
                  <a:pt x="2134197" y="54545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6499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  <p:extLst mod="1">
    <p:ext uri="{DCECCB84-F9BA-43D5-87BE-67443E8EF086}">
      <p15:sldGuideLst xmlns="" xmlns:p15="http://schemas.microsoft.com/office/powerpoint/2012/main">
        <p15:guide id="1" pos="6999">
          <p15:clr>
            <a:srgbClr val="FBAE40"/>
          </p15:clr>
        </p15:guide>
        <p15:guide id="2" pos="3908">
          <p15:clr>
            <a:srgbClr val="FBAE40"/>
          </p15:clr>
        </p15:guide>
        <p15:guide id="3" pos="2593">
          <p15:clr>
            <a:srgbClr val="FBAE40"/>
          </p15:clr>
        </p15:guide>
        <p15:guide id="4" orient="horz" pos="4065">
          <p15:clr>
            <a:srgbClr val="FBAE40"/>
          </p15:clr>
        </p15:guide>
        <p15:guide id="5" pos="4404">
          <p15:clr>
            <a:srgbClr val="FBAE40"/>
          </p15:clr>
        </p15:guide>
        <p15:guide id="6" pos="12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yitó - csalá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C568EA51-E381-4FE1-8966-210825EC768D}"/>
              </a:ext>
            </a:extLst>
          </p:cNvPr>
          <p:cNvSpPr/>
          <p:nvPr userDrawn="1"/>
        </p:nvSpPr>
        <p:spPr>
          <a:xfrm>
            <a:off x="-11575" y="-11575"/>
            <a:ext cx="6238755" cy="6875362"/>
          </a:xfrm>
          <a:custGeom>
            <a:avLst/>
            <a:gdLst>
              <a:gd name="connsiteX0" fmla="*/ 0 w 6238755"/>
              <a:gd name="connsiteY0" fmla="*/ 0 h 6875362"/>
              <a:gd name="connsiteX1" fmla="*/ 6238755 w 6238755"/>
              <a:gd name="connsiteY1" fmla="*/ 0 h 6875362"/>
              <a:gd name="connsiteX2" fmla="*/ 4155312 w 6238755"/>
              <a:gd name="connsiteY2" fmla="*/ 6875362 h 6875362"/>
              <a:gd name="connsiteX3" fmla="*/ 0 w 6238755"/>
              <a:gd name="connsiteY3" fmla="*/ 6875362 h 6875362"/>
              <a:gd name="connsiteX4" fmla="*/ 0 w 6238755"/>
              <a:gd name="connsiteY4" fmla="*/ 0 h 687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8755" h="6875362">
                <a:moveTo>
                  <a:pt x="0" y="0"/>
                </a:moveTo>
                <a:lnTo>
                  <a:pt x="6238755" y="0"/>
                </a:lnTo>
                <a:lnTo>
                  <a:pt x="4155312" y="6875362"/>
                </a:lnTo>
                <a:lnTo>
                  <a:pt x="0" y="68753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52B7E-FDF2-4DAD-95AF-510105EFD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18" y="1458410"/>
            <a:ext cx="4862858" cy="2152893"/>
          </a:xfrm>
          <a:prstGeom prst="rect">
            <a:avLst/>
          </a:prstGeom>
        </p:spPr>
        <p:txBody>
          <a:bodyPr lIns="0" tIns="0" rIns="0" bIns="72000" anchor="b" anchorCtr="0"/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C16BB5-BF5C-4F7D-9AB4-6C27C4B3B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819" y="5950344"/>
            <a:ext cx="3708862" cy="304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800" i="1"/>
            </a:lvl3pPr>
            <a:lvl4pPr marL="1371600" indent="0">
              <a:buNone/>
              <a:defRPr sz="800" i="1"/>
            </a:lvl4pPr>
            <a:lvl5pPr marL="1828800" indent="0">
              <a:buNone/>
              <a:defRPr sz="800" i="1"/>
            </a:lvl5pPr>
          </a:lstStyle>
          <a:p>
            <a:pPr lvl="0"/>
            <a:r>
              <a:rPr lang="hu-HU" dirty="0" smtClean="0"/>
              <a:t>Város, dátum</a:t>
            </a:r>
            <a:endParaRPr lang="en-US" dirty="0"/>
          </a:p>
          <a:p>
            <a:pPr lvl="1"/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080D343-9626-4395-BD76-3B90D4250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4016418"/>
            <a:ext cx="4293504" cy="798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buNone/>
              <a:defRPr sz="1400">
                <a:solidFill>
                  <a:schemeClr val="bg2"/>
                </a:solidFill>
              </a:defRPr>
            </a:lvl2pPr>
          </a:lstStyle>
          <a:p>
            <a:pPr lvl="0"/>
            <a:r>
              <a:rPr lang="hu-HU" dirty="0" smtClean="0"/>
              <a:t>Előadó neve</a:t>
            </a:r>
            <a:endParaRPr lang="en-US" dirty="0"/>
          </a:p>
          <a:p>
            <a:pPr lvl="1"/>
            <a:r>
              <a:rPr lang="hu-HU" dirty="0" smtClean="0"/>
              <a:t>Előadó titulusa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07E610D-E145-4D1E-A445-1C611A5DA4A9}"/>
              </a:ext>
            </a:extLst>
          </p:cNvPr>
          <p:cNvSpPr txBox="1"/>
          <p:nvPr userDrawn="1"/>
        </p:nvSpPr>
        <p:spPr>
          <a:xfrm>
            <a:off x="466897" y="6346155"/>
            <a:ext cx="3427510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l"/>
            <a:r>
              <a:rPr lang="hu-HU" sz="1000" b="1" i="1" dirty="0" smtClean="0">
                <a:solidFill>
                  <a:schemeClr val="accent1"/>
                </a:solidFill>
              </a:rPr>
              <a:t>Segítünk az embereknek anyagi biztonságot teremteni egy életen át</a:t>
            </a:r>
            <a:endParaRPr lang="nl-NL" sz="1000" b="1" i="1" dirty="0">
              <a:solidFill>
                <a:schemeClr val="accent1"/>
              </a:solidFill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="" xmlns:a16="http://schemas.microsoft.com/office/drawing/2014/main" id="{630D0D78-AE00-47B4-8380-D7F2219D1A24}"/>
              </a:ext>
            </a:extLst>
          </p:cNvPr>
          <p:cNvSpPr/>
          <p:nvPr userDrawn="1"/>
        </p:nvSpPr>
        <p:spPr>
          <a:xfrm>
            <a:off x="11212945" y="3995738"/>
            <a:ext cx="979055" cy="2862262"/>
          </a:xfrm>
          <a:custGeom>
            <a:avLst/>
            <a:gdLst>
              <a:gd name="connsiteX0" fmla="*/ 0 w 979055"/>
              <a:gd name="connsiteY0" fmla="*/ 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  <a:gd name="connsiteX4" fmla="*/ 0 w 979055"/>
              <a:gd name="connsiteY4" fmla="*/ 0 h 3403600"/>
              <a:gd name="connsiteX0" fmla="*/ 0 w 979055"/>
              <a:gd name="connsiteY0" fmla="*/ 340360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055" h="3403600">
                <a:moveTo>
                  <a:pt x="0" y="3403600"/>
                </a:moveTo>
                <a:lnTo>
                  <a:pt x="979055" y="0"/>
                </a:lnTo>
                <a:lnTo>
                  <a:pt x="979055" y="3403600"/>
                </a:lnTo>
                <a:lnTo>
                  <a:pt x="0" y="3403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579E31B-FC1B-8645-9024-C61E31D1B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29" y="597950"/>
            <a:ext cx="1483268" cy="534555"/>
          </a:xfrm>
          <a:prstGeom prst="rect">
            <a:avLst/>
          </a:prstGeom>
        </p:spPr>
      </p:pic>
      <p:pic>
        <p:nvPicPr>
          <p:cNvPr id="11" name="Kép hely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49" r="10949"/>
          <a:stretch>
            <a:fillRect/>
          </a:stretch>
        </p:blipFill>
        <p:spPr>
          <a:xfrm>
            <a:off x="4133604" y="-22625"/>
            <a:ext cx="8058396" cy="6886413"/>
          </a:xfrm>
          <a:custGeom>
            <a:avLst/>
            <a:gdLst>
              <a:gd name="connsiteX0" fmla="*/ 2353565 w 8058396"/>
              <a:gd name="connsiteY0" fmla="*/ 0 h 6886413"/>
              <a:gd name="connsiteX1" fmla="*/ 8058396 w 8058396"/>
              <a:gd name="connsiteY1" fmla="*/ 11050 h 6886413"/>
              <a:gd name="connsiteX2" fmla="*/ 8058396 w 8058396"/>
              <a:gd name="connsiteY2" fmla="*/ 4027466 h 6886413"/>
              <a:gd name="connsiteX3" fmla="*/ 7082264 w 8058396"/>
              <a:gd name="connsiteY3" fmla="*/ 6886413 h 6886413"/>
              <a:gd name="connsiteX4" fmla="*/ 0 w 8058396"/>
              <a:gd name="connsiteY4" fmla="*/ 6880635 h 68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8396" h="6886413">
                <a:moveTo>
                  <a:pt x="2353565" y="0"/>
                </a:moveTo>
                <a:lnTo>
                  <a:pt x="8058396" y="11050"/>
                </a:lnTo>
                <a:lnTo>
                  <a:pt x="8058396" y="4027466"/>
                </a:lnTo>
                <a:lnTo>
                  <a:pt x="7082264" y="6886413"/>
                </a:lnTo>
                <a:lnTo>
                  <a:pt x="0" y="688063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531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pos="6999">
          <p15:clr>
            <a:srgbClr val="FBAE40"/>
          </p15:clr>
        </p15:guide>
        <p15:guide id="2" pos="3908">
          <p15:clr>
            <a:srgbClr val="FBAE40"/>
          </p15:clr>
        </p15:guide>
        <p15:guide id="3" pos="2593">
          <p15:clr>
            <a:srgbClr val="FBAE40"/>
          </p15:clr>
        </p15:guide>
        <p15:guide id="4" orient="horz" pos="406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Zár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Vrije vorm: vorm 24">
            <a:extLst>
              <a:ext uri="{FF2B5EF4-FFF2-40B4-BE49-F238E27FC236}">
                <a16:creationId xmlns="" xmlns:a16="http://schemas.microsoft.com/office/drawing/2014/main" id="{3774BEBC-C794-4D39-9811-6F1CA9DF3061}"/>
              </a:ext>
            </a:extLst>
          </p:cNvPr>
          <p:cNvSpPr/>
          <p:nvPr userDrawn="1"/>
        </p:nvSpPr>
        <p:spPr>
          <a:xfrm>
            <a:off x="5873442" y="2546429"/>
            <a:ext cx="6318556" cy="3293654"/>
          </a:xfrm>
          <a:custGeom>
            <a:avLst/>
            <a:gdLst>
              <a:gd name="connsiteX0" fmla="*/ 1106090 w 6318556"/>
              <a:gd name="connsiteY0" fmla="*/ 0 h 3293654"/>
              <a:gd name="connsiteX1" fmla="*/ 1126600 w 6318556"/>
              <a:gd name="connsiteY1" fmla="*/ 46 h 3293654"/>
              <a:gd name="connsiteX2" fmla="*/ 1126615 w 6318556"/>
              <a:gd name="connsiteY2" fmla="*/ 0 h 3293654"/>
              <a:gd name="connsiteX3" fmla="*/ 1126615 w 6318556"/>
              <a:gd name="connsiteY3" fmla="*/ 46 h 3293654"/>
              <a:gd name="connsiteX4" fmla="*/ 6318556 w 6318556"/>
              <a:gd name="connsiteY4" fmla="*/ 11652 h 3293654"/>
              <a:gd name="connsiteX5" fmla="*/ 6318556 w 6318556"/>
              <a:gd name="connsiteY5" fmla="*/ 3293654 h 3293654"/>
              <a:gd name="connsiteX6" fmla="*/ 0 w 6318556"/>
              <a:gd name="connsiteY6" fmla="*/ 3293654 h 3293654"/>
              <a:gd name="connsiteX7" fmla="*/ 955335 w 6318556"/>
              <a:gd name="connsiteY7" fmla="*/ 500738 h 329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8556" h="3293654">
                <a:moveTo>
                  <a:pt x="1106090" y="0"/>
                </a:moveTo>
                <a:lnTo>
                  <a:pt x="1126600" y="46"/>
                </a:lnTo>
                <a:lnTo>
                  <a:pt x="1126615" y="0"/>
                </a:lnTo>
                <a:lnTo>
                  <a:pt x="1126615" y="46"/>
                </a:lnTo>
                <a:lnTo>
                  <a:pt x="6318556" y="11652"/>
                </a:lnTo>
                <a:lnTo>
                  <a:pt x="6318556" y="3293654"/>
                </a:lnTo>
                <a:lnTo>
                  <a:pt x="0" y="3293654"/>
                </a:lnTo>
                <a:lnTo>
                  <a:pt x="955335" y="5007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BA86B133-8EA2-4BCA-9047-7964C012F2D3}"/>
              </a:ext>
            </a:extLst>
          </p:cNvPr>
          <p:cNvSpPr/>
          <p:nvPr userDrawn="1"/>
        </p:nvSpPr>
        <p:spPr>
          <a:xfrm rot="10800000">
            <a:off x="-12755" y="-1"/>
            <a:ext cx="1980450" cy="6869113"/>
          </a:xfrm>
          <a:custGeom>
            <a:avLst/>
            <a:gdLst>
              <a:gd name="connsiteX0" fmla="*/ 0 w 979055"/>
              <a:gd name="connsiteY0" fmla="*/ 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  <a:gd name="connsiteX4" fmla="*/ 0 w 979055"/>
              <a:gd name="connsiteY4" fmla="*/ 0 h 3403600"/>
              <a:gd name="connsiteX0" fmla="*/ 0 w 979055"/>
              <a:gd name="connsiteY0" fmla="*/ 340360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055" h="3403600">
                <a:moveTo>
                  <a:pt x="0" y="3403600"/>
                </a:moveTo>
                <a:lnTo>
                  <a:pt x="979055" y="0"/>
                </a:lnTo>
                <a:lnTo>
                  <a:pt x="979055" y="3403600"/>
                </a:lnTo>
                <a:lnTo>
                  <a:pt x="0" y="3403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52B7E-FDF2-4DAD-95AF-510105EFD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9454" y="2995165"/>
            <a:ext cx="4862858" cy="2152893"/>
          </a:xfrm>
          <a:prstGeom prst="rect">
            <a:avLst/>
          </a:prstGeom>
        </p:spPr>
        <p:txBody>
          <a:bodyPr lIns="0" tIns="0" rIns="0" bIns="72000"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nl-NL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CAC65C5-D382-4D46-8330-6C7F60B3857A}"/>
              </a:ext>
            </a:extLst>
          </p:cNvPr>
          <p:cNvSpPr txBox="1"/>
          <p:nvPr userDrawn="1"/>
        </p:nvSpPr>
        <p:spPr>
          <a:xfrm>
            <a:off x="7001550" y="5340452"/>
            <a:ext cx="5181214" cy="36195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b="1" i="1" dirty="0" smtClean="0">
                <a:solidFill>
                  <a:schemeClr val="bg1"/>
                </a:solidFill>
              </a:rPr>
              <a:t>Segítünk az embereknek anyagi biztonságot teremteni egy életen át</a:t>
            </a:r>
            <a:endParaRPr lang="nl-NL" sz="1000" b="1" i="1" dirty="0" smtClean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B2A8E42-0FAC-ED48-9E2A-0A5FB34370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29" y="493006"/>
            <a:ext cx="784371" cy="282679"/>
          </a:xfrm>
          <a:prstGeom prst="rect">
            <a:avLst/>
          </a:prstGeom>
        </p:spPr>
      </p:pic>
      <p:sp>
        <p:nvSpPr>
          <p:cNvPr id="26" name="Vrije vorm: vorm 25">
            <a:extLst>
              <a:ext uri="{FF2B5EF4-FFF2-40B4-BE49-F238E27FC236}">
                <a16:creationId xmlns="" xmlns:a16="http://schemas.microsoft.com/office/drawing/2014/main" id="{D2D835CF-AC8F-47B2-9687-324E766D8F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9526" y="-11574"/>
            <a:ext cx="12201525" cy="6880686"/>
          </a:xfrm>
          <a:custGeom>
            <a:avLst/>
            <a:gdLst>
              <a:gd name="connsiteX0" fmla="*/ 6989058 w 12201525"/>
              <a:gd name="connsiteY0" fmla="*/ 2558003 h 6880686"/>
              <a:gd name="connsiteX1" fmla="*/ 6838303 w 12201525"/>
              <a:gd name="connsiteY1" fmla="*/ 3058741 h 6880686"/>
              <a:gd name="connsiteX2" fmla="*/ 5882968 w 12201525"/>
              <a:gd name="connsiteY2" fmla="*/ 5851657 h 6880686"/>
              <a:gd name="connsiteX3" fmla="*/ 12201524 w 12201525"/>
              <a:gd name="connsiteY3" fmla="*/ 5851657 h 6880686"/>
              <a:gd name="connsiteX4" fmla="*/ 12201524 w 12201525"/>
              <a:gd name="connsiteY4" fmla="*/ 2569655 h 6880686"/>
              <a:gd name="connsiteX5" fmla="*/ 7009583 w 12201525"/>
              <a:gd name="connsiteY5" fmla="*/ 2558049 h 6880686"/>
              <a:gd name="connsiteX6" fmla="*/ 7009583 w 12201525"/>
              <a:gd name="connsiteY6" fmla="*/ 2558003 h 6880686"/>
              <a:gd name="connsiteX7" fmla="*/ 7009568 w 12201525"/>
              <a:gd name="connsiteY7" fmla="*/ 2558049 h 6880686"/>
              <a:gd name="connsiteX8" fmla="*/ 2318085 w 12201525"/>
              <a:gd name="connsiteY8" fmla="*/ 0 h 6880686"/>
              <a:gd name="connsiteX9" fmla="*/ 12201525 w 12201525"/>
              <a:gd name="connsiteY9" fmla="*/ 463 h 6880686"/>
              <a:gd name="connsiteX10" fmla="*/ 12198810 w 12201525"/>
              <a:gd name="connsiteY10" fmla="*/ 1875299 h 6880686"/>
              <a:gd name="connsiteX11" fmla="*/ 12201525 w 12201525"/>
              <a:gd name="connsiteY11" fmla="*/ 1875299 h 6880686"/>
              <a:gd name="connsiteX12" fmla="*/ 12201525 w 12201525"/>
              <a:gd name="connsiteY12" fmla="*/ 6344112 h 6880686"/>
              <a:gd name="connsiteX13" fmla="*/ 12199508 w 12201525"/>
              <a:gd name="connsiteY13" fmla="*/ 6344112 h 6880686"/>
              <a:gd name="connsiteX14" fmla="*/ 12201525 w 12201525"/>
              <a:gd name="connsiteY14" fmla="*/ 6880686 h 6880686"/>
              <a:gd name="connsiteX15" fmla="*/ 0 w 12201525"/>
              <a:gd name="connsiteY15" fmla="*/ 6880686 h 6880686"/>
              <a:gd name="connsiteX16" fmla="*/ 11673 w 12201525"/>
              <a:gd name="connsiteY16" fmla="*/ 6841306 h 6880686"/>
              <a:gd name="connsiteX17" fmla="*/ 1308276 w 12201525"/>
              <a:gd name="connsiteY17" fmla="*/ 2995309 h 6880686"/>
              <a:gd name="connsiteX18" fmla="*/ 1457809 w 12201525"/>
              <a:gd name="connsiteY18" fmla="*/ 2580257 h 6880686"/>
              <a:gd name="connsiteX19" fmla="*/ 2040932 w 12201525"/>
              <a:gd name="connsiteY19" fmla="*/ 860085 h 6880686"/>
              <a:gd name="connsiteX20" fmla="*/ 2134197 w 12201525"/>
              <a:gd name="connsiteY20" fmla="*/ 545453 h 688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01525" h="6880686">
                <a:moveTo>
                  <a:pt x="6989058" y="2558003"/>
                </a:moveTo>
                <a:lnTo>
                  <a:pt x="6838303" y="3058741"/>
                </a:lnTo>
                <a:lnTo>
                  <a:pt x="5882968" y="5851657"/>
                </a:lnTo>
                <a:lnTo>
                  <a:pt x="12201524" y="5851657"/>
                </a:lnTo>
                <a:lnTo>
                  <a:pt x="12201524" y="2569655"/>
                </a:lnTo>
                <a:lnTo>
                  <a:pt x="7009583" y="2558049"/>
                </a:lnTo>
                <a:lnTo>
                  <a:pt x="7009583" y="2558003"/>
                </a:lnTo>
                <a:lnTo>
                  <a:pt x="7009568" y="2558049"/>
                </a:lnTo>
                <a:close/>
                <a:moveTo>
                  <a:pt x="2318085" y="0"/>
                </a:moveTo>
                <a:lnTo>
                  <a:pt x="12201525" y="463"/>
                </a:lnTo>
                <a:cubicBezTo>
                  <a:pt x="12200620" y="625408"/>
                  <a:pt x="12199714" y="1250354"/>
                  <a:pt x="12198810" y="1875299"/>
                </a:cubicBezTo>
                <a:lnTo>
                  <a:pt x="12201525" y="1875299"/>
                </a:lnTo>
                <a:lnTo>
                  <a:pt x="12201525" y="6344112"/>
                </a:lnTo>
                <a:lnTo>
                  <a:pt x="12199508" y="6344112"/>
                </a:lnTo>
                <a:cubicBezTo>
                  <a:pt x="12200181" y="6522970"/>
                  <a:pt x="12200852" y="6701828"/>
                  <a:pt x="12201525" y="6880686"/>
                </a:cubicBezTo>
                <a:lnTo>
                  <a:pt x="0" y="6880686"/>
                </a:lnTo>
                <a:lnTo>
                  <a:pt x="11673" y="6841306"/>
                </a:lnTo>
                <a:lnTo>
                  <a:pt x="1308276" y="2995309"/>
                </a:lnTo>
                <a:lnTo>
                  <a:pt x="1457809" y="2580257"/>
                </a:lnTo>
                <a:cubicBezTo>
                  <a:pt x="1662353" y="2006866"/>
                  <a:pt x="1860795" y="1433476"/>
                  <a:pt x="2040932" y="860085"/>
                </a:cubicBezTo>
                <a:lnTo>
                  <a:pt x="2134197" y="545453"/>
                </a:lnTo>
                <a:close/>
              </a:path>
            </a:pathLst>
          </a:custGeom>
          <a:pattFill prst="dk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tIns="180000">
            <a:noAutofit/>
          </a:bodyPr>
          <a:lstStyle>
            <a:lvl1pPr>
              <a:defRPr lang="nl-NL" sz="1600" dirty="0"/>
            </a:lvl1pPr>
          </a:lstStyle>
          <a:p>
            <a:pPr marL="0" lvl="0" indent="0" algn="ctr">
              <a:buNone/>
            </a:pPr>
            <a:r>
              <a:rPr lang="hu-HU" dirty="0" smtClean="0"/>
              <a:t>Kattints az ikonra kép beillesztéséhez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888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  <p:extLst mod="1">
    <p:ext uri="{DCECCB84-F9BA-43D5-87BE-67443E8EF086}">
      <p15:sldGuideLst xmlns="" xmlns:p15="http://schemas.microsoft.com/office/powerpoint/2012/main">
        <p15:guide id="1" pos="6999">
          <p15:clr>
            <a:srgbClr val="FBAE40"/>
          </p15:clr>
        </p15:guide>
        <p15:guide id="2" pos="3908">
          <p15:clr>
            <a:srgbClr val="FBAE40"/>
          </p15:clr>
        </p15:guide>
        <p15:guide id="3" pos="2593">
          <p15:clr>
            <a:srgbClr val="FBAE40"/>
          </p15:clr>
        </p15:guide>
        <p15:guide id="4" orient="horz" pos="4065">
          <p15:clr>
            <a:srgbClr val="FBAE40"/>
          </p15:clr>
        </p15:guide>
        <p15:guide id="5" pos="4404">
          <p15:clr>
            <a:srgbClr val="FBAE40"/>
          </p15:clr>
        </p15:guide>
        <p15:guide id="6" pos="12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 3 oszlo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jdelijke aanduiding voor tekst 35"/>
          <p:cNvSpPr>
            <a:spLocks noGrp="1"/>
          </p:cNvSpPr>
          <p:nvPr>
            <p:ph type="body" sz="quarter" idx="11" hasCustomPrompt="1"/>
          </p:nvPr>
        </p:nvSpPr>
        <p:spPr>
          <a:xfrm>
            <a:off x="1291015" y="1477881"/>
            <a:ext cx="2759201" cy="3806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smtClean="0"/>
              <a:t>Témakör</a:t>
            </a:r>
            <a:endParaRPr lang="nl-NL" dirty="0"/>
          </a:p>
        </p:txBody>
      </p:sp>
      <p:cxnSp>
        <p:nvCxnSpPr>
          <p:cNvPr id="15" name="Straight Connector 59"/>
          <p:cNvCxnSpPr/>
          <p:nvPr userDrawn="1"/>
        </p:nvCxnSpPr>
        <p:spPr>
          <a:xfrm>
            <a:off x="4067557" y="1349409"/>
            <a:ext cx="27200" cy="4492591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jdelijke aanduiding voor tekst 37"/>
          <p:cNvSpPr>
            <a:spLocks noGrp="1"/>
          </p:cNvSpPr>
          <p:nvPr>
            <p:ph type="body" sz="quarter" idx="12"/>
          </p:nvPr>
        </p:nvSpPr>
        <p:spPr>
          <a:xfrm>
            <a:off x="1291015" y="1892887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52" name="Straight Connector 59"/>
          <p:cNvCxnSpPr/>
          <p:nvPr userDrawn="1"/>
        </p:nvCxnSpPr>
        <p:spPr>
          <a:xfrm>
            <a:off x="7897494" y="1349409"/>
            <a:ext cx="27200" cy="4492591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ijdelijke aanduiding voor tekst 71"/>
          <p:cNvSpPr>
            <a:spLocks noGrp="1"/>
          </p:cNvSpPr>
          <p:nvPr>
            <p:ph type="body" sz="quarter" idx="37" hasCustomPrompt="1"/>
          </p:nvPr>
        </p:nvSpPr>
        <p:spPr>
          <a:xfrm>
            <a:off x="558081" y="1477881"/>
            <a:ext cx="688393" cy="757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3" name="Tijdelijke aanduiding voor tekst 35"/>
          <p:cNvSpPr>
            <a:spLocks noGrp="1"/>
          </p:cNvSpPr>
          <p:nvPr>
            <p:ph type="body" sz="quarter" idx="38" hasCustomPrompt="1"/>
          </p:nvPr>
        </p:nvSpPr>
        <p:spPr>
          <a:xfrm>
            <a:off x="1291015" y="2868418"/>
            <a:ext cx="2759201" cy="3765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smtClean="0"/>
              <a:t>Témakör</a:t>
            </a:r>
            <a:endParaRPr lang="nl-NL" dirty="0"/>
          </a:p>
        </p:txBody>
      </p:sp>
      <p:sp>
        <p:nvSpPr>
          <p:cNvPr id="74" name="Tijdelijke aanduiding voor tekst 37"/>
          <p:cNvSpPr>
            <a:spLocks noGrp="1"/>
          </p:cNvSpPr>
          <p:nvPr>
            <p:ph type="body" sz="quarter" idx="39"/>
          </p:nvPr>
        </p:nvSpPr>
        <p:spPr>
          <a:xfrm>
            <a:off x="1291015" y="3255173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5" name="Tijdelijke aanduiding voor tekst 71"/>
          <p:cNvSpPr>
            <a:spLocks noGrp="1"/>
          </p:cNvSpPr>
          <p:nvPr>
            <p:ph type="body" sz="quarter" idx="40" hasCustomPrompt="1"/>
          </p:nvPr>
        </p:nvSpPr>
        <p:spPr>
          <a:xfrm>
            <a:off x="558081" y="2868418"/>
            <a:ext cx="688393" cy="757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6" name="Tijdelijke aanduiding voor tekst 35"/>
          <p:cNvSpPr>
            <a:spLocks noGrp="1"/>
          </p:cNvSpPr>
          <p:nvPr>
            <p:ph type="body" sz="quarter" idx="41" hasCustomPrompt="1"/>
          </p:nvPr>
        </p:nvSpPr>
        <p:spPr>
          <a:xfrm>
            <a:off x="1291015" y="4258955"/>
            <a:ext cx="2759201" cy="3806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smtClean="0"/>
              <a:t>Témakör</a:t>
            </a:r>
            <a:endParaRPr lang="nl-NL" dirty="0"/>
          </a:p>
        </p:txBody>
      </p:sp>
      <p:sp>
        <p:nvSpPr>
          <p:cNvPr id="77" name="Tijdelijke aanduiding voor tekst 37"/>
          <p:cNvSpPr>
            <a:spLocks noGrp="1"/>
          </p:cNvSpPr>
          <p:nvPr>
            <p:ph type="body" sz="quarter" idx="42"/>
          </p:nvPr>
        </p:nvSpPr>
        <p:spPr>
          <a:xfrm>
            <a:off x="1291015" y="4646200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8" name="Tijdelijke aanduiding voor tekst 71"/>
          <p:cNvSpPr>
            <a:spLocks noGrp="1"/>
          </p:cNvSpPr>
          <p:nvPr>
            <p:ph type="body" sz="quarter" idx="43" hasCustomPrompt="1"/>
          </p:nvPr>
        </p:nvSpPr>
        <p:spPr>
          <a:xfrm>
            <a:off x="558081" y="4258955"/>
            <a:ext cx="688393" cy="757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9" name="Tijdelijke aanduiding voor tekst 35"/>
          <p:cNvSpPr>
            <a:spLocks noGrp="1"/>
          </p:cNvSpPr>
          <p:nvPr>
            <p:ph type="body" sz="quarter" idx="44" hasCustomPrompt="1"/>
          </p:nvPr>
        </p:nvSpPr>
        <p:spPr>
          <a:xfrm>
            <a:off x="5061465" y="1477881"/>
            <a:ext cx="2759201" cy="3806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smtClean="0"/>
              <a:t>Témakör</a:t>
            </a:r>
            <a:endParaRPr lang="nl-NL" dirty="0"/>
          </a:p>
        </p:txBody>
      </p:sp>
      <p:sp>
        <p:nvSpPr>
          <p:cNvPr id="80" name="Tijdelijke aanduiding voor tekst 37"/>
          <p:cNvSpPr>
            <a:spLocks noGrp="1"/>
          </p:cNvSpPr>
          <p:nvPr>
            <p:ph type="body" sz="quarter" idx="45"/>
          </p:nvPr>
        </p:nvSpPr>
        <p:spPr>
          <a:xfrm>
            <a:off x="5061465" y="1892887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1" name="Tijdelijke aanduiding voor tekst 71"/>
          <p:cNvSpPr>
            <a:spLocks noGrp="1"/>
          </p:cNvSpPr>
          <p:nvPr>
            <p:ph type="body" sz="quarter" idx="46" hasCustomPrompt="1"/>
          </p:nvPr>
        </p:nvSpPr>
        <p:spPr>
          <a:xfrm>
            <a:off x="4328531" y="1477881"/>
            <a:ext cx="688393" cy="757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82" name="Tijdelijke aanduiding voor tekst 35"/>
          <p:cNvSpPr>
            <a:spLocks noGrp="1"/>
          </p:cNvSpPr>
          <p:nvPr>
            <p:ph type="body" sz="quarter" idx="47" hasCustomPrompt="1"/>
          </p:nvPr>
        </p:nvSpPr>
        <p:spPr>
          <a:xfrm>
            <a:off x="5061465" y="2868418"/>
            <a:ext cx="2759201" cy="3765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smtClean="0"/>
              <a:t>Témakör</a:t>
            </a:r>
            <a:endParaRPr lang="nl-NL" dirty="0"/>
          </a:p>
        </p:txBody>
      </p:sp>
      <p:sp>
        <p:nvSpPr>
          <p:cNvPr id="83" name="Tijdelijke aanduiding voor tekst 37"/>
          <p:cNvSpPr>
            <a:spLocks noGrp="1"/>
          </p:cNvSpPr>
          <p:nvPr>
            <p:ph type="body" sz="quarter" idx="48"/>
          </p:nvPr>
        </p:nvSpPr>
        <p:spPr>
          <a:xfrm>
            <a:off x="5061465" y="3255173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4" name="Tijdelijke aanduiding voor tekst 71"/>
          <p:cNvSpPr>
            <a:spLocks noGrp="1"/>
          </p:cNvSpPr>
          <p:nvPr>
            <p:ph type="body" sz="quarter" idx="49" hasCustomPrompt="1"/>
          </p:nvPr>
        </p:nvSpPr>
        <p:spPr>
          <a:xfrm>
            <a:off x="4328531" y="2868418"/>
            <a:ext cx="688393" cy="757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85" name="Tijdelijke aanduiding voor tekst 35"/>
          <p:cNvSpPr>
            <a:spLocks noGrp="1"/>
          </p:cNvSpPr>
          <p:nvPr>
            <p:ph type="body" sz="quarter" idx="50" hasCustomPrompt="1"/>
          </p:nvPr>
        </p:nvSpPr>
        <p:spPr>
          <a:xfrm>
            <a:off x="5061465" y="4258955"/>
            <a:ext cx="2759201" cy="3806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smtClean="0"/>
              <a:t>Témakör</a:t>
            </a:r>
            <a:endParaRPr lang="nl-NL" dirty="0"/>
          </a:p>
        </p:txBody>
      </p:sp>
      <p:sp>
        <p:nvSpPr>
          <p:cNvPr id="86" name="Tijdelijke aanduiding voor tekst 37"/>
          <p:cNvSpPr>
            <a:spLocks noGrp="1"/>
          </p:cNvSpPr>
          <p:nvPr>
            <p:ph type="body" sz="quarter" idx="51"/>
          </p:nvPr>
        </p:nvSpPr>
        <p:spPr>
          <a:xfrm>
            <a:off x="5061465" y="4646200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7" name="Tijdelijke aanduiding voor tekst 71"/>
          <p:cNvSpPr>
            <a:spLocks noGrp="1"/>
          </p:cNvSpPr>
          <p:nvPr>
            <p:ph type="body" sz="quarter" idx="52" hasCustomPrompt="1"/>
          </p:nvPr>
        </p:nvSpPr>
        <p:spPr>
          <a:xfrm>
            <a:off x="4328531" y="4258955"/>
            <a:ext cx="688393" cy="757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88" name="Tijdelijke aanduiding voor tekst 35"/>
          <p:cNvSpPr>
            <a:spLocks noGrp="1"/>
          </p:cNvSpPr>
          <p:nvPr>
            <p:ph type="body" sz="quarter" idx="53" hasCustomPrompt="1"/>
          </p:nvPr>
        </p:nvSpPr>
        <p:spPr>
          <a:xfrm>
            <a:off x="8891403" y="1477881"/>
            <a:ext cx="2759201" cy="3806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smtClean="0"/>
              <a:t>Témakör</a:t>
            </a:r>
            <a:endParaRPr lang="nl-NL" dirty="0"/>
          </a:p>
        </p:txBody>
      </p:sp>
      <p:sp>
        <p:nvSpPr>
          <p:cNvPr id="89" name="Tijdelijke aanduiding voor tekst 37"/>
          <p:cNvSpPr>
            <a:spLocks noGrp="1"/>
          </p:cNvSpPr>
          <p:nvPr>
            <p:ph type="body" sz="quarter" idx="54"/>
          </p:nvPr>
        </p:nvSpPr>
        <p:spPr>
          <a:xfrm>
            <a:off x="8891403" y="1892887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0" name="Tijdelijke aanduiding voor tekst 71"/>
          <p:cNvSpPr>
            <a:spLocks noGrp="1"/>
          </p:cNvSpPr>
          <p:nvPr>
            <p:ph type="body" sz="quarter" idx="55" hasCustomPrompt="1"/>
          </p:nvPr>
        </p:nvSpPr>
        <p:spPr>
          <a:xfrm>
            <a:off x="8158469" y="1477881"/>
            <a:ext cx="678534" cy="757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91" name="Tijdelijke aanduiding voor tekst 35"/>
          <p:cNvSpPr>
            <a:spLocks noGrp="1"/>
          </p:cNvSpPr>
          <p:nvPr>
            <p:ph type="body" sz="quarter" idx="56" hasCustomPrompt="1"/>
          </p:nvPr>
        </p:nvSpPr>
        <p:spPr>
          <a:xfrm>
            <a:off x="8891403" y="2868418"/>
            <a:ext cx="2759201" cy="3765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smtClean="0"/>
              <a:t>Témakör</a:t>
            </a:r>
            <a:endParaRPr lang="nl-NL" dirty="0"/>
          </a:p>
        </p:txBody>
      </p:sp>
      <p:sp>
        <p:nvSpPr>
          <p:cNvPr id="92" name="Tijdelijke aanduiding voor tekst 37"/>
          <p:cNvSpPr>
            <a:spLocks noGrp="1"/>
          </p:cNvSpPr>
          <p:nvPr>
            <p:ph type="body" sz="quarter" idx="57"/>
          </p:nvPr>
        </p:nvSpPr>
        <p:spPr>
          <a:xfrm>
            <a:off x="8891403" y="3255173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3" name="Tijdelijke aanduiding voor tekst 71"/>
          <p:cNvSpPr>
            <a:spLocks noGrp="1"/>
          </p:cNvSpPr>
          <p:nvPr>
            <p:ph type="body" sz="quarter" idx="58" hasCustomPrompt="1"/>
          </p:nvPr>
        </p:nvSpPr>
        <p:spPr>
          <a:xfrm>
            <a:off x="8158469" y="2868418"/>
            <a:ext cx="678534" cy="757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94" name="Tijdelijke aanduiding voor tekst 35"/>
          <p:cNvSpPr>
            <a:spLocks noGrp="1"/>
          </p:cNvSpPr>
          <p:nvPr>
            <p:ph type="body" sz="quarter" idx="59" hasCustomPrompt="1"/>
          </p:nvPr>
        </p:nvSpPr>
        <p:spPr>
          <a:xfrm>
            <a:off x="8891403" y="4258955"/>
            <a:ext cx="2759201" cy="3806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 smtClean="0"/>
              <a:t>Témakör</a:t>
            </a:r>
            <a:endParaRPr lang="nl-NL" dirty="0" smtClean="0"/>
          </a:p>
          <a:p>
            <a:pPr lvl="0"/>
            <a:endParaRPr lang="nl-NL" dirty="0"/>
          </a:p>
        </p:txBody>
      </p:sp>
      <p:sp>
        <p:nvSpPr>
          <p:cNvPr id="95" name="Tijdelijke aanduiding voor tekst 37"/>
          <p:cNvSpPr>
            <a:spLocks noGrp="1"/>
          </p:cNvSpPr>
          <p:nvPr>
            <p:ph type="body" sz="quarter" idx="60"/>
          </p:nvPr>
        </p:nvSpPr>
        <p:spPr>
          <a:xfrm>
            <a:off x="8891403" y="4646200"/>
            <a:ext cx="2759566" cy="380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6" name="Tijdelijke aanduiding voor tekst 71"/>
          <p:cNvSpPr>
            <a:spLocks noGrp="1"/>
          </p:cNvSpPr>
          <p:nvPr>
            <p:ph type="body" sz="quarter" idx="61" hasCustomPrompt="1"/>
          </p:nvPr>
        </p:nvSpPr>
        <p:spPr>
          <a:xfrm>
            <a:off x="8158469" y="4258955"/>
            <a:ext cx="678534" cy="757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33" name="Title 1">
            <a:extLst>
              <a:ext uri="{FF2B5EF4-FFF2-40B4-BE49-F238E27FC236}">
                <a16:creationId xmlns="" xmlns:a16="http://schemas.microsoft.com/office/drawing/2014/main" id="{6A8FA3C3-982D-4FF0-AC3B-7CEC4B93E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00" y="1"/>
            <a:ext cx="10515600" cy="1180618"/>
          </a:xfrm>
          <a:prstGeom prst="rect">
            <a:avLst/>
          </a:prstGeom>
        </p:spPr>
        <p:txBody>
          <a:bodyPr lIns="0" tIns="0" rIns="0" bIns="72000" anchor="b" anchorCtr="0"/>
          <a:lstStyle>
            <a:lvl1pPr marL="0" indent="0" algn="l">
              <a:buFont typeface="Arial" panose="020B0604020202020204" pitchFamily="34" charset="0"/>
              <a:buNone/>
              <a:defRPr sz="36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702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 2 oszlo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jdelijke aanduiding voor tekst 35"/>
          <p:cNvSpPr>
            <a:spLocks noGrp="1"/>
          </p:cNvSpPr>
          <p:nvPr>
            <p:ph type="body" sz="quarter" idx="11" hasCustomPrompt="1"/>
          </p:nvPr>
        </p:nvSpPr>
        <p:spPr>
          <a:xfrm>
            <a:off x="2489026" y="1498201"/>
            <a:ext cx="3494215" cy="3603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smtClean="0"/>
              <a:t>Témakör</a:t>
            </a:r>
            <a:endParaRPr lang="nl-NL" dirty="0"/>
          </a:p>
        </p:txBody>
      </p:sp>
      <p:cxnSp>
        <p:nvCxnSpPr>
          <p:cNvPr id="15" name="Straight Connector 59"/>
          <p:cNvCxnSpPr/>
          <p:nvPr userDrawn="1"/>
        </p:nvCxnSpPr>
        <p:spPr>
          <a:xfrm>
            <a:off x="6079237" y="1457561"/>
            <a:ext cx="27200" cy="4492591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jdelijke aanduiding voor tekst 37"/>
          <p:cNvSpPr>
            <a:spLocks noGrp="1"/>
          </p:cNvSpPr>
          <p:nvPr>
            <p:ph type="body" sz="quarter" idx="12"/>
          </p:nvPr>
        </p:nvSpPr>
        <p:spPr>
          <a:xfrm>
            <a:off x="2488927" y="1896933"/>
            <a:ext cx="3494678" cy="3806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2" name="Tijdelijke aanduiding voor tekst 71"/>
          <p:cNvSpPr>
            <a:spLocks noGrp="1"/>
          </p:cNvSpPr>
          <p:nvPr>
            <p:ph type="body" sz="quarter" idx="37" hasCustomPrompt="1"/>
          </p:nvPr>
        </p:nvSpPr>
        <p:spPr>
          <a:xfrm>
            <a:off x="1731788" y="1477881"/>
            <a:ext cx="757238" cy="757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3" name="Tijdelijke aanduiding voor tekst 35"/>
          <p:cNvSpPr>
            <a:spLocks noGrp="1"/>
          </p:cNvSpPr>
          <p:nvPr>
            <p:ph type="body" sz="quarter" idx="38" hasCustomPrompt="1"/>
          </p:nvPr>
        </p:nvSpPr>
        <p:spPr>
          <a:xfrm>
            <a:off x="2489026" y="2888738"/>
            <a:ext cx="3494215" cy="356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smtClean="0"/>
              <a:t>Témakör</a:t>
            </a:r>
            <a:endParaRPr lang="nl-NL" dirty="0"/>
          </a:p>
        </p:txBody>
      </p:sp>
      <p:sp>
        <p:nvSpPr>
          <p:cNvPr id="74" name="Tijdelijke aanduiding voor tekst 37"/>
          <p:cNvSpPr>
            <a:spLocks noGrp="1"/>
          </p:cNvSpPr>
          <p:nvPr>
            <p:ph type="body" sz="quarter" idx="39"/>
          </p:nvPr>
        </p:nvSpPr>
        <p:spPr>
          <a:xfrm>
            <a:off x="2488927" y="3265333"/>
            <a:ext cx="3494678" cy="3806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5" name="Tijdelijke aanduiding voor tekst 71"/>
          <p:cNvSpPr>
            <a:spLocks noGrp="1"/>
          </p:cNvSpPr>
          <p:nvPr>
            <p:ph type="body" sz="quarter" idx="40" hasCustomPrompt="1"/>
          </p:nvPr>
        </p:nvSpPr>
        <p:spPr>
          <a:xfrm>
            <a:off x="1731788" y="2868418"/>
            <a:ext cx="757238" cy="757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6" name="Tijdelijke aanduiding voor tekst 35"/>
          <p:cNvSpPr>
            <a:spLocks noGrp="1"/>
          </p:cNvSpPr>
          <p:nvPr>
            <p:ph type="body" sz="quarter" idx="41" hasCustomPrompt="1"/>
          </p:nvPr>
        </p:nvSpPr>
        <p:spPr>
          <a:xfrm>
            <a:off x="2489026" y="4279275"/>
            <a:ext cx="3494215" cy="356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smtClean="0"/>
              <a:t>Témakör</a:t>
            </a:r>
            <a:endParaRPr lang="nl-NL" dirty="0"/>
          </a:p>
        </p:txBody>
      </p:sp>
      <p:sp>
        <p:nvSpPr>
          <p:cNvPr id="77" name="Tijdelijke aanduiding voor tekst 37"/>
          <p:cNvSpPr>
            <a:spLocks noGrp="1"/>
          </p:cNvSpPr>
          <p:nvPr>
            <p:ph type="body" sz="quarter" idx="42"/>
          </p:nvPr>
        </p:nvSpPr>
        <p:spPr>
          <a:xfrm>
            <a:off x="2488927" y="4655870"/>
            <a:ext cx="3494678" cy="3806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8" name="Tijdelijke aanduiding voor tekst 71"/>
          <p:cNvSpPr>
            <a:spLocks noGrp="1"/>
          </p:cNvSpPr>
          <p:nvPr>
            <p:ph type="body" sz="quarter" idx="43" hasCustomPrompt="1"/>
          </p:nvPr>
        </p:nvSpPr>
        <p:spPr>
          <a:xfrm>
            <a:off x="1731788" y="4258955"/>
            <a:ext cx="757238" cy="757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9" name="Tijdelijke aanduiding voor tekst 35"/>
          <p:cNvSpPr>
            <a:spLocks noGrp="1"/>
          </p:cNvSpPr>
          <p:nvPr>
            <p:ph type="body" sz="quarter" idx="44" hasCustomPrompt="1"/>
          </p:nvPr>
        </p:nvSpPr>
        <p:spPr>
          <a:xfrm>
            <a:off x="6994489" y="1498201"/>
            <a:ext cx="3724311" cy="3603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smtClean="0"/>
              <a:t>Témakör</a:t>
            </a:r>
            <a:endParaRPr lang="nl-NL" dirty="0"/>
          </a:p>
        </p:txBody>
      </p:sp>
      <p:sp>
        <p:nvSpPr>
          <p:cNvPr id="80" name="Tijdelijke aanduiding voor tekst 37"/>
          <p:cNvSpPr>
            <a:spLocks noGrp="1"/>
          </p:cNvSpPr>
          <p:nvPr>
            <p:ph type="body" sz="quarter" idx="45"/>
          </p:nvPr>
        </p:nvSpPr>
        <p:spPr>
          <a:xfrm>
            <a:off x="6994489" y="1896933"/>
            <a:ext cx="3724804" cy="3806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1" name="Tijdelijke aanduiding voor tekst 71"/>
          <p:cNvSpPr>
            <a:spLocks noGrp="1"/>
          </p:cNvSpPr>
          <p:nvPr>
            <p:ph type="body" sz="quarter" idx="46" hasCustomPrompt="1"/>
          </p:nvPr>
        </p:nvSpPr>
        <p:spPr>
          <a:xfrm>
            <a:off x="6261555" y="1477881"/>
            <a:ext cx="757238" cy="757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82" name="Tijdelijke aanduiding voor tekst 35"/>
          <p:cNvSpPr>
            <a:spLocks noGrp="1"/>
          </p:cNvSpPr>
          <p:nvPr>
            <p:ph type="body" sz="quarter" idx="47" hasCustomPrompt="1"/>
          </p:nvPr>
        </p:nvSpPr>
        <p:spPr>
          <a:xfrm>
            <a:off x="6994489" y="2888738"/>
            <a:ext cx="3724311" cy="356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smtClean="0"/>
              <a:t>Témakör</a:t>
            </a:r>
            <a:endParaRPr lang="nl-NL" dirty="0"/>
          </a:p>
        </p:txBody>
      </p:sp>
      <p:sp>
        <p:nvSpPr>
          <p:cNvPr id="83" name="Tijdelijke aanduiding voor tekst 37"/>
          <p:cNvSpPr>
            <a:spLocks noGrp="1"/>
          </p:cNvSpPr>
          <p:nvPr>
            <p:ph type="body" sz="quarter" idx="48"/>
          </p:nvPr>
        </p:nvSpPr>
        <p:spPr>
          <a:xfrm>
            <a:off x="6994489" y="3265333"/>
            <a:ext cx="3724804" cy="3806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4" name="Tijdelijke aanduiding voor tekst 71"/>
          <p:cNvSpPr>
            <a:spLocks noGrp="1"/>
          </p:cNvSpPr>
          <p:nvPr>
            <p:ph type="body" sz="quarter" idx="49" hasCustomPrompt="1"/>
          </p:nvPr>
        </p:nvSpPr>
        <p:spPr>
          <a:xfrm>
            <a:off x="6261555" y="2868418"/>
            <a:ext cx="757238" cy="757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85" name="Tijdelijke aanduiding voor tekst 35"/>
          <p:cNvSpPr>
            <a:spLocks noGrp="1"/>
          </p:cNvSpPr>
          <p:nvPr>
            <p:ph type="body" sz="quarter" idx="50" hasCustomPrompt="1"/>
          </p:nvPr>
        </p:nvSpPr>
        <p:spPr>
          <a:xfrm>
            <a:off x="6994489" y="4279275"/>
            <a:ext cx="3724311" cy="356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smtClean="0"/>
              <a:t>Témakör</a:t>
            </a:r>
            <a:endParaRPr lang="nl-NL" dirty="0"/>
          </a:p>
        </p:txBody>
      </p:sp>
      <p:sp>
        <p:nvSpPr>
          <p:cNvPr id="86" name="Tijdelijke aanduiding voor tekst 37"/>
          <p:cNvSpPr>
            <a:spLocks noGrp="1"/>
          </p:cNvSpPr>
          <p:nvPr>
            <p:ph type="body" sz="quarter" idx="51"/>
          </p:nvPr>
        </p:nvSpPr>
        <p:spPr>
          <a:xfrm>
            <a:off x="6994489" y="4655870"/>
            <a:ext cx="3724804" cy="3806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7" name="Tijdelijke aanduiding voor tekst 71"/>
          <p:cNvSpPr>
            <a:spLocks noGrp="1"/>
          </p:cNvSpPr>
          <p:nvPr>
            <p:ph type="body" sz="quarter" idx="52" hasCustomPrompt="1"/>
          </p:nvPr>
        </p:nvSpPr>
        <p:spPr>
          <a:xfrm>
            <a:off x="6261555" y="4258955"/>
            <a:ext cx="757238" cy="757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4283E8B5-1FFF-4454-AAA0-2B6D46348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00" y="1"/>
            <a:ext cx="10515600" cy="1180618"/>
          </a:xfrm>
          <a:prstGeom prst="rect">
            <a:avLst/>
          </a:prstGeom>
        </p:spPr>
        <p:txBody>
          <a:bodyPr lIns="0" tIns="0" rIns="0" bIns="72000" anchor="b" anchorCtr="0"/>
          <a:lstStyle>
            <a:lvl1pPr marL="0" indent="0" algn="l">
              <a:buFont typeface="Arial" panose="020B0604020202020204" pitchFamily="34" charset="0"/>
              <a:buNone/>
              <a:defRPr sz="36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496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jegyzék rö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jdelijke aanduiding voor tekst 35"/>
          <p:cNvSpPr>
            <a:spLocks noGrp="1"/>
          </p:cNvSpPr>
          <p:nvPr>
            <p:ph type="body" sz="quarter" idx="11" hasCustomPrompt="1"/>
          </p:nvPr>
        </p:nvSpPr>
        <p:spPr>
          <a:xfrm>
            <a:off x="2489026" y="1498201"/>
            <a:ext cx="6364794" cy="3603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smtClean="0"/>
              <a:t>Témakör</a:t>
            </a:r>
            <a:endParaRPr lang="nl-NL" dirty="0"/>
          </a:p>
        </p:txBody>
      </p:sp>
      <p:sp>
        <p:nvSpPr>
          <p:cNvPr id="38" name="Tijdelijke aanduiding voor tekst 37"/>
          <p:cNvSpPr>
            <a:spLocks noGrp="1"/>
          </p:cNvSpPr>
          <p:nvPr>
            <p:ph type="body" sz="quarter" idx="12"/>
          </p:nvPr>
        </p:nvSpPr>
        <p:spPr>
          <a:xfrm>
            <a:off x="2488926" y="1877251"/>
            <a:ext cx="6365637" cy="3806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2" name="Tijdelijke aanduiding voor tekst 71"/>
          <p:cNvSpPr>
            <a:spLocks noGrp="1"/>
          </p:cNvSpPr>
          <p:nvPr>
            <p:ph type="body" sz="quarter" idx="37" hasCustomPrompt="1"/>
          </p:nvPr>
        </p:nvSpPr>
        <p:spPr>
          <a:xfrm>
            <a:off x="1731788" y="1477881"/>
            <a:ext cx="757238" cy="757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3" name="Tijdelijke aanduiding voor tekst 35"/>
          <p:cNvSpPr>
            <a:spLocks noGrp="1"/>
          </p:cNvSpPr>
          <p:nvPr>
            <p:ph type="body" sz="quarter" idx="38" hasCustomPrompt="1"/>
          </p:nvPr>
        </p:nvSpPr>
        <p:spPr>
          <a:xfrm>
            <a:off x="2489026" y="2888738"/>
            <a:ext cx="6364794" cy="3806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 smtClean="0"/>
              <a:t>Témakör</a:t>
            </a:r>
            <a:endParaRPr lang="nl-NL" dirty="0" smtClean="0"/>
          </a:p>
          <a:p>
            <a:pPr lvl="0"/>
            <a:endParaRPr lang="nl-NL" dirty="0"/>
          </a:p>
        </p:txBody>
      </p:sp>
      <p:sp>
        <p:nvSpPr>
          <p:cNvPr id="74" name="Tijdelijke aanduiding voor tekst 37"/>
          <p:cNvSpPr>
            <a:spLocks noGrp="1"/>
          </p:cNvSpPr>
          <p:nvPr>
            <p:ph type="body" sz="quarter" idx="39"/>
          </p:nvPr>
        </p:nvSpPr>
        <p:spPr>
          <a:xfrm>
            <a:off x="2488926" y="3267788"/>
            <a:ext cx="6365637" cy="3806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5" name="Tijdelijke aanduiding voor tekst 71"/>
          <p:cNvSpPr>
            <a:spLocks noGrp="1"/>
          </p:cNvSpPr>
          <p:nvPr>
            <p:ph type="body" sz="quarter" idx="40" hasCustomPrompt="1"/>
          </p:nvPr>
        </p:nvSpPr>
        <p:spPr>
          <a:xfrm>
            <a:off x="1731788" y="2868418"/>
            <a:ext cx="757238" cy="757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76" name="Tijdelijke aanduiding voor tekst 35"/>
          <p:cNvSpPr>
            <a:spLocks noGrp="1"/>
          </p:cNvSpPr>
          <p:nvPr>
            <p:ph type="body" sz="quarter" idx="41" hasCustomPrompt="1"/>
          </p:nvPr>
        </p:nvSpPr>
        <p:spPr>
          <a:xfrm>
            <a:off x="2489026" y="4279275"/>
            <a:ext cx="6364794" cy="356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smtClean="0"/>
              <a:t>Témakör</a:t>
            </a:r>
            <a:endParaRPr lang="nl-NL" dirty="0"/>
          </a:p>
        </p:txBody>
      </p:sp>
      <p:sp>
        <p:nvSpPr>
          <p:cNvPr id="77" name="Tijdelijke aanduiding voor tekst 37"/>
          <p:cNvSpPr>
            <a:spLocks noGrp="1"/>
          </p:cNvSpPr>
          <p:nvPr>
            <p:ph type="body" sz="quarter" idx="42"/>
          </p:nvPr>
        </p:nvSpPr>
        <p:spPr>
          <a:xfrm>
            <a:off x="2488926" y="4658325"/>
            <a:ext cx="6365637" cy="3806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8" name="Tijdelijke aanduiding voor tekst 71"/>
          <p:cNvSpPr>
            <a:spLocks noGrp="1"/>
          </p:cNvSpPr>
          <p:nvPr>
            <p:ph type="body" sz="quarter" idx="43" hasCustomPrompt="1"/>
          </p:nvPr>
        </p:nvSpPr>
        <p:spPr>
          <a:xfrm>
            <a:off x="1731788" y="4258955"/>
            <a:ext cx="757238" cy="757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nr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74D8B13C-D7AD-40E5-AB16-80CE1408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00" y="1"/>
            <a:ext cx="10515600" cy="1180618"/>
          </a:xfrm>
          <a:prstGeom prst="rect">
            <a:avLst/>
          </a:prstGeom>
        </p:spPr>
        <p:txBody>
          <a:bodyPr lIns="0" tIns="0" rIns="0" bIns="72000" anchor="b" anchorCtr="0"/>
          <a:lstStyle>
            <a:lvl1pPr marL="0" indent="0" algn="l">
              <a:buFont typeface="Arial" panose="020B0604020202020204" pitchFamily="34" charset="0"/>
              <a:buNone/>
              <a:defRPr sz="36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78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választ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FE5D112-CB9E-DD4B-917E-C7A872626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6456" y="2278044"/>
            <a:ext cx="6400800" cy="230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935">
          <p15:clr>
            <a:srgbClr val="FBAE40"/>
          </p15:clr>
        </p15:guide>
        <p15:guide id="2" orient="horz" pos="368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yitó - Fény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C568EA51-E381-4FE1-8966-210825EC768D}"/>
              </a:ext>
            </a:extLst>
          </p:cNvPr>
          <p:cNvSpPr/>
          <p:nvPr userDrawn="1"/>
        </p:nvSpPr>
        <p:spPr>
          <a:xfrm>
            <a:off x="-11575" y="-11575"/>
            <a:ext cx="6238755" cy="6875362"/>
          </a:xfrm>
          <a:custGeom>
            <a:avLst/>
            <a:gdLst>
              <a:gd name="connsiteX0" fmla="*/ 0 w 6238755"/>
              <a:gd name="connsiteY0" fmla="*/ 0 h 6875362"/>
              <a:gd name="connsiteX1" fmla="*/ 6238755 w 6238755"/>
              <a:gd name="connsiteY1" fmla="*/ 0 h 6875362"/>
              <a:gd name="connsiteX2" fmla="*/ 4155312 w 6238755"/>
              <a:gd name="connsiteY2" fmla="*/ 6875362 h 6875362"/>
              <a:gd name="connsiteX3" fmla="*/ 0 w 6238755"/>
              <a:gd name="connsiteY3" fmla="*/ 6875362 h 6875362"/>
              <a:gd name="connsiteX4" fmla="*/ 0 w 6238755"/>
              <a:gd name="connsiteY4" fmla="*/ 0 h 687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8755" h="6875362">
                <a:moveTo>
                  <a:pt x="0" y="0"/>
                </a:moveTo>
                <a:lnTo>
                  <a:pt x="6238755" y="0"/>
                </a:lnTo>
                <a:lnTo>
                  <a:pt x="4155312" y="6875362"/>
                </a:lnTo>
                <a:lnTo>
                  <a:pt x="0" y="68753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52B7E-FDF2-4DAD-95AF-510105EFD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18" y="1458410"/>
            <a:ext cx="4862858" cy="2152893"/>
          </a:xfrm>
          <a:prstGeom prst="rect">
            <a:avLst/>
          </a:prstGeom>
        </p:spPr>
        <p:txBody>
          <a:bodyPr lIns="0" tIns="0" rIns="0" bIns="72000" anchor="b" anchorCtr="0"/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C16BB5-BF5C-4F7D-9AB4-6C27C4B3B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819" y="5950344"/>
            <a:ext cx="3708862" cy="304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800" i="1"/>
            </a:lvl3pPr>
            <a:lvl4pPr marL="1371600" indent="0">
              <a:buNone/>
              <a:defRPr sz="800" i="1"/>
            </a:lvl4pPr>
            <a:lvl5pPr marL="1828800" indent="0">
              <a:buNone/>
              <a:defRPr sz="800" i="1"/>
            </a:lvl5pPr>
          </a:lstStyle>
          <a:p>
            <a:pPr lvl="0"/>
            <a:r>
              <a:rPr lang="hu-HU" dirty="0" smtClean="0"/>
              <a:t>Város, dátum</a:t>
            </a:r>
            <a:endParaRPr lang="en-US" dirty="0"/>
          </a:p>
          <a:p>
            <a:pPr lvl="1"/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080D343-9626-4395-BD76-3B90D4250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4016418"/>
            <a:ext cx="4293504" cy="798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buNone/>
              <a:defRPr sz="1400">
                <a:solidFill>
                  <a:schemeClr val="bg2"/>
                </a:solidFill>
              </a:defRPr>
            </a:lvl2pPr>
          </a:lstStyle>
          <a:p>
            <a:pPr lvl="0"/>
            <a:r>
              <a:rPr lang="hu-HU" dirty="0" smtClean="0"/>
              <a:t>Előadó neve</a:t>
            </a:r>
            <a:endParaRPr lang="en-US" dirty="0"/>
          </a:p>
          <a:p>
            <a:pPr lvl="1"/>
            <a:r>
              <a:rPr lang="hu-HU" dirty="0" smtClean="0"/>
              <a:t>Előadó titulusa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07E610D-E145-4D1E-A445-1C611A5DA4A9}"/>
              </a:ext>
            </a:extLst>
          </p:cNvPr>
          <p:cNvSpPr txBox="1"/>
          <p:nvPr userDrawn="1"/>
        </p:nvSpPr>
        <p:spPr>
          <a:xfrm>
            <a:off x="466897" y="6346155"/>
            <a:ext cx="3427510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l"/>
            <a:r>
              <a:rPr lang="hu-HU" sz="1000" b="1" i="1" dirty="0" smtClean="0">
                <a:solidFill>
                  <a:schemeClr val="accent1"/>
                </a:solidFill>
              </a:rPr>
              <a:t>Segítünk az embereknek anyagi biztonságot teremteni egy életen át</a:t>
            </a:r>
            <a:endParaRPr lang="nl-NL" sz="1000" b="1" i="1" dirty="0">
              <a:solidFill>
                <a:schemeClr val="accent1"/>
              </a:solidFill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="" xmlns:a16="http://schemas.microsoft.com/office/drawing/2014/main" id="{630D0D78-AE00-47B4-8380-D7F2219D1A24}"/>
              </a:ext>
            </a:extLst>
          </p:cNvPr>
          <p:cNvSpPr/>
          <p:nvPr userDrawn="1"/>
        </p:nvSpPr>
        <p:spPr>
          <a:xfrm>
            <a:off x="11212945" y="3995738"/>
            <a:ext cx="979055" cy="2862262"/>
          </a:xfrm>
          <a:custGeom>
            <a:avLst/>
            <a:gdLst>
              <a:gd name="connsiteX0" fmla="*/ 0 w 979055"/>
              <a:gd name="connsiteY0" fmla="*/ 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  <a:gd name="connsiteX4" fmla="*/ 0 w 979055"/>
              <a:gd name="connsiteY4" fmla="*/ 0 h 3403600"/>
              <a:gd name="connsiteX0" fmla="*/ 0 w 979055"/>
              <a:gd name="connsiteY0" fmla="*/ 340360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055" h="3403600">
                <a:moveTo>
                  <a:pt x="0" y="3403600"/>
                </a:moveTo>
                <a:lnTo>
                  <a:pt x="979055" y="0"/>
                </a:lnTo>
                <a:lnTo>
                  <a:pt x="979055" y="3403600"/>
                </a:lnTo>
                <a:lnTo>
                  <a:pt x="0" y="3403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579E31B-FC1B-8645-9024-C61E31D1B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29" y="597950"/>
            <a:ext cx="1483268" cy="534555"/>
          </a:xfrm>
          <a:prstGeom prst="rect">
            <a:avLst/>
          </a:prstGeom>
        </p:spPr>
      </p:pic>
      <p:pic>
        <p:nvPicPr>
          <p:cNvPr id="11" name="Kép hely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0" r="6120"/>
          <a:stretch>
            <a:fillRect/>
          </a:stretch>
        </p:blipFill>
        <p:spPr>
          <a:xfrm>
            <a:off x="4133604" y="-22625"/>
            <a:ext cx="8058396" cy="6886413"/>
          </a:xfrm>
          <a:custGeom>
            <a:avLst/>
            <a:gdLst>
              <a:gd name="connsiteX0" fmla="*/ 2353565 w 8058396"/>
              <a:gd name="connsiteY0" fmla="*/ 0 h 6886413"/>
              <a:gd name="connsiteX1" fmla="*/ 8058396 w 8058396"/>
              <a:gd name="connsiteY1" fmla="*/ 11050 h 6886413"/>
              <a:gd name="connsiteX2" fmla="*/ 8058396 w 8058396"/>
              <a:gd name="connsiteY2" fmla="*/ 4027466 h 6886413"/>
              <a:gd name="connsiteX3" fmla="*/ 7082264 w 8058396"/>
              <a:gd name="connsiteY3" fmla="*/ 6886413 h 6886413"/>
              <a:gd name="connsiteX4" fmla="*/ 0 w 8058396"/>
              <a:gd name="connsiteY4" fmla="*/ 6880635 h 68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8396" h="6886413">
                <a:moveTo>
                  <a:pt x="2353565" y="0"/>
                </a:moveTo>
                <a:lnTo>
                  <a:pt x="8058396" y="11050"/>
                </a:lnTo>
                <a:lnTo>
                  <a:pt x="8058396" y="4027466"/>
                </a:lnTo>
                <a:lnTo>
                  <a:pt x="7082264" y="6886413"/>
                </a:lnTo>
                <a:lnTo>
                  <a:pt x="0" y="688063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46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pos="6999">
          <p15:clr>
            <a:srgbClr val="FBAE40"/>
          </p15:clr>
        </p15:guide>
        <p15:guide id="2" pos="3908">
          <p15:clr>
            <a:srgbClr val="FBAE40"/>
          </p15:clr>
        </p15:guide>
        <p15:guide id="3" pos="2593">
          <p15:clr>
            <a:srgbClr val="FBAE40"/>
          </p15:clr>
        </p15:guide>
        <p15:guide id="4" orient="horz" pos="406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yitó - Üzle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C568EA51-E381-4FE1-8966-210825EC768D}"/>
              </a:ext>
            </a:extLst>
          </p:cNvPr>
          <p:cNvSpPr/>
          <p:nvPr userDrawn="1"/>
        </p:nvSpPr>
        <p:spPr>
          <a:xfrm>
            <a:off x="-11575" y="-11575"/>
            <a:ext cx="6238755" cy="6875362"/>
          </a:xfrm>
          <a:custGeom>
            <a:avLst/>
            <a:gdLst>
              <a:gd name="connsiteX0" fmla="*/ 0 w 6238755"/>
              <a:gd name="connsiteY0" fmla="*/ 0 h 6875362"/>
              <a:gd name="connsiteX1" fmla="*/ 6238755 w 6238755"/>
              <a:gd name="connsiteY1" fmla="*/ 0 h 6875362"/>
              <a:gd name="connsiteX2" fmla="*/ 4155312 w 6238755"/>
              <a:gd name="connsiteY2" fmla="*/ 6875362 h 6875362"/>
              <a:gd name="connsiteX3" fmla="*/ 0 w 6238755"/>
              <a:gd name="connsiteY3" fmla="*/ 6875362 h 6875362"/>
              <a:gd name="connsiteX4" fmla="*/ 0 w 6238755"/>
              <a:gd name="connsiteY4" fmla="*/ 0 h 687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8755" h="6875362">
                <a:moveTo>
                  <a:pt x="0" y="0"/>
                </a:moveTo>
                <a:lnTo>
                  <a:pt x="6238755" y="0"/>
                </a:lnTo>
                <a:lnTo>
                  <a:pt x="4155312" y="6875362"/>
                </a:lnTo>
                <a:lnTo>
                  <a:pt x="0" y="68753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52B7E-FDF2-4DAD-95AF-510105EFD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18" y="1458410"/>
            <a:ext cx="4862858" cy="2152893"/>
          </a:xfrm>
          <a:prstGeom prst="rect">
            <a:avLst/>
          </a:prstGeom>
        </p:spPr>
        <p:txBody>
          <a:bodyPr lIns="0" tIns="0" rIns="0" bIns="72000" anchor="b" anchorCtr="0"/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C16BB5-BF5C-4F7D-9AB4-6C27C4B3B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819" y="5950344"/>
            <a:ext cx="3708862" cy="304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800" i="1"/>
            </a:lvl3pPr>
            <a:lvl4pPr marL="1371600" indent="0">
              <a:buNone/>
              <a:defRPr sz="800" i="1"/>
            </a:lvl4pPr>
            <a:lvl5pPr marL="1828800" indent="0">
              <a:buNone/>
              <a:defRPr sz="800" i="1"/>
            </a:lvl5pPr>
          </a:lstStyle>
          <a:p>
            <a:pPr lvl="0"/>
            <a:r>
              <a:rPr lang="hu-HU" dirty="0" smtClean="0"/>
              <a:t>Város, dátum</a:t>
            </a:r>
            <a:endParaRPr lang="en-US" dirty="0"/>
          </a:p>
          <a:p>
            <a:pPr lvl="1"/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080D343-9626-4395-BD76-3B90D4250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4016418"/>
            <a:ext cx="4293504" cy="798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buNone/>
              <a:defRPr sz="1400">
                <a:solidFill>
                  <a:schemeClr val="bg2"/>
                </a:solidFill>
              </a:defRPr>
            </a:lvl2pPr>
          </a:lstStyle>
          <a:p>
            <a:pPr lvl="0"/>
            <a:r>
              <a:rPr lang="hu-HU" dirty="0" smtClean="0"/>
              <a:t>Előadó neve</a:t>
            </a:r>
            <a:endParaRPr lang="en-US" dirty="0"/>
          </a:p>
          <a:p>
            <a:pPr lvl="1"/>
            <a:r>
              <a:rPr lang="hu-HU" dirty="0" smtClean="0"/>
              <a:t>Előadó titulusa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07E610D-E145-4D1E-A445-1C611A5DA4A9}"/>
              </a:ext>
            </a:extLst>
          </p:cNvPr>
          <p:cNvSpPr txBox="1"/>
          <p:nvPr userDrawn="1"/>
        </p:nvSpPr>
        <p:spPr>
          <a:xfrm>
            <a:off x="466897" y="6346155"/>
            <a:ext cx="3427510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l"/>
            <a:r>
              <a:rPr lang="hu-HU" sz="1000" b="1" i="1" dirty="0" smtClean="0">
                <a:solidFill>
                  <a:schemeClr val="accent1"/>
                </a:solidFill>
              </a:rPr>
              <a:t>Segítünk az embereknek anyagi biztonságot teremteni egy életen át</a:t>
            </a:r>
            <a:endParaRPr lang="nl-NL" sz="1000" b="1" i="1" dirty="0">
              <a:solidFill>
                <a:schemeClr val="accent1"/>
              </a:solidFill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="" xmlns:a16="http://schemas.microsoft.com/office/drawing/2014/main" id="{630D0D78-AE00-47B4-8380-D7F2219D1A24}"/>
              </a:ext>
            </a:extLst>
          </p:cNvPr>
          <p:cNvSpPr/>
          <p:nvPr userDrawn="1"/>
        </p:nvSpPr>
        <p:spPr>
          <a:xfrm>
            <a:off x="11212945" y="3995738"/>
            <a:ext cx="979055" cy="2862262"/>
          </a:xfrm>
          <a:custGeom>
            <a:avLst/>
            <a:gdLst>
              <a:gd name="connsiteX0" fmla="*/ 0 w 979055"/>
              <a:gd name="connsiteY0" fmla="*/ 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  <a:gd name="connsiteX4" fmla="*/ 0 w 979055"/>
              <a:gd name="connsiteY4" fmla="*/ 0 h 3403600"/>
              <a:gd name="connsiteX0" fmla="*/ 0 w 979055"/>
              <a:gd name="connsiteY0" fmla="*/ 340360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055" h="3403600">
                <a:moveTo>
                  <a:pt x="0" y="3403600"/>
                </a:moveTo>
                <a:lnTo>
                  <a:pt x="979055" y="0"/>
                </a:lnTo>
                <a:lnTo>
                  <a:pt x="979055" y="3403600"/>
                </a:lnTo>
                <a:lnTo>
                  <a:pt x="0" y="3403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579E31B-FC1B-8645-9024-C61E31D1B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29" y="597950"/>
            <a:ext cx="1483268" cy="534555"/>
          </a:xfrm>
          <a:prstGeom prst="rect">
            <a:avLst/>
          </a:prstGeom>
        </p:spPr>
      </p:pic>
      <p:pic>
        <p:nvPicPr>
          <p:cNvPr id="11" name="Kép hely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1" r="19633"/>
          <a:stretch/>
        </p:blipFill>
        <p:spPr>
          <a:xfrm>
            <a:off x="4133604" y="-22625"/>
            <a:ext cx="8058396" cy="6886413"/>
          </a:xfrm>
          <a:custGeom>
            <a:avLst/>
            <a:gdLst>
              <a:gd name="connsiteX0" fmla="*/ 2353565 w 8058396"/>
              <a:gd name="connsiteY0" fmla="*/ 0 h 6886413"/>
              <a:gd name="connsiteX1" fmla="*/ 8058396 w 8058396"/>
              <a:gd name="connsiteY1" fmla="*/ 11050 h 6886413"/>
              <a:gd name="connsiteX2" fmla="*/ 8058396 w 8058396"/>
              <a:gd name="connsiteY2" fmla="*/ 4027466 h 6886413"/>
              <a:gd name="connsiteX3" fmla="*/ 7082264 w 8058396"/>
              <a:gd name="connsiteY3" fmla="*/ 6886413 h 6886413"/>
              <a:gd name="connsiteX4" fmla="*/ 0 w 8058396"/>
              <a:gd name="connsiteY4" fmla="*/ 6880635 h 68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8396" h="6886413">
                <a:moveTo>
                  <a:pt x="2353565" y="0"/>
                </a:moveTo>
                <a:lnTo>
                  <a:pt x="8058396" y="11050"/>
                </a:lnTo>
                <a:lnTo>
                  <a:pt x="8058396" y="4027466"/>
                </a:lnTo>
                <a:lnTo>
                  <a:pt x="7082264" y="6886413"/>
                </a:lnTo>
                <a:lnTo>
                  <a:pt x="0" y="688063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168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pos="6999">
          <p15:clr>
            <a:srgbClr val="FBAE40"/>
          </p15:clr>
        </p15:guide>
        <p15:guide id="2" pos="3908">
          <p15:clr>
            <a:srgbClr val="FBAE40"/>
          </p15:clr>
        </p15:guide>
        <p15:guide id="3" pos="2593">
          <p15:clr>
            <a:srgbClr val="FBAE40"/>
          </p15:clr>
        </p15:guide>
        <p15:guide id="4" orient="horz" pos="406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sorolások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52B7E-FDF2-4DAD-95AF-510105EFD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438" y="1"/>
            <a:ext cx="10515600" cy="1180618"/>
          </a:xfrm>
          <a:prstGeom prst="rect">
            <a:avLst/>
          </a:prstGeom>
        </p:spPr>
        <p:txBody>
          <a:bodyPr lIns="0" tIns="0" rIns="0" bIns="72000" anchor="b" anchorCtr="0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u-HU" dirty="0" smtClean="0"/>
              <a:t>Cím beírása</a:t>
            </a:r>
            <a:br>
              <a:rPr lang="hu-HU" dirty="0" smtClean="0"/>
            </a:br>
            <a:r>
              <a:rPr lang="hu-HU" dirty="0" smtClean="0"/>
              <a:t>Akár két sorban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C16BB5-BF5C-4F7D-9AB4-6C27C4B3B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818" y="6318000"/>
            <a:ext cx="8518525" cy="304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800" i="1"/>
            </a:lvl1pPr>
            <a:lvl2pPr marL="457200" indent="0">
              <a:buNone/>
              <a:defRPr sz="800" i="1"/>
            </a:lvl2pPr>
            <a:lvl3pPr marL="914400" indent="0">
              <a:buNone/>
              <a:defRPr sz="800" i="1"/>
            </a:lvl3pPr>
            <a:lvl4pPr marL="1371600" indent="0">
              <a:buNone/>
              <a:defRPr sz="800" i="1"/>
            </a:lvl4pPr>
            <a:lvl5pPr marL="1828800" indent="0">
              <a:buNone/>
              <a:defRPr sz="800" i="1"/>
            </a:lvl5pPr>
          </a:lstStyle>
          <a:p>
            <a:pPr lvl="0"/>
            <a:r>
              <a:rPr lang="en-US" dirty="0"/>
              <a:t>Place footnotes in this area</a:t>
            </a:r>
          </a:p>
          <a:p>
            <a:pPr lvl="1"/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080D343-9626-4395-BD76-3B90D4250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1203769"/>
            <a:ext cx="10515600" cy="46298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Alcím</a:t>
            </a:r>
            <a:endParaRPr lang="nl-NL" dirty="0"/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="" xmlns:a16="http://schemas.microsoft.com/office/drawing/2014/main" id="{0CB1BB79-5D26-4BD8-A329-06E3FEBDD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438" y="1944546"/>
            <a:ext cx="10531475" cy="4120588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 marL="625475" indent="-266700">
              <a:buClr>
                <a:schemeClr val="accent1"/>
              </a:buClr>
              <a:buFont typeface="Calibri" panose="020F0502020204030204" pitchFamily="34" charset="0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890588" indent="-265113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hu-HU" dirty="0" smtClean="0"/>
              <a:t>Szöveg</a:t>
            </a:r>
            <a:endParaRPr lang="nl-NL" dirty="0"/>
          </a:p>
          <a:p>
            <a:pPr lvl="1"/>
            <a:r>
              <a:rPr lang="hu-HU" dirty="0" smtClean="0"/>
              <a:t>Felsorolás második szintje</a:t>
            </a:r>
            <a:endParaRPr lang="nl-NL" dirty="0"/>
          </a:p>
          <a:p>
            <a:pPr lvl="2"/>
            <a:r>
              <a:rPr lang="hu-HU" dirty="0" smtClean="0"/>
              <a:t>Felsorolás harmadik szintje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36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999" userDrawn="1">
          <p15:clr>
            <a:srgbClr val="FBAE40"/>
          </p15:clr>
        </p15:guide>
        <p15:guide id="2" orient="horz" pos="32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sorolás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52B7E-FDF2-4DAD-95AF-510105EFD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438" y="1"/>
            <a:ext cx="10515600" cy="1180618"/>
          </a:xfrm>
          <a:prstGeom prst="rect">
            <a:avLst/>
          </a:prstGeom>
        </p:spPr>
        <p:txBody>
          <a:bodyPr lIns="0" tIns="0" rIns="0" bIns="72000" anchor="b" anchorCtr="0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u-HU" dirty="0" smtClean="0"/>
              <a:t>Cím beírása</a:t>
            </a:r>
            <a:br>
              <a:rPr lang="hu-HU" dirty="0" smtClean="0"/>
            </a:br>
            <a:r>
              <a:rPr lang="hu-HU" dirty="0" smtClean="0"/>
              <a:t>Akár két sorban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C16BB5-BF5C-4F7D-9AB4-6C27C4B3B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818" y="6318000"/>
            <a:ext cx="8518525" cy="304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800" i="1"/>
            </a:lvl1pPr>
            <a:lvl2pPr marL="457200" indent="0">
              <a:buNone/>
              <a:defRPr sz="800" i="1"/>
            </a:lvl2pPr>
            <a:lvl3pPr marL="914400" indent="0">
              <a:buNone/>
              <a:defRPr sz="800" i="1"/>
            </a:lvl3pPr>
            <a:lvl4pPr marL="1371600" indent="0">
              <a:buNone/>
              <a:defRPr sz="800" i="1"/>
            </a:lvl4pPr>
            <a:lvl5pPr marL="1828800" indent="0">
              <a:buNone/>
              <a:defRPr sz="800" i="1"/>
            </a:lvl5pPr>
          </a:lstStyle>
          <a:p>
            <a:pPr lvl="0"/>
            <a:r>
              <a:rPr lang="en-US" dirty="0"/>
              <a:t>Place footnotes in this area</a:t>
            </a:r>
          </a:p>
          <a:p>
            <a:pPr lvl="1"/>
            <a:endParaRPr lang="nl-NL" dirty="0"/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="" xmlns:a16="http://schemas.microsoft.com/office/drawing/2014/main" id="{0CB1BB79-5D26-4BD8-A329-06E3FEBDD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438" y="1435261"/>
            <a:ext cx="10531475" cy="4629873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 marL="625475" indent="-266700">
              <a:buClr>
                <a:schemeClr val="accent1"/>
              </a:buClr>
              <a:buFont typeface="Calibri" panose="020F0502020204030204" pitchFamily="34" charset="0"/>
              <a:buChar char="-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890588" indent="-265113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hu-HU" dirty="0" smtClean="0"/>
              <a:t>Szöveg</a:t>
            </a:r>
            <a:endParaRPr lang="nl-NL" dirty="0" smtClean="0"/>
          </a:p>
          <a:p>
            <a:pPr lvl="1"/>
            <a:r>
              <a:rPr lang="hu-HU" dirty="0" smtClean="0"/>
              <a:t>Felsorolás második szintje</a:t>
            </a:r>
            <a:endParaRPr lang="nl-NL" dirty="0" smtClean="0"/>
          </a:p>
          <a:p>
            <a:pPr lvl="2"/>
            <a:r>
              <a:rPr lang="hu-HU" dirty="0" smtClean="0"/>
              <a:t>Felsorolás harmadik szintje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9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99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52B7E-FDF2-4DAD-95AF-510105EFD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438" y="1"/>
            <a:ext cx="10515600" cy="1180618"/>
          </a:xfrm>
          <a:prstGeom prst="rect">
            <a:avLst/>
          </a:prstGeom>
        </p:spPr>
        <p:txBody>
          <a:bodyPr lIns="0" tIns="0" rIns="0" bIns="72000" anchor="b" anchorCtr="0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u-HU" dirty="0" smtClean="0"/>
              <a:t>Cím beírása</a:t>
            </a:r>
            <a:br>
              <a:rPr lang="hu-HU" dirty="0" smtClean="0"/>
            </a:br>
            <a:r>
              <a:rPr lang="hu-HU" dirty="0" smtClean="0"/>
              <a:t>Akár két sorban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C16BB5-BF5C-4F7D-9AB4-6C27C4B3B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818" y="6318000"/>
            <a:ext cx="8518525" cy="304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800" i="1"/>
            </a:lvl1pPr>
            <a:lvl2pPr marL="457200" indent="0">
              <a:buNone/>
              <a:defRPr sz="800" i="1"/>
            </a:lvl2pPr>
            <a:lvl3pPr marL="914400" indent="0">
              <a:buNone/>
              <a:defRPr sz="800" i="1"/>
            </a:lvl3pPr>
            <a:lvl4pPr marL="1371600" indent="0">
              <a:buNone/>
              <a:defRPr sz="800" i="1"/>
            </a:lvl4pPr>
            <a:lvl5pPr marL="1828800" indent="0">
              <a:buNone/>
              <a:defRPr sz="800" i="1"/>
            </a:lvl5pPr>
          </a:lstStyle>
          <a:p>
            <a:pPr lvl="0"/>
            <a:r>
              <a:rPr lang="en-US" dirty="0"/>
              <a:t>Place footnotes in this area</a:t>
            </a:r>
          </a:p>
          <a:p>
            <a:pPr lvl="1"/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080D343-9626-4395-BD76-3B90D4250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1203769"/>
            <a:ext cx="10515600" cy="46298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Alcím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01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999">
          <p15:clr>
            <a:srgbClr val="FBAE40"/>
          </p15:clr>
        </p15:guide>
        <p15:guide id="2" orient="horz" pos="406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égyes felosztás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>
            <a:extLst>
              <a:ext uri="{FF2B5EF4-FFF2-40B4-BE49-F238E27FC236}">
                <a16:creationId xmlns="" xmlns:a16="http://schemas.microsoft.com/office/drawing/2014/main" id="{0F111399-0853-4003-B801-EEE0A470D4D4}"/>
              </a:ext>
            </a:extLst>
          </p:cNvPr>
          <p:cNvGrpSpPr/>
          <p:nvPr userDrawn="1"/>
        </p:nvGrpSpPr>
        <p:grpSpPr>
          <a:xfrm>
            <a:off x="1338368" y="1900547"/>
            <a:ext cx="9605085" cy="4132027"/>
            <a:chOff x="1289907" y="1209727"/>
            <a:chExt cx="9605085" cy="4132027"/>
          </a:xfrm>
        </p:grpSpPr>
        <p:sp>
          <p:nvSpPr>
            <p:cNvPr id="9" name="Rectangle 35">
              <a:extLst>
                <a:ext uri="{FF2B5EF4-FFF2-40B4-BE49-F238E27FC236}">
                  <a16:creationId xmlns="" xmlns:a16="http://schemas.microsoft.com/office/drawing/2014/main" id="{9F0202DC-D15A-461B-B46A-8C32477B30E1}"/>
                </a:ext>
              </a:extLst>
            </p:cNvPr>
            <p:cNvSpPr/>
            <p:nvPr/>
          </p:nvSpPr>
          <p:spPr>
            <a:xfrm>
              <a:off x="6143002" y="1209727"/>
              <a:ext cx="4751990" cy="20200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42">
              <a:extLst>
                <a:ext uri="{FF2B5EF4-FFF2-40B4-BE49-F238E27FC236}">
                  <a16:creationId xmlns="" xmlns:a16="http://schemas.microsoft.com/office/drawing/2014/main" id="{E29D36D8-FC89-4FD1-8DB6-2DF884D771EC}"/>
                </a:ext>
              </a:extLst>
            </p:cNvPr>
            <p:cNvSpPr/>
            <p:nvPr/>
          </p:nvSpPr>
          <p:spPr>
            <a:xfrm>
              <a:off x="1289907" y="1209727"/>
              <a:ext cx="4751990" cy="20200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43">
              <a:extLst>
                <a:ext uri="{FF2B5EF4-FFF2-40B4-BE49-F238E27FC236}">
                  <a16:creationId xmlns="" xmlns:a16="http://schemas.microsoft.com/office/drawing/2014/main" id="{B2A292D7-806F-40A6-8A45-E82055912C74}"/>
                </a:ext>
              </a:extLst>
            </p:cNvPr>
            <p:cNvSpPr/>
            <p:nvPr/>
          </p:nvSpPr>
          <p:spPr>
            <a:xfrm>
              <a:off x="6143002" y="3321670"/>
              <a:ext cx="4751990" cy="20200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44">
              <a:extLst>
                <a:ext uri="{FF2B5EF4-FFF2-40B4-BE49-F238E27FC236}">
                  <a16:creationId xmlns="" xmlns:a16="http://schemas.microsoft.com/office/drawing/2014/main" id="{002B7D63-A551-4F0C-8495-F05187FF87C4}"/>
                </a:ext>
              </a:extLst>
            </p:cNvPr>
            <p:cNvSpPr/>
            <p:nvPr/>
          </p:nvSpPr>
          <p:spPr>
            <a:xfrm>
              <a:off x="1289907" y="3321670"/>
              <a:ext cx="4751990" cy="20200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52B7E-FDF2-4DAD-95AF-510105EFD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438" y="1"/>
            <a:ext cx="10515600" cy="1180618"/>
          </a:xfrm>
          <a:prstGeom prst="rect">
            <a:avLst/>
          </a:prstGeom>
        </p:spPr>
        <p:txBody>
          <a:bodyPr lIns="0" tIns="0" rIns="0" bIns="72000" anchor="b" anchorCtr="0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u-HU" dirty="0" smtClean="0"/>
              <a:t>Cím beírása</a:t>
            </a:r>
            <a:br>
              <a:rPr lang="hu-HU" dirty="0" smtClean="0"/>
            </a:br>
            <a:r>
              <a:rPr lang="hu-HU" dirty="0" smtClean="0"/>
              <a:t>Akár két sorban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C16BB5-BF5C-4F7D-9AB4-6C27C4B3B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818" y="6318000"/>
            <a:ext cx="8518525" cy="304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800" i="1" baseline="0"/>
            </a:lvl1pPr>
            <a:lvl2pPr marL="457200" indent="0">
              <a:buNone/>
              <a:defRPr sz="800" i="1"/>
            </a:lvl2pPr>
            <a:lvl3pPr marL="914400" indent="0">
              <a:buNone/>
              <a:defRPr sz="800" i="1"/>
            </a:lvl3pPr>
            <a:lvl4pPr marL="1371600" indent="0">
              <a:buNone/>
              <a:defRPr sz="800" i="1"/>
            </a:lvl4pPr>
            <a:lvl5pPr marL="1828800" indent="0">
              <a:buNone/>
              <a:defRPr sz="800" i="1"/>
            </a:lvl5pPr>
          </a:lstStyle>
          <a:p>
            <a:pPr lvl="0"/>
            <a:r>
              <a:rPr lang="hu-HU" dirty="0" smtClean="0"/>
              <a:t>Lábléc információk</a:t>
            </a:r>
            <a:endParaRPr lang="en-US" dirty="0"/>
          </a:p>
          <a:p>
            <a:pPr lvl="1"/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080D343-9626-4395-BD76-3B90D4250D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438" y="1203769"/>
            <a:ext cx="10515600" cy="46298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Alcím</a:t>
            </a:r>
            <a:endParaRPr lang="nl-NL" dirty="0"/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="" xmlns:a16="http://schemas.microsoft.com/office/drawing/2014/main" id="{0CB1BB79-5D26-4BD8-A329-06E3FEBDD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00175" y="1962150"/>
            <a:ext cx="3631463" cy="1866900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  <a:lvl2pPr marL="625475" indent="-266700">
              <a:buClr>
                <a:schemeClr val="accent1"/>
              </a:buClr>
              <a:buFont typeface="Calibri" panose="020F0502020204030204" pitchFamily="34" charset="0"/>
              <a:buChar char="-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890588" indent="-265113">
              <a:buClr>
                <a:schemeClr val="accent1"/>
              </a:buClr>
              <a:buFont typeface="Wingdings" panose="05000000000000000000" pitchFamily="2" charset="2"/>
              <a:buChar char="§"/>
              <a:defRPr sz="1400" baseline="0">
                <a:solidFill>
                  <a:schemeClr val="tx1"/>
                </a:solidFill>
              </a:defRPr>
            </a:lvl3pPr>
          </a:lstStyle>
          <a:p>
            <a:pPr lvl="0"/>
            <a:r>
              <a:rPr lang="hu-HU" dirty="0" smtClean="0"/>
              <a:t>Szöveg</a:t>
            </a:r>
            <a:endParaRPr lang="nl-NL" dirty="0"/>
          </a:p>
          <a:p>
            <a:pPr lvl="1"/>
            <a:r>
              <a:rPr lang="hu-HU" dirty="0" smtClean="0"/>
              <a:t>Második szint</a:t>
            </a:r>
            <a:endParaRPr lang="nl-NL" dirty="0"/>
          </a:p>
          <a:p>
            <a:pPr lvl="2"/>
            <a:r>
              <a:rPr lang="hu-HU" dirty="0" smtClean="0"/>
              <a:t>Harmadik szint</a:t>
            </a:r>
            <a:endParaRPr lang="nl-NL" dirty="0"/>
          </a:p>
        </p:txBody>
      </p:sp>
      <p:sp>
        <p:nvSpPr>
          <p:cNvPr id="13" name="Freeform 26">
            <a:extLst>
              <a:ext uri="{FF2B5EF4-FFF2-40B4-BE49-F238E27FC236}">
                <a16:creationId xmlns="" xmlns:a16="http://schemas.microsoft.com/office/drawing/2014/main" id="{98C254CC-74B9-40A5-9891-B6101C2F993E}"/>
              </a:ext>
            </a:extLst>
          </p:cNvPr>
          <p:cNvSpPr/>
          <p:nvPr userDrawn="1"/>
        </p:nvSpPr>
        <p:spPr>
          <a:xfrm>
            <a:off x="4656729" y="2485354"/>
            <a:ext cx="1385168" cy="1389348"/>
          </a:xfrm>
          <a:custGeom>
            <a:avLst/>
            <a:gdLst>
              <a:gd name="connsiteX0" fmla="*/ 1385168 w 1385168"/>
              <a:gd name="connsiteY0" fmla="*/ 0 h 1389348"/>
              <a:gd name="connsiteX1" fmla="*/ 1385168 w 1385168"/>
              <a:gd name="connsiteY1" fmla="*/ 1389348 h 1389348"/>
              <a:gd name="connsiteX2" fmla="*/ 0 w 1385168"/>
              <a:gd name="connsiteY2" fmla="*/ 1389348 h 1389348"/>
              <a:gd name="connsiteX3" fmla="*/ 2484 w 1385168"/>
              <a:gd name="connsiteY3" fmla="*/ 1363430 h 1389348"/>
              <a:gd name="connsiteX4" fmla="*/ 105777 w 1385168"/>
              <a:gd name="connsiteY4" fmla="*/ 1169282 h 1389348"/>
              <a:gd name="connsiteX5" fmla="*/ 1169725 w 1385168"/>
              <a:gd name="connsiteY5" fmla="*/ 105334 h 1389348"/>
              <a:gd name="connsiteX6" fmla="*/ 1363873 w 1385168"/>
              <a:gd name="connsiteY6" fmla="*/ 2041 h 1389348"/>
              <a:gd name="connsiteX0" fmla="*/ 1385168 w 1476608"/>
              <a:gd name="connsiteY0" fmla="*/ 1389348 h 1480788"/>
              <a:gd name="connsiteX1" fmla="*/ 0 w 1476608"/>
              <a:gd name="connsiteY1" fmla="*/ 1389348 h 1480788"/>
              <a:gd name="connsiteX2" fmla="*/ 2484 w 1476608"/>
              <a:gd name="connsiteY2" fmla="*/ 1363430 h 1480788"/>
              <a:gd name="connsiteX3" fmla="*/ 105777 w 1476608"/>
              <a:gd name="connsiteY3" fmla="*/ 1169282 h 1480788"/>
              <a:gd name="connsiteX4" fmla="*/ 1169725 w 1476608"/>
              <a:gd name="connsiteY4" fmla="*/ 105334 h 1480788"/>
              <a:gd name="connsiteX5" fmla="*/ 1363873 w 1476608"/>
              <a:gd name="connsiteY5" fmla="*/ 2041 h 1480788"/>
              <a:gd name="connsiteX6" fmla="*/ 1385168 w 1476608"/>
              <a:gd name="connsiteY6" fmla="*/ 0 h 1480788"/>
              <a:gd name="connsiteX7" fmla="*/ 1476608 w 1476608"/>
              <a:gd name="connsiteY7" fmla="*/ 1480788 h 1480788"/>
              <a:gd name="connsiteX0" fmla="*/ 1385168 w 1385168"/>
              <a:gd name="connsiteY0" fmla="*/ 1389348 h 1389348"/>
              <a:gd name="connsiteX1" fmla="*/ 0 w 1385168"/>
              <a:gd name="connsiteY1" fmla="*/ 1389348 h 1389348"/>
              <a:gd name="connsiteX2" fmla="*/ 2484 w 1385168"/>
              <a:gd name="connsiteY2" fmla="*/ 1363430 h 1389348"/>
              <a:gd name="connsiteX3" fmla="*/ 105777 w 1385168"/>
              <a:gd name="connsiteY3" fmla="*/ 1169282 h 1389348"/>
              <a:gd name="connsiteX4" fmla="*/ 1169725 w 1385168"/>
              <a:gd name="connsiteY4" fmla="*/ 105334 h 1389348"/>
              <a:gd name="connsiteX5" fmla="*/ 1363873 w 1385168"/>
              <a:gd name="connsiteY5" fmla="*/ 2041 h 1389348"/>
              <a:gd name="connsiteX6" fmla="*/ 1385168 w 1385168"/>
              <a:gd name="connsiteY6" fmla="*/ 0 h 1389348"/>
              <a:gd name="connsiteX0" fmla="*/ 0 w 1385168"/>
              <a:gd name="connsiteY0" fmla="*/ 1389348 h 1389348"/>
              <a:gd name="connsiteX1" fmla="*/ 2484 w 1385168"/>
              <a:gd name="connsiteY1" fmla="*/ 1363430 h 1389348"/>
              <a:gd name="connsiteX2" fmla="*/ 105777 w 1385168"/>
              <a:gd name="connsiteY2" fmla="*/ 1169282 h 1389348"/>
              <a:gd name="connsiteX3" fmla="*/ 1169725 w 1385168"/>
              <a:gd name="connsiteY3" fmla="*/ 105334 h 1389348"/>
              <a:gd name="connsiteX4" fmla="*/ 1363873 w 1385168"/>
              <a:gd name="connsiteY4" fmla="*/ 2041 h 1389348"/>
              <a:gd name="connsiteX5" fmla="*/ 1385168 w 1385168"/>
              <a:gd name="connsiteY5" fmla="*/ 0 h 138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168" h="1389348">
                <a:moveTo>
                  <a:pt x="0" y="1389348"/>
                </a:moveTo>
                <a:lnTo>
                  <a:pt x="2484" y="1363430"/>
                </a:lnTo>
                <a:cubicBezTo>
                  <a:pt x="16256" y="1292296"/>
                  <a:pt x="50687" y="1224371"/>
                  <a:pt x="105777" y="1169282"/>
                </a:cubicBezTo>
                <a:lnTo>
                  <a:pt x="1169725" y="105334"/>
                </a:lnTo>
                <a:cubicBezTo>
                  <a:pt x="1224815" y="50244"/>
                  <a:pt x="1292740" y="15814"/>
                  <a:pt x="1363873" y="2041"/>
                </a:cubicBezTo>
                <a:lnTo>
                  <a:pt x="1385168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="" xmlns:a16="http://schemas.microsoft.com/office/drawing/2014/main" id="{B69BB58D-0B1D-49CF-AC59-FABFB91E2B11}"/>
              </a:ext>
            </a:extLst>
          </p:cNvPr>
          <p:cNvSpPr/>
          <p:nvPr userDrawn="1"/>
        </p:nvSpPr>
        <p:spPr>
          <a:xfrm>
            <a:off x="4937155" y="2761246"/>
            <a:ext cx="1104742" cy="1113457"/>
          </a:xfrm>
          <a:custGeom>
            <a:avLst/>
            <a:gdLst>
              <a:gd name="connsiteX0" fmla="*/ 1104742 w 1104742"/>
              <a:gd name="connsiteY0" fmla="*/ 0 h 1113457"/>
              <a:gd name="connsiteX1" fmla="*/ 1104742 w 1104742"/>
              <a:gd name="connsiteY1" fmla="*/ 1113457 h 1113457"/>
              <a:gd name="connsiteX2" fmla="*/ 0 w 1104742"/>
              <a:gd name="connsiteY2" fmla="*/ 1113457 h 1113457"/>
              <a:gd name="connsiteX3" fmla="*/ 13331 w 1104742"/>
              <a:gd name="connsiteY3" fmla="*/ 1044950 h 1113457"/>
              <a:gd name="connsiteX4" fmla="*/ 80134 w 1104742"/>
              <a:gd name="connsiteY4" fmla="*/ 944349 h 1113457"/>
              <a:gd name="connsiteX5" fmla="*/ 940257 w 1104742"/>
              <a:gd name="connsiteY5" fmla="*/ 84226 h 1113457"/>
              <a:gd name="connsiteX6" fmla="*/ 1097211 w 1104742"/>
              <a:gd name="connsiteY6" fmla="*/ 722 h 111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4742" h="1113457">
                <a:moveTo>
                  <a:pt x="1104742" y="0"/>
                </a:moveTo>
                <a:lnTo>
                  <a:pt x="1104742" y="1113457"/>
                </a:lnTo>
                <a:lnTo>
                  <a:pt x="0" y="1113457"/>
                </a:lnTo>
                <a:lnTo>
                  <a:pt x="13331" y="1044950"/>
                </a:lnTo>
                <a:cubicBezTo>
                  <a:pt x="28176" y="1008342"/>
                  <a:pt x="50444" y="974040"/>
                  <a:pt x="80134" y="944349"/>
                </a:cubicBezTo>
                <a:lnTo>
                  <a:pt x="940257" y="84226"/>
                </a:lnTo>
                <a:cubicBezTo>
                  <a:pt x="984793" y="39691"/>
                  <a:pt x="1039705" y="11856"/>
                  <a:pt x="1097211" y="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="" xmlns:a16="http://schemas.microsoft.com/office/drawing/2014/main" id="{36A11DBA-8340-488E-9332-C90AAF45B3EB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6017211" y="2789844"/>
            <a:ext cx="844084" cy="1568503"/>
          </a:xfrm>
          <a:custGeom>
            <a:avLst/>
            <a:gdLst>
              <a:gd name="connsiteX0" fmla="*/ 787333 w 844084"/>
              <a:gd name="connsiteY0" fmla="*/ 0 h 1568503"/>
              <a:gd name="connsiteX1" fmla="*/ 792147 w 844084"/>
              <a:gd name="connsiteY1" fmla="*/ 5835 h 1568503"/>
              <a:gd name="connsiteX2" fmla="*/ 844084 w 844084"/>
              <a:gd name="connsiteY2" fmla="*/ 175864 h 1568503"/>
              <a:gd name="connsiteX3" fmla="*/ 844084 w 844084"/>
              <a:gd name="connsiteY3" fmla="*/ 1392262 h 1568503"/>
              <a:gd name="connsiteX4" fmla="*/ 820186 w 844084"/>
              <a:gd name="connsiteY4" fmla="*/ 1510635 h 1568503"/>
              <a:gd name="connsiteX5" fmla="*/ 781170 w 844084"/>
              <a:gd name="connsiteY5" fmla="*/ 1568503 h 1568503"/>
              <a:gd name="connsiteX6" fmla="*/ 0 w 844084"/>
              <a:gd name="connsiteY6" fmla="*/ 787333 h 1568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084" h="1568503">
                <a:moveTo>
                  <a:pt x="787333" y="0"/>
                </a:moveTo>
                <a:lnTo>
                  <a:pt x="792147" y="5835"/>
                </a:lnTo>
                <a:cubicBezTo>
                  <a:pt x="824938" y="54371"/>
                  <a:pt x="844084" y="112881"/>
                  <a:pt x="844084" y="175864"/>
                </a:cubicBezTo>
                <a:lnTo>
                  <a:pt x="844084" y="1392262"/>
                </a:lnTo>
                <a:cubicBezTo>
                  <a:pt x="844084" y="1434251"/>
                  <a:pt x="835575" y="1474252"/>
                  <a:pt x="820186" y="1510635"/>
                </a:cubicBezTo>
                <a:lnTo>
                  <a:pt x="781170" y="1568503"/>
                </a:lnTo>
                <a:lnTo>
                  <a:pt x="0" y="7873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7">
            <a:extLst>
              <a:ext uri="{FF2B5EF4-FFF2-40B4-BE49-F238E27FC236}">
                <a16:creationId xmlns="" xmlns:a16="http://schemas.microsoft.com/office/drawing/2014/main" id="{299C1602-1934-42DC-A4B4-34AB2EDE311A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5655001" y="3845128"/>
            <a:ext cx="1568502" cy="844083"/>
          </a:xfrm>
          <a:custGeom>
            <a:avLst/>
            <a:gdLst>
              <a:gd name="connsiteX0" fmla="*/ 787332 w 1568502"/>
              <a:gd name="connsiteY0" fmla="*/ 0 h 844083"/>
              <a:gd name="connsiteX1" fmla="*/ 1568502 w 1568502"/>
              <a:gd name="connsiteY1" fmla="*/ 781170 h 844083"/>
              <a:gd name="connsiteX2" fmla="*/ 1510635 w 1568502"/>
              <a:gd name="connsiteY2" fmla="*/ 820185 h 844083"/>
              <a:gd name="connsiteX3" fmla="*/ 1392262 w 1568502"/>
              <a:gd name="connsiteY3" fmla="*/ 844083 h 844083"/>
              <a:gd name="connsiteX4" fmla="*/ 175864 w 1568502"/>
              <a:gd name="connsiteY4" fmla="*/ 844083 h 844083"/>
              <a:gd name="connsiteX5" fmla="*/ 5835 w 1568502"/>
              <a:gd name="connsiteY5" fmla="*/ 792146 h 844083"/>
              <a:gd name="connsiteX6" fmla="*/ 0 w 1568502"/>
              <a:gd name="connsiteY6" fmla="*/ 787332 h 84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8502" h="844083">
                <a:moveTo>
                  <a:pt x="787332" y="0"/>
                </a:moveTo>
                <a:lnTo>
                  <a:pt x="1568502" y="781170"/>
                </a:lnTo>
                <a:lnTo>
                  <a:pt x="1510635" y="820185"/>
                </a:lnTo>
                <a:cubicBezTo>
                  <a:pt x="1474252" y="835574"/>
                  <a:pt x="1434251" y="844083"/>
                  <a:pt x="1392262" y="844083"/>
                </a:cubicBezTo>
                <a:lnTo>
                  <a:pt x="175864" y="844083"/>
                </a:lnTo>
                <a:cubicBezTo>
                  <a:pt x="112881" y="844083"/>
                  <a:pt x="54371" y="824937"/>
                  <a:pt x="5835" y="792146"/>
                </a:cubicBezTo>
                <a:lnTo>
                  <a:pt x="0" y="7873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9">
            <a:extLst>
              <a:ext uri="{FF2B5EF4-FFF2-40B4-BE49-F238E27FC236}">
                <a16:creationId xmlns="" xmlns:a16="http://schemas.microsoft.com/office/drawing/2014/main" id="{95C505BA-60C7-4516-A2F3-F6C352F531C3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5323605" y="3482917"/>
            <a:ext cx="844084" cy="1568502"/>
          </a:xfrm>
          <a:custGeom>
            <a:avLst/>
            <a:gdLst>
              <a:gd name="connsiteX0" fmla="*/ 62914 w 844084"/>
              <a:gd name="connsiteY0" fmla="*/ 0 h 1568502"/>
              <a:gd name="connsiteX1" fmla="*/ 844084 w 844084"/>
              <a:gd name="connsiteY1" fmla="*/ 781170 h 1568502"/>
              <a:gd name="connsiteX2" fmla="*/ 56752 w 844084"/>
              <a:gd name="connsiteY2" fmla="*/ 1568502 h 1568502"/>
              <a:gd name="connsiteX3" fmla="*/ 51937 w 844084"/>
              <a:gd name="connsiteY3" fmla="*/ 1562666 h 1568502"/>
              <a:gd name="connsiteX4" fmla="*/ 0 w 844084"/>
              <a:gd name="connsiteY4" fmla="*/ 1392637 h 1568502"/>
              <a:gd name="connsiteX5" fmla="*/ 0 w 844084"/>
              <a:gd name="connsiteY5" fmla="*/ 176239 h 1568502"/>
              <a:gd name="connsiteX6" fmla="*/ 23898 w 844084"/>
              <a:gd name="connsiteY6" fmla="*/ 57867 h 156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084" h="1568502">
                <a:moveTo>
                  <a:pt x="62914" y="0"/>
                </a:moveTo>
                <a:lnTo>
                  <a:pt x="844084" y="781170"/>
                </a:lnTo>
                <a:lnTo>
                  <a:pt x="56752" y="1568502"/>
                </a:lnTo>
                <a:lnTo>
                  <a:pt x="51937" y="1562666"/>
                </a:lnTo>
                <a:cubicBezTo>
                  <a:pt x="19147" y="1514131"/>
                  <a:pt x="0" y="1455620"/>
                  <a:pt x="0" y="1392637"/>
                </a:cubicBezTo>
                <a:lnTo>
                  <a:pt x="0" y="176239"/>
                </a:lnTo>
                <a:cubicBezTo>
                  <a:pt x="0" y="134250"/>
                  <a:pt x="8510" y="94250"/>
                  <a:pt x="23898" y="5786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28">
            <a:extLst>
              <a:ext uri="{FF2B5EF4-FFF2-40B4-BE49-F238E27FC236}">
                <a16:creationId xmlns="" xmlns:a16="http://schemas.microsoft.com/office/drawing/2014/main" id="{EE052943-05BC-4408-9668-3D70A72B4EF7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5281379" y="3707823"/>
            <a:ext cx="80814" cy="1961879"/>
          </a:xfrm>
          <a:custGeom>
            <a:avLst/>
            <a:gdLst>
              <a:gd name="connsiteX0" fmla="*/ 80814 w 1060276"/>
              <a:gd name="connsiteY0" fmla="*/ 0 h 1961879"/>
              <a:gd name="connsiteX1" fmla="*/ 1060276 w 1060276"/>
              <a:gd name="connsiteY1" fmla="*/ 979462 h 1961879"/>
              <a:gd name="connsiteX2" fmla="*/ 77859 w 1060276"/>
              <a:gd name="connsiteY2" fmla="*/ 1961879 h 1961879"/>
              <a:gd name="connsiteX3" fmla="*/ 64245 w 1060276"/>
              <a:gd name="connsiteY3" fmla="*/ 1945377 h 1961879"/>
              <a:gd name="connsiteX4" fmla="*/ 0 w 1060276"/>
              <a:gd name="connsiteY4" fmla="*/ 1735055 h 1961879"/>
              <a:gd name="connsiteX5" fmla="*/ 0 w 1060276"/>
              <a:gd name="connsiteY5" fmla="*/ 230405 h 1961879"/>
              <a:gd name="connsiteX6" fmla="*/ 64245 w 1060276"/>
              <a:gd name="connsiteY6" fmla="*/ 20083 h 1961879"/>
              <a:gd name="connsiteX0" fmla="*/ 1060276 w 1151716"/>
              <a:gd name="connsiteY0" fmla="*/ 979462 h 1961879"/>
              <a:gd name="connsiteX1" fmla="*/ 77859 w 1151716"/>
              <a:gd name="connsiteY1" fmla="*/ 1961879 h 1961879"/>
              <a:gd name="connsiteX2" fmla="*/ 64245 w 1151716"/>
              <a:gd name="connsiteY2" fmla="*/ 1945377 h 1961879"/>
              <a:gd name="connsiteX3" fmla="*/ 0 w 1151716"/>
              <a:gd name="connsiteY3" fmla="*/ 1735055 h 1961879"/>
              <a:gd name="connsiteX4" fmla="*/ 0 w 1151716"/>
              <a:gd name="connsiteY4" fmla="*/ 230405 h 1961879"/>
              <a:gd name="connsiteX5" fmla="*/ 64245 w 1151716"/>
              <a:gd name="connsiteY5" fmla="*/ 20083 h 1961879"/>
              <a:gd name="connsiteX6" fmla="*/ 80814 w 1151716"/>
              <a:gd name="connsiteY6" fmla="*/ 0 h 1961879"/>
              <a:gd name="connsiteX7" fmla="*/ 1151716 w 1151716"/>
              <a:gd name="connsiteY7" fmla="*/ 1070902 h 1961879"/>
              <a:gd name="connsiteX0" fmla="*/ 77859 w 1151716"/>
              <a:gd name="connsiteY0" fmla="*/ 1961879 h 1961879"/>
              <a:gd name="connsiteX1" fmla="*/ 64245 w 1151716"/>
              <a:gd name="connsiteY1" fmla="*/ 1945377 h 1961879"/>
              <a:gd name="connsiteX2" fmla="*/ 0 w 1151716"/>
              <a:gd name="connsiteY2" fmla="*/ 1735055 h 1961879"/>
              <a:gd name="connsiteX3" fmla="*/ 0 w 1151716"/>
              <a:gd name="connsiteY3" fmla="*/ 230405 h 1961879"/>
              <a:gd name="connsiteX4" fmla="*/ 64245 w 1151716"/>
              <a:gd name="connsiteY4" fmla="*/ 20083 h 1961879"/>
              <a:gd name="connsiteX5" fmla="*/ 80814 w 1151716"/>
              <a:gd name="connsiteY5" fmla="*/ 0 h 1961879"/>
              <a:gd name="connsiteX6" fmla="*/ 1151716 w 1151716"/>
              <a:gd name="connsiteY6" fmla="*/ 1070902 h 1961879"/>
              <a:gd name="connsiteX0" fmla="*/ 77859 w 80814"/>
              <a:gd name="connsiteY0" fmla="*/ 1961879 h 1961879"/>
              <a:gd name="connsiteX1" fmla="*/ 64245 w 80814"/>
              <a:gd name="connsiteY1" fmla="*/ 1945377 h 1961879"/>
              <a:gd name="connsiteX2" fmla="*/ 0 w 80814"/>
              <a:gd name="connsiteY2" fmla="*/ 1735055 h 1961879"/>
              <a:gd name="connsiteX3" fmla="*/ 0 w 80814"/>
              <a:gd name="connsiteY3" fmla="*/ 230405 h 1961879"/>
              <a:gd name="connsiteX4" fmla="*/ 64245 w 80814"/>
              <a:gd name="connsiteY4" fmla="*/ 20083 h 1961879"/>
              <a:gd name="connsiteX5" fmla="*/ 80814 w 80814"/>
              <a:gd name="connsiteY5" fmla="*/ 0 h 196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14" h="1961879">
                <a:moveTo>
                  <a:pt x="77859" y="1961879"/>
                </a:moveTo>
                <a:lnTo>
                  <a:pt x="64245" y="1945377"/>
                </a:lnTo>
                <a:cubicBezTo>
                  <a:pt x="23684" y="1885340"/>
                  <a:pt x="0" y="1812964"/>
                  <a:pt x="0" y="1735055"/>
                </a:cubicBezTo>
                <a:lnTo>
                  <a:pt x="0" y="230405"/>
                </a:lnTo>
                <a:cubicBezTo>
                  <a:pt x="0" y="152497"/>
                  <a:pt x="23684" y="80120"/>
                  <a:pt x="64245" y="20083"/>
                </a:cubicBezTo>
                <a:lnTo>
                  <a:pt x="80814" y="0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30">
            <a:extLst>
              <a:ext uri="{FF2B5EF4-FFF2-40B4-BE49-F238E27FC236}">
                <a16:creationId xmlns="" xmlns:a16="http://schemas.microsoft.com/office/drawing/2014/main" id="{5A032A09-67A8-4E51-82B8-6101FBF08EB2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5882174" y="4648357"/>
            <a:ext cx="1961878" cy="80814"/>
          </a:xfrm>
          <a:custGeom>
            <a:avLst/>
            <a:gdLst>
              <a:gd name="connsiteX0" fmla="*/ 982417 w 1961878"/>
              <a:gd name="connsiteY0" fmla="*/ 0 h 1060275"/>
              <a:gd name="connsiteX1" fmla="*/ 1961878 w 1961878"/>
              <a:gd name="connsiteY1" fmla="*/ 979461 h 1060275"/>
              <a:gd name="connsiteX2" fmla="*/ 1941795 w 1961878"/>
              <a:gd name="connsiteY2" fmla="*/ 996031 h 1060275"/>
              <a:gd name="connsiteX3" fmla="*/ 1731473 w 1961878"/>
              <a:gd name="connsiteY3" fmla="*/ 1060275 h 1060275"/>
              <a:gd name="connsiteX4" fmla="*/ 226823 w 1961878"/>
              <a:gd name="connsiteY4" fmla="*/ 1060275 h 1060275"/>
              <a:gd name="connsiteX5" fmla="*/ 16501 w 1961878"/>
              <a:gd name="connsiteY5" fmla="*/ 996031 h 1060275"/>
              <a:gd name="connsiteX6" fmla="*/ 0 w 1961878"/>
              <a:gd name="connsiteY6" fmla="*/ 982417 h 1060275"/>
              <a:gd name="connsiteX0" fmla="*/ 982417 w 1961878"/>
              <a:gd name="connsiteY0" fmla="*/ 0 h 1060275"/>
              <a:gd name="connsiteX1" fmla="*/ 1961878 w 1961878"/>
              <a:gd name="connsiteY1" fmla="*/ 979461 h 1060275"/>
              <a:gd name="connsiteX2" fmla="*/ 1941795 w 1961878"/>
              <a:gd name="connsiteY2" fmla="*/ 996031 h 1060275"/>
              <a:gd name="connsiteX3" fmla="*/ 1731473 w 1961878"/>
              <a:gd name="connsiteY3" fmla="*/ 1060275 h 1060275"/>
              <a:gd name="connsiteX4" fmla="*/ 226823 w 1961878"/>
              <a:gd name="connsiteY4" fmla="*/ 1060275 h 1060275"/>
              <a:gd name="connsiteX5" fmla="*/ 16501 w 1961878"/>
              <a:gd name="connsiteY5" fmla="*/ 996031 h 1060275"/>
              <a:gd name="connsiteX6" fmla="*/ 0 w 1961878"/>
              <a:gd name="connsiteY6" fmla="*/ 982417 h 1060275"/>
              <a:gd name="connsiteX7" fmla="*/ 1073857 w 1961878"/>
              <a:gd name="connsiteY7" fmla="*/ 91440 h 1060275"/>
              <a:gd name="connsiteX0" fmla="*/ 1961878 w 1961878"/>
              <a:gd name="connsiteY0" fmla="*/ 888021 h 968835"/>
              <a:gd name="connsiteX1" fmla="*/ 1941795 w 1961878"/>
              <a:gd name="connsiteY1" fmla="*/ 904591 h 968835"/>
              <a:gd name="connsiteX2" fmla="*/ 1731473 w 1961878"/>
              <a:gd name="connsiteY2" fmla="*/ 968835 h 968835"/>
              <a:gd name="connsiteX3" fmla="*/ 226823 w 1961878"/>
              <a:gd name="connsiteY3" fmla="*/ 968835 h 968835"/>
              <a:gd name="connsiteX4" fmla="*/ 16501 w 1961878"/>
              <a:gd name="connsiteY4" fmla="*/ 904591 h 968835"/>
              <a:gd name="connsiteX5" fmla="*/ 0 w 1961878"/>
              <a:gd name="connsiteY5" fmla="*/ 890977 h 968835"/>
              <a:gd name="connsiteX6" fmla="*/ 1073857 w 1961878"/>
              <a:gd name="connsiteY6" fmla="*/ 0 h 968835"/>
              <a:gd name="connsiteX0" fmla="*/ 1961878 w 1961878"/>
              <a:gd name="connsiteY0" fmla="*/ 0 h 80814"/>
              <a:gd name="connsiteX1" fmla="*/ 1941795 w 1961878"/>
              <a:gd name="connsiteY1" fmla="*/ 16570 h 80814"/>
              <a:gd name="connsiteX2" fmla="*/ 1731473 w 1961878"/>
              <a:gd name="connsiteY2" fmla="*/ 80814 h 80814"/>
              <a:gd name="connsiteX3" fmla="*/ 226823 w 1961878"/>
              <a:gd name="connsiteY3" fmla="*/ 80814 h 80814"/>
              <a:gd name="connsiteX4" fmla="*/ 16501 w 1961878"/>
              <a:gd name="connsiteY4" fmla="*/ 16570 h 80814"/>
              <a:gd name="connsiteX5" fmla="*/ 0 w 1961878"/>
              <a:gd name="connsiteY5" fmla="*/ 2956 h 8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878" h="80814">
                <a:moveTo>
                  <a:pt x="1961878" y="0"/>
                </a:moveTo>
                <a:lnTo>
                  <a:pt x="1941795" y="16570"/>
                </a:lnTo>
                <a:cubicBezTo>
                  <a:pt x="1881758" y="57131"/>
                  <a:pt x="1809381" y="80814"/>
                  <a:pt x="1731473" y="80814"/>
                </a:cubicBezTo>
                <a:lnTo>
                  <a:pt x="226823" y="80814"/>
                </a:lnTo>
                <a:cubicBezTo>
                  <a:pt x="148915" y="80814"/>
                  <a:pt x="76539" y="57130"/>
                  <a:pt x="16501" y="16570"/>
                </a:cubicBezTo>
                <a:lnTo>
                  <a:pt x="0" y="2956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32">
            <a:extLst>
              <a:ext uri="{FF2B5EF4-FFF2-40B4-BE49-F238E27FC236}">
                <a16:creationId xmlns="" xmlns:a16="http://schemas.microsoft.com/office/drawing/2014/main" id="{BC94C936-AB5F-4BFD-97FD-13CB694666C7}"/>
              </a:ext>
            </a:extLst>
          </p:cNvPr>
          <p:cNvSpPr>
            <a:spLocks noChangeAspect="1"/>
          </p:cNvSpPr>
          <p:nvPr userDrawn="1"/>
        </p:nvSpPr>
        <p:spPr>
          <a:xfrm rot="18900000">
            <a:off x="6822706" y="2171562"/>
            <a:ext cx="80814" cy="1961879"/>
          </a:xfrm>
          <a:custGeom>
            <a:avLst/>
            <a:gdLst>
              <a:gd name="connsiteX0" fmla="*/ 982417 w 1060276"/>
              <a:gd name="connsiteY0" fmla="*/ 0 h 1961879"/>
              <a:gd name="connsiteX1" fmla="*/ 996031 w 1060276"/>
              <a:gd name="connsiteY1" fmla="*/ 16501 h 1961879"/>
              <a:gd name="connsiteX2" fmla="*/ 1060276 w 1060276"/>
              <a:gd name="connsiteY2" fmla="*/ 226823 h 1961879"/>
              <a:gd name="connsiteX3" fmla="*/ 1060276 w 1060276"/>
              <a:gd name="connsiteY3" fmla="*/ 1731473 h 1961879"/>
              <a:gd name="connsiteX4" fmla="*/ 996032 w 1060276"/>
              <a:gd name="connsiteY4" fmla="*/ 1941795 h 1961879"/>
              <a:gd name="connsiteX5" fmla="*/ 979462 w 1060276"/>
              <a:gd name="connsiteY5" fmla="*/ 1961879 h 1961879"/>
              <a:gd name="connsiteX6" fmla="*/ 0 w 1060276"/>
              <a:gd name="connsiteY6" fmla="*/ 982418 h 1961879"/>
              <a:gd name="connsiteX0" fmla="*/ 0 w 1060276"/>
              <a:gd name="connsiteY0" fmla="*/ 982418 h 1961879"/>
              <a:gd name="connsiteX1" fmla="*/ 982417 w 1060276"/>
              <a:gd name="connsiteY1" fmla="*/ 0 h 1961879"/>
              <a:gd name="connsiteX2" fmla="*/ 996031 w 1060276"/>
              <a:gd name="connsiteY2" fmla="*/ 16501 h 1961879"/>
              <a:gd name="connsiteX3" fmla="*/ 1060276 w 1060276"/>
              <a:gd name="connsiteY3" fmla="*/ 226823 h 1961879"/>
              <a:gd name="connsiteX4" fmla="*/ 1060276 w 1060276"/>
              <a:gd name="connsiteY4" fmla="*/ 1731473 h 1961879"/>
              <a:gd name="connsiteX5" fmla="*/ 996032 w 1060276"/>
              <a:gd name="connsiteY5" fmla="*/ 1941795 h 1961879"/>
              <a:gd name="connsiteX6" fmla="*/ 979462 w 1060276"/>
              <a:gd name="connsiteY6" fmla="*/ 1961879 h 1961879"/>
              <a:gd name="connsiteX7" fmla="*/ 91440 w 1060276"/>
              <a:gd name="connsiteY7" fmla="*/ 1073858 h 1961879"/>
              <a:gd name="connsiteX0" fmla="*/ 890977 w 968836"/>
              <a:gd name="connsiteY0" fmla="*/ 0 h 1961879"/>
              <a:gd name="connsiteX1" fmla="*/ 904591 w 968836"/>
              <a:gd name="connsiteY1" fmla="*/ 16501 h 1961879"/>
              <a:gd name="connsiteX2" fmla="*/ 968836 w 968836"/>
              <a:gd name="connsiteY2" fmla="*/ 226823 h 1961879"/>
              <a:gd name="connsiteX3" fmla="*/ 968836 w 968836"/>
              <a:gd name="connsiteY3" fmla="*/ 1731473 h 1961879"/>
              <a:gd name="connsiteX4" fmla="*/ 904592 w 968836"/>
              <a:gd name="connsiteY4" fmla="*/ 1941795 h 1961879"/>
              <a:gd name="connsiteX5" fmla="*/ 888022 w 968836"/>
              <a:gd name="connsiteY5" fmla="*/ 1961879 h 1961879"/>
              <a:gd name="connsiteX6" fmla="*/ 0 w 968836"/>
              <a:gd name="connsiteY6" fmla="*/ 1073858 h 1961879"/>
              <a:gd name="connsiteX0" fmla="*/ 2955 w 80814"/>
              <a:gd name="connsiteY0" fmla="*/ 0 h 1961879"/>
              <a:gd name="connsiteX1" fmla="*/ 16569 w 80814"/>
              <a:gd name="connsiteY1" fmla="*/ 16501 h 1961879"/>
              <a:gd name="connsiteX2" fmla="*/ 80814 w 80814"/>
              <a:gd name="connsiteY2" fmla="*/ 226823 h 1961879"/>
              <a:gd name="connsiteX3" fmla="*/ 80814 w 80814"/>
              <a:gd name="connsiteY3" fmla="*/ 1731473 h 1961879"/>
              <a:gd name="connsiteX4" fmla="*/ 16570 w 80814"/>
              <a:gd name="connsiteY4" fmla="*/ 1941795 h 1961879"/>
              <a:gd name="connsiteX5" fmla="*/ 0 w 80814"/>
              <a:gd name="connsiteY5" fmla="*/ 1961879 h 196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14" h="1961879">
                <a:moveTo>
                  <a:pt x="2955" y="0"/>
                </a:moveTo>
                <a:lnTo>
                  <a:pt x="16569" y="16501"/>
                </a:lnTo>
                <a:cubicBezTo>
                  <a:pt x="57130" y="76539"/>
                  <a:pt x="80814" y="148915"/>
                  <a:pt x="80814" y="226823"/>
                </a:cubicBezTo>
                <a:lnTo>
                  <a:pt x="80814" y="1731473"/>
                </a:lnTo>
                <a:cubicBezTo>
                  <a:pt x="80814" y="1809381"/>
                  <a:pt x="57131" y="1881758"/>
                  <a:pt x="16570" y="1941795"/>
                </a:cubicBezTo>
                <a:lnTo>
                  <a:pt x="0" y="1961879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jdelijke aanduiding voor tekst 11">
            <a:extLst>
              <a:ext uri="{FF2B5EF4-FFF2-40B4-BE49-F238E27FC236}">
                <a16:creationId xmlns="" xmlns:a16="http://schemas.microsoft.com/office/drawing/2014/main" id="{237F6B36-262D-4304-8620-95CE914E91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0176" y="4080633"/>
            <a:ext cx="3631462" cy="1866900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  <a:lvl2pPr marL="625475" indent="-266700">
              <a:buClr>
                <a:schemeClr val="accent1"/>
              </a:buClr>
              <a:buFont typeface="Calibri" panose="020F0502020204030204" pitchFamily="34" charset="0"/>
              <a:buChar char="-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890588" indent="-265113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hu-HU" dirty="0" smtClean="0"/>
              <a:t>Szöveg</a:t>
            </a:r>
            <a:endParaRPr lang="nl-NL" dirty="0" smtClean="0"/>
          </a:p>
          <a:p>
            <a:pPr lvl="1"/>
            <a:r>
              <a:rPr lang="hu-HU" dirty="0" smtClean="0"/>
              <a:t>Második szint</a:t>
            </a:r>
            <a:endParaRPr lang="nl-NL" dirty="0" smtClean="0"/>
          </a:p>
          <a:p>
            <a:pPr lvl="2"/>
            <a:r>
              <a:rPr lang="hu-HU" dirty="0" smtClean="0"/>
              <a:t>Harmadik szint</a:t>
            </a:r>
            <a:endParaRPr lang="nl-NL" dirty="0"/>
          </a:p>
        </p:txBody>
      </p:sp>
      <p:sp>
        <p:nvSpPr>
          <p:cNvPr id="30" name="Tijdelijke aanduiding voor tekst 11">
            <a:extLst>
              <a:ext uri="{FF2B5EF4-FFF2-40B4-BE49-F238E27FC236}">
                <a16:creationId xmlns="" xmlns:a16="http://schemas.microsoft.com/office/drawing/2014/main" id="{9B3353CF-18B6-4732-9FC2-7BCABCA2A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75790" y="1962150"/>
            <a:ext cx="3216036" cy="1866900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  <a:lvl2pPr marL="625475" indent="-266700">
              <a:buClr>
                <a:schemeClr val="accent1"/>
              </a:buClr>
              <a:buFont typeface="Calibri" panose="020F0502020204030204" pitchFamily="34" charset="0"/>
              <a:buChar char="-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890588" indent="-265113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hu-HU" dirty="0" smtClean="0"/>
              <a:t>Szöveg</a:t>
            </a:r>
            <a:endParaRPr lang="nl-NL" dirty="0" smtClean="0"/>
          </a:p>
          <a:p>
            <a:pPr lvl="1"/>
            <a:r>
              <a:rPr lang="hu-HU" dirty="0" smtClean="0"/>
              <a:t>Második szint</a:t>
            </a:r>
            <a:endParaRPr lang="nl-NL" dirty="0" smtClean="0"/>
          </a:p>
          <a:p>
            <a:pPr lvl="2"/>
            <a:r>
              <a:rPr lang="hu-HU" dirty="0" smtClean="0"/>
              <a:t>Harmadik szint</a:t>
            </a:r>
            <a:endParaRPr lang="nl-NL" dirty="0"/>
          </a:p>
        </p:txBody>
      </p:sp>
      <p:sp>
        <p:nvSpPr>
          <p:cNvPr id="31" name="Tijdelijke aanduiding voor tekst 11">
            <a:extLst>
              <a:ext uri="{FF2B5EF4-FFF2-40B4-BE49-F238E27FC236}">
                <a16:creationId xmlns="" xmlns:a16="http://schemas.microsoft.com/office/drawing/2014/main" id="{29191A71-D738-4511-9190-DA2629706D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75790" y="4080633"/>
            <a:ext cx="3216036" cy="1866900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  <a:lvl2pPr marL="625475" indent="-266700">
              <a:buClr>
                <a:schemeClr val="accent1"/>
              </a:buClr>
              <a:buFont typeface="Calibri" panose="020F0502020204030204" pitchFamily="34" charset="0"/>
              <a:buChar char="-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890588" indent="-265113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hu-HU" dirty="0" smtClean="0"/>
              <a:t>Szöveg</a:t>
            </a:r>
            <a:endParaRPr lang="nl-NL" dirty="0" smtClean="0"/>
          </a:p>
          <a:p>
            <a:pPr lvl="1"/>
            <a:r>
              <a:rPr lang="hu-HU" dirty="0" smtClean="0"/>
              <a:t>Második szint</a:t>
            </a:r>
            <a:endParaRPr lang="nl-NL" dirty="0" smtClean="0"/>
          </a:p>
          <a:p>
            <a:pPr lvl="2"/>
            <a:r>
              <a:rPr lang="hu-HU" dirty="0" smtClean="0"/>
              <a:t>Harmadik szint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0ACADCD3-098C-45DE-9F13-7A32B841EC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32743" y="3429000"/>
            <a:ext cx="856895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noProof="0" dirty="0" smtClean="0"/>
              <a:t>szöveg</a:t>
            </a:r>
            <a:endParaRPr lang="en-US" noProof="0" dirty="0"/>
          </a:p>
        </p:txBody>
      </p:sp>
      <p:sp>
        <p:nvSpPr>
          <p:cNvPr id="32" name="Tijdelijke aanduiding voor tekst 4">
            <a:extLst>
              <a:ext uri="{FF2B5EF4-FFF2-40B4-BE49-F238E27FC236}">
                <a16:creationId xmlns="" xmlns:a16="http://schemas.microsoft.com/office/drawing/2014/main" id="{95FB77A0-6438-4527-9242-A03F3A0D6F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28810" y="3429000"/>
            <a:ext cx="924451" cy="29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noProof="0" dirty="0" smtClean="0"/>
              <a:t>szöveg</a:t>
            </a:r>
            <a:endParaRPr lang="en-US" noProof="0" dirty="0"/>
          </a:p>
        </p:txBody>
      </p:sp>
      <p:sp>
        <p:nvSpPr>
          <p:cNvPr id="33" name="Tijdelijke aanduiding voor tekst 4">
            <a:extLst>
              <a:ext uri="{FF2B5EF4-FFF2-40B4-BE49-F238E27FC236}">
                <a16:creationId xmlns="" xmlns:a16="http://schemas.microsoft.com/office/drawing/2014/main" id="{C23C21B9-452B-47AF-972C-70148CCA2C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28563" y="4039456"/>
            <a:ext cx="861076" cy="334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noProof="0" dirty="0" smtClean="0"/>
              <a:t>szöveg</a:t>
            </a:r>
            <a:endParaRPr lang="en-US" noProof="0" dirty="0"/>
          </a:p>
        </p:txBody>
      </p:sp>
      <p:sp>
        <p:nvSpPr>
          <p:cNvPr id="34" name="Tijdelijke aanduiding voor tekst 4">
            <a:extLst>
              <a:ext uri="{FF2B5EF4-FFF2-40B4-BE49-F238E27FC236}">
                <a16:creationId xmlns="" xmlns:a16="http://schemas.microsoft.com/office/drawing/2014/main" id="{F0DD2AEF-768F-4569-A000-6F18A6682A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8810" y="4039455"/>
            <a:ext cx="838713" cy="3033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noProof="0" dirty="0" smtClean="0"/>
              <a:t>szöveg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30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999">
          <p15:clr>
            <a:srgbClr val="FBAE40"/>
          </p15:clr>
        </p15:guide>
        <p15:guide id="2" orient="horz" pos="32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émaindító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Vrije vorm: vorm 18">
            <a:extLst>
              <a:ext uri="{FF2B5EF4-FFF2-40B4-BE49-F238E27FC236}">
                <a16:creationId xmlns="" xmlns:a16="http://schemas.microsoft.com/office/drawing/2014/main" id="{7B375A55-05DF-4620-927B-CEFAB4E05C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113" y="-11113"/>
            <a:ext cx="7049592" cy="6869113"/>
          </a:xfrm>
          <a:custGeom>
            <a:avLst/>
            <a:gdLst>
              <a:gd name="connsiteX0" fmla="*/ 0 w 7049592"/>
              <a:gd name="connsiteY0" fmla="*/ 0 h 6869113"/>
              <a:gd name="connsiteX1" fmla="*/ 7049592 w 7049592"/>
              <a:gd name="connsiteY1" fmla="*/ 0 h 6869113"/>
              <a:gd name="connsiteX2" fmla="*/ 6961918 w 7049592"/>
              <a:gd name="connsiteY2" fmla="*/ 304793 h 6869113"/>
              <a:gd name="connsiteX3" fmla="*/ 4716550 w 7049592"/>
              <a:gd name="connsiteY3" fmla="*/ 6869113 h 6869113"/>
              <a:gd name="connsiteX4" fmla="*/ 0 w 7049592"/>
              <a:gd name="connsiteY4" fmla="*/ 6869113 h 686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9592" h="6869113">
                <a:moveTo>
                  <a:pt x="0" y="0"/>
                </a:moveTo>
                <a:lnTo>
                  <a:pt x="7049592" y="0"/>
                </a:lnTo>
                <a:lnTo>
                  <a:pt x="6961918" y="304793"/>
                </a:lnTo>
                <a:lnTo>
                  <a:pt x="4716550" y="6869113"/>
                </a:lnTo>
                <a:lnTo>
                  <a:pt x="0" y="6869113"/>
                </a:lnTo>
                <a:close/>
              </a:path>
            </a:pathLst>
          </a:custGeom>
          <a:pattFill prst="dk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tIns="180000">
            <a:noAutofit/>
          </a:bodyPr>
          <a:lstStyle>
            <a:lvl1pPr>
              <a:defRPr lang="nl-NL" sz="1600" baseline="0"/>
            </a:lvl1pPr>
          </a:lstStyle>
          <a:p>
            <a:pPr marL="0" lvl="0" indent="0" algn="ctr">
              <a:buNone/>
            </a:pPr>
            <a:r>
              <a:rPr lang="hu-HU" dirty="0" smtClean="0"/>
              <a:t>Kattints az ikonra kép beillesztéséhez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52B7E-FDF2-4DAD-95AF-510105EFD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9454" y="1458410"/>
            <a:ext cx="4862858" cy="2152893"/>
          </a:xfrm>
          <a:prstGeom prst="rect">
            <a:avLst/>
          </a:prstGeom>
        </p:spPr>
        <p:txBody>
          <a:bodyPr lIns="0" tIns="0" rIns="0" bIns="72000" anchor="b" anchorCtr="0"/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hu-HU" dirty="0" smtClean="0"/>
              <a:t>Cím beírása</a:t>
            </a:r>
            <a:br>
              <a:rPr lang="hu-HU" dirty="0" smtClean="0"/>
            </a:br>
            <a:r>
              <a:rPr lang="hu-HU" dirty="0" smtClean="0"/>
              <a:t>Elválasztó dia</a:t>
            </a:r>
            <a:endParaRPr lang="nl-NL" dirty="0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FEC5561-0D1D-48CD-9857-C6F2175A0034}"/>
              </a:ext>
            </a:extLst>
          </p:cNvPr>
          <p:cNvGrpSpPr/>
          <p:nvPr userDrawn="1"/>
        </p:nvGrpSpPr>
        <p:grpSpPr>
          <a:xfrm>
            <a:off x="10422255" y="6286500"/>
            <a:ext cx="693334" cy="249834"/>
            <a:chOff x="3078163" y="2341563"/>
            <a:chExt cx="6035676" cy="2174875"/>
          </a:xfrm>
        </p:grpSpPr>
        <p:sp>
          <p:nvSpPr>
            <p:cNvPr id="23" name="Freeform 5">
              <a:extLst>
                <a:ext uri="{FF2B5EF4-FFF2-40B4-BE49-F238E27FC236}">
                  <a16:creationId xmlns="" xmlns:a16="http://schemas.microsoft.com/office/drawing/2014/main" id="{2CF1C0AB-2340-43C1-BA25-042D125744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163" y="2341563"/>
              <a:ext cx="1968500" cy="2174875"/>
            </a:xfrm>
            <a:custGeom>
              <a:avLst/>
              <a:gdLst>
                <a:gd name="T0" fmla="*/ 1025 w 1240"/>
                <a:gd name="T1" fmla="*/ 0 h 1370"/>
                <a:gd name="T2" fmla="*/ 0 w 1240"/>
                <a:gd name="T3" fmla="*/ 337 h 1370"/>
                <a:gd name="T4" fmla="*/ 338 w 1240"/>
                <a:gd name="T5" fmla="*/ 1370 h 1370"/>
                <a:gd name="T6" fmla="*/ 1240 w 1240"/>
                <a:gd name="T7" fmla="*/ 1073 h 1370"/>
                <a:gd name="T8" fmla="*/ 1163 w 1240"/>
                <a:gd name="T9" fmla="*/ 825 h 1370"/>
                <a:gd name="T10" fmla="*/ 878 w 1240"/>
                <a:gd name="T11" fmla="*/ 825 h 1370"/>
                <a:gd name="T12" fmla="*/ 846 w 1240"/>
                <a:gd name="T13" fmla="*/ 939 h 1370"/>
                <a:gd name="T14" fmla="*/ 699 w 1240"/>
                <a:gd name="T15" fmla="*/ 939 h 1370"/>
                <a:gd name="T16" fmla="*/ 943 w 1240"/>
                <a:gd name="T17" fmla="*/ 207 h 1370"/>
                <a:gd name="T18" fmla="*/ 1094 w 1240"/>
                <a:gd name="T19" fmla="*/ 207 h 1370"/>
                <a:gd name="T20" fmla="*/ 1025 w 1240"/>
                <a:gd name="T21" fmla="*/ 0 h 1370"/>
                <a:gd name="T22" fmla="*/ 1025 w 1240"/>
                <a:gd name="T23" fmla="*/ 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0" h="1370">
                  <a:moveTo>
                    <a:pt x="1025" y="0"/>
                  </a:moveTo>
                  <a:lnTo>
                    <a:pt x="0" y="337"/>
                  </a:lnTo>
                  <a:lnTo>
                    <a:pt x="338" y="1370"/>
                  </a:lnTo>
                  <a:lnTo>
                    <a:pt x="1240" y="1073"/>
                  </a:lnTo>
                  <a:lnTo>
                    <a:pt x="1163" y="825"/>
                  </a:lnTo>
                  <a:lnTo>
                    <a:pt x="878" y="825"/>
                  </a:lnTo>
                  <a:lnTo>
                    <a:pt x="846" y="939"/>
                  </a:lnTo>
                  <a:lnTo>
                    <a:pt x="699" y="939"/>
                  </a:lnTo>
                  <a:lnTo>
                    <a:pt x="943" y="207"/>
                  </a:lnTo>
                  <a:lnTo>
                    <a:pt x="1094" y="207"/>
                  </a:lnTo>
                  <a:lnTo>
                    <a:pt x="1025" y="0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6">
              <a:extLst>
                <a:ext uri="{FF2B5EF4-FFF2-40B4-BE49-F238E27FC236}">
                  <a16:creationId xmlns="" xmlns:a16="http://schemas.microsoft.com/office/drawing/2014/main" id="{BF98D281-DE49-4E93-B406-2BD8838AE4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0726" y="2947988"/>
              <a:ext cx="328613" cy="515938"/>
            </a:xfrm>
            <a:custGeom>
              <a:avLst/>
              <a:gdLst>
                <a:gd name="T0" fmla="*/ 0 w 207"/>
                <a:gd name="T1" fmla="*/ 321 h 325"/>
                <a:gd name="T2" fmla="*/ 102 w 207"/>
                <a:gd name="T3" fmla="*/ 0 h 325"/>
                <a:gd name="T4" fmla="*/ 207 w 207"/>
                <a:gd name="T5" fmla="*/ 325 h 325"/>
                <a:gd name="T6" fmla="*/ 0 w 207"/>
                <a:gd name="T7" fmla="*/ 321 h 325"/>
                <a:gd name="T8" fmla="*/ 0 w 207"/>
                <a:gd name="T9" fmla="*/ 32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325">
                  <a:moveTo>
                    <a:pt x="0" y="321"/>
                  </a:moveTo>
                  <a:lnTo>
                    <a:pt x="102" y="0"/>
                  </a:lnTo>
                  <a:lnTo>
                    <a:pt x="207" y="325"/>
                  </a:lnTo>
                  <a:lnTo>
                    <a:pt x="0" y="321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7">
              <a:extLst>
                <a:ext uri="{FF2B5EF4-FFF2-40B4-BE49-F238E27FC236}">
                  <a16:creationId xmlns="" xmlns:a16="http://schemas.microsoft.com/office/drawing/2014/main" id="{96BF50F2-0F4D-4E09-91A9-7168DF2C52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2213" y="2684463"/>
              <a:ext cx="838200" cy="1141413"/>
            </a:xfrm>
            <a:custGeom>
              <a:avLst/>
              <a:gdLst>
                <a:gd name="T0" fmla="*/ 504 w 528"/>
                <a:gd name="T1" fmla="*/ 0 h 719"/>
                <a:gd name="T2" fmla="*/ 0 w 528"/>
                <a:gd name="T3" fmla="*/ 0 h 719"/>
                <a:gd name="T4" fmla="*/ 0 w 528"/>
                <a:gd name="T5" fmla="*/ 333 h 719"/>
                <a:gd name="T6" fmla="*/ 126 w 528"/>
                <a:gd name="T7" fmla="*/ 719 h 719"/>
                <a:gd name="T8" fmla="*/ 528 w 528"/>
                <a:gd name="T9" fmla="*/ 719 h 719"/>
                <a:gd name="T10" fmla="*/ 528 w 528"/>
                <a:gd name="T11" fmla="*/ 593 h 719"/>
                <a:gd name="T12" fmla="*/ 126 w 528"/>
                <a:gd name="T13" fmla="*/ 593 h 719"/>
                <a:gd name="T14" fmla="*/ 126 w 528"/>
                <a:gd name="T15" fmla="*/ 394 h 719"/>
                <a:gd name="T16" fmla="*/ 410 w 528"/>
                <a:gd name="T17" fmla="*/ 394 h 719"/>
                <a:gd name="T18" fmla="*/ 410 w 528"/>
                <a:gd name="T19" fmla="*/ 272 h 719"/>
                <a:gd name="T20" fmla="*/ 126 w 528"/>
                <a:gd name="T21" fmla="*/ 272 h 719"/>
                <a:gd name="T22" fmla="*/ 126 w 528"/>
                <a:gd name="T23" fmla="*/ 117 h 719"/>
                <a:gd name="T24" fmla="*/ 504 w 528"/>
                <a:gd name="T25" fmla="*/ 117 h 719"/>
                <a:gd name="T26" fmla="*/ 504 w 528"/>
                <a:gd name="T27" fmla="*/ 0 h 719"/>
                <a:gd name="T28" fmla="*/ 504 w 528"/>
                <a:gd name="T29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8" h="719">
                  <a:moveTo>
                    <a:pt x="504" y="0"/>
                  </a:moveTo>
                  <a:lnTo>
                    <a:pt x="0" y="0"/>
                  </a:lnTo>
                  <a:lnTo>
                    <a:pt x="0" y="333"/>
                  </a:lnTo>
                  <a:lnTo>
                    <a:pt x="126" y="719"/>
                  </a:lnTo>
                  <a:lnTo>
                    <a:pt x="528" y="719"/>
                  </a:lnTo>
                  <a:lnTo>
                    <a:pt x="528" y="593"/>
                  </a:lnTo>
                  <a:lnTo>
                    <a:pt x="126" y="593"/>
                  </a:lnTo>
                  <a:lnTo>
                    <a:pt x="126" y="394"/>
                  </a:lnTo>
                  <a:lnTo>
                    <a:pt x="410" y="394"/>
                  </a:lnTo>
                  <a:lnTo>
                    <a:pt x="410" y="272"/>
                  </a:lnTo>
                  <a:lnTo>
                    <a:pt x="126" y="272"/>
                  </a:lnTo>
                  <a:lnTo>
                    <a:pt x="126" y="117"/>
                  </a:lnTo>
                  <a:lnTo>
                    <a:pt x="504" y="117"/>
                  </a:lnTo>
                  <a:lnTo>
                    <a:pt x="504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8">
              <a:extLst>
                <a:ext uri="{FF2B5EF4-FFF2-40B4-BE49-F238E27FC236}">
                  <a16:creationId xmlns="" xmlns:a16="http://schemas.microsoft.com/office/drawing/2014/main" id="{D73F4D8E-E8EB-44B1-9D1B-50EB8D93F6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16901" y="2684463"/>
              <a:ext cx="896938" cy="1135063"/>
            </a:xfrm>
            <a:custGeom>
              <a:avLst/>
              <a:gdLst>
                <a:gd name="T0" fmla="*/ 0 w 565"/>
                <a:gd name="T1" fmla="*/ 715 h 715"/>
                <a:gd name="T2" fmla="*/ 0 w 565"/>
                <a:gd name="T3" fmla="*/ 0 h 715"/>
                <a:gd name="T4" fmla="*/ 130 w 565"/>
                <a:gd name="T5" fmla="*/ 0 h 715"/>
                <a:gd name="T6" fmla="*/ 435 w 565"/>
                <a:gd name="T7" fmla="*/ 475 h 715"/>
                <a:gd name="T8" fmla="*/ 435 w 565"/>
                <a:gd name="T9" fmla="*/ 0 h 715"/>
                <a:gd name="T10" fmla="*/ 565 w 565"/>
                <a:gd name="T11" fmla="*/ 0 h 715"/>
                <a:gd name="T12" fmla="*/ 565 w 565"/>
                <a:gd name="T13" fmla="*/ 715 h 715"/>
                <a:gd name="T14" fmla="*/ 435 w 565"/>
                <a:gd name="T15" fmla="*/ 715 h 715"/>
                <a:gd name="T16" fmla="*/ 130 w 565"/>
                <a:gd name="T17" fmla="*/ 231 h 715"/>
                <a:gd name="T18" fmla="*/ 130 w 565"/>
                <a:gd name="T19" fmla="*/ 715 h 715"/>
                <a:gd name="T20" fmla="*/ 0 w 565"/>
                <a:gd name="T21" fmla="*/ 715 h 715"/>
                <a:gd name="T22" fmla="*/ 0 w 565"/>
                <a:gd name="T23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5" h="715">
                  <a:moveTo>
                    <a:pt x="0" y="715"/>
                  </a:moveTo>
                  <a:lnTo>
                    <a:pt x="0" y="0"/>
                  </a:lnTo>
                  <a:lnTo>
                    <a:pt x="130" y="0"/>
                  </a:lnTo>
                  <a:lnTo>
                    <a:pt x="435" y="475"/>
                  </a:lnTo>
                  <a:lnTo>
                    <a:pt x="435" y="0"/>
                  </a:lnTo>
                  <a:lnTo>
                    <a:pt x="565" y="0"/>
                  </a:lnTo>
                  <a:lnTo>
                    <a:pt x="565" y="715"/>
                  </a:lnTo>
                  <a:lnTo>
                    <a:pt x="435" y="715"/>
                  </a:lnTo>
                  <a:lnTo>
                    <a:pt x="130" y="231"/>
                  </a:lnTo>
                  <a:lnTo>
                    <a:pt x="130" y="715"/>
                  </a:lnTo>
                  <a:lnTo>
                    <a:pt x="0" y="715"/>
                  </a:lnTo>
                  <a:lnTo>
                    <a:pt x="0" y="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9">
              <a:extLst>
                <a:ext uri="{FF2B5EF4-FFF2-40B4-BE49-F238E27FC236}">
                  <a16:creationId xmlns="" xmlns:a16="http://schemas.microsoft.com/office/drawing/2014/main" id="{2997CEF5-AF3F-4824-B002-420B2ABD90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4701" y="2651126"/>
              <a:ext cx="1006475" cy="1200150"/>
            </a:xfrm>
            <a:custGeom>
              <a:avLst/>
              <a:gdLst>
                <a:gd name="T0" fmla="*/ 386 w 634"/>
                <a:gd name="T1" fmla="*/ 4 h 756"/>
                <a:gd name="T2" fmla="*/ 479 w 634"/>
                <a:gd name="T3" fmla="*/ 37 h 756"/>
                <a:gd name="T4" fmla="*/ 557 w 634"/>
                <a:gd name="T5" fmla="*/ 90 h 756"/>
                <a:gd name="T6" fmla="*/ 614 w 634"/>
                <a:gd name="T7" fmla="*/ 159 h 756"/>
                <a:gd name="T8" fmla="*/ 516 w 634"/>
                <a:gd name="T9" fmla="*/ 260 h 756"/>
                <a:gd name="T10" fmla="*/ 504 w 634"/>
                <a:gd name="T11" fmla="*/ 236 h 756"/>
                <a:gd name="T12" fmla="*/ 475 w 634"/>
                <a:gd name="T13" fmla="*/ 191 h 756"/>
                <a:gd name="T14" fmla="*/ 422 w 634"/>
                <a:gd name="T15" fmla="*/ 147 h 756"/>
                <a:gd name="T16" fmla="*/ 341 w 634"/>
                <a:gd name="T17" fmla="*/ 126 h 756"/>
                <a:gd name="T18" fmla="*/ 256 w 634"/>
                <a:gd name="T19" fmla="*/ 142 h 756"/>
                <a:gd name="T20" fmla="*/ 191 w 634"/>
                <a:gd name="T21" fmla="*/ 195 h 756"/>
                <a:gd name="T22" fmla="*/ 150 w 634"/>
                <a:gd name="T23" fmla="*/ 277 h 756"/>
                <a:gd name="T24" fmla="*/ 138 w 634"/>
                <a:gd name="T25" fmla="*/ 386 h 756"/>
                <a:gd name="T26" fmla="*/ 154 w 634"/>
                <a:gd name="T27" fmla="*/ 496 h 756"/>
                <a:gd name="T28" fmla="*/ 199 w 634"/>
                <a:gd name="T29" fmla="*/ 569 h 756"/>
                <a:gd name="T30" fmla="*/ 264 w 634"/>
                <a:gd name="T31" fmla="*/ 614 h 756"/>
                <a:gd name="T32" fmla="*/ 341 w 634"/>
                <a:gd name="T33" fmla="*/ 630 h 756"/>
                <a:gd name="T34" fmla="*/ 414 w 634"/>
                <a:gd name="T35" fmla="*/ 614 h 756"/>
                <a:gd name="T36" fmla="*/ 467 w 634"/>
                <a:gd name="T37" fmla="*/ 582 h 756"/>
                <a:gd name="T38" fmla="*/ 504 w 634"/>
                <a:gd name="T39" fmla="*/ 529 h 756"/>
                <a:gd name="T40" fmla="*/ 516 w 634"/>
                <a:gd name="T41" fmla="*/ 468 h 756"/>
                <a:gd name="T42" fmla="*/ 341 w 634"/>
                <a:gd name="T43" fmla="*/ 346 h 756"/>
                <a:gd name="T44" fmla="*/ 634 w 634"/>
                <a:gd name="T45" fmla="*/ 740 h 756"/>
                <a:gd name="T46" fmla="*/ 520 w 634"/>
                <a:gd name="T47" fmla="*/ 675 h 756"/>
                <a:gd name="T48" fmla="*/ 516 w 634"/>
                <a:gd name="T49" fmla="*/ 687 h 756"/>
                <a:gd name="T50" fmla="*/ 483 w 634"/>
                <a:gd name="T51" fmla="*/ 716 h 756"/>
                <a:gd name="T52" fmla="*/ 427 w 634"/>
                <a:gd name="T53" fmla="*/ 744 h 756"/>
                <a:gd name="T54" fmla="*/ 337 w 634"/>
                <a:gd name="T55" fmla="*/ 756 h 756"/>
                <a:gd name="T56" fmla="*/ 219 w 634"/>
                <a:gd name="T57" fmla="*/ 736 h 756"/>
                <a:gd name="T58" fmla="*/ 113 w 634"/>
                <a:gd name="T59" fmla="*/ 675 h 756"/>
                <a:gd name="T60" fmla="*/ 32 w 634"/>
                <a:gd name="T61" fmla="*/ 561 h 756"/>
                <a:gd name="T62" fmla="*/ 0 w 634"/>
                <a:gd name="T63" fmla="*/ 386 h 756"/>
                <a:gd name="T64" fmla="*/ 28 w 634"/>
                <a:gd name="T65" fmla="*/ 212 h 756"/>
                <a:gd name="T66" fmla="*/ 109 w 634"/>
                <a:gd name="T67" fmla="*/ 90 h 756"/>
                <a:gd name="T68" fmla="*/ 219 w 634"/>
                <a:gd name="T69" fmla="*/ 25 h 756"/>
                <a:gd name="T70" fmla="*/ 337 w 634"/>
                <a:gd name="T71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4" h="756">
                  <a:moveTo>
                    <a:pt x="337" y="0"/>
                  </a:moveTo>
                  <a:lnTo>
                    <a:pt x="386" y="4"/>
                  </a:lnTo>
                  <a:lnTo>
                    <a:pt x="435" y="16"/>
                  </a:lnTo>
                  <a:lnTo>
                    <a:pt x="479" y="37"/>
                  </a:lnTo>
                  <a:lnTo>
                    <a:pt x="520" y="57"/>
                  </a:lnTo>
                  <a:lnTo>
                    <a:pt x="557" y="90"/>
                  </a:lnTo>
                  <a:lnTo>
                    <a:pt x="589" y="122"/>
                  </a:lnTo>
                  <a:lnTo>
                    <a:pt x="614" y="159"/>
                  </a:lnTo>
                  <a:lnTo>
                    <a:pt x="630" y="199"/>
                  </a:lnTo>
                  <a:lnTo>
                    <a:pt x="516" y="260"/>
                  </a:lnTo>
                  <a:lnTo>
                    <a:pt x="512" y="252"/>
                  </a:lnTo>
                  <a:lnTo>
                    <a:pt x="504" y="236"/>
                  </a:lnTo>
                  <a:lnTo>
                    <a:pt x="496" y="216"/>
                  </a:lnTo>
                  <a:lnTo>
                    <a:pt x="475" y="191"/>
                  </a:lnTo>
                  <a:lnTo>
                    <a:pt x="451" y="167"/>
                  </a:lnTo>
                  <a:lnTo>
                    <a:pt x="422" y="147"/>
                  </a:lnTo>
                  <a:lnTo>
                    <a:pt x="386" y="130"/>
                  </a:lnTo>
                  <a:lnTo>
                    <a:pt x="341" y="126"/>
                  </a:lnTo>
                  <a:lnTo>
                    <a:pt x="296" y="126"/>
                  </a:lnTo>
                  <a:lnTo>
                    <a:pt x="256" y="142"/>
                  </a:lnTo>
                  <a:lnTo>
                    <a:pt x="219" y="167"/>
                  </a:lnTo>
                  <a:lnTo>
                    <a:pt x="191" y="195"/>
                  </a:lnTo>
                  <a:lnTo>
                    <a:pt x="166" y="232"/>
                  </a:lnTo>
                  <a:lnTo>
                    <a:pt x="150" y="277"/>
                  </a:lnTo>
                  <a:lnTo>
                    <a:pt x="142" y="329"/>
                  </a:lnTo>
                  <a:lnTo>
                    <a:pt x="138" y="386"/>
                  </a:lnTo>
                  <a:lnTo>
                    <a:pt x="142" y="443"/>
                  </a:lnTo>
                  <a:lnTo>
                    <a:pt x="154" y="496"/>
                  </a:lnTo>
                  <a:lnTo>
                    <a:pt x="174" y="537"/>
                  </a:lnTo>
                  <a:lnTo>
                    <a:pt x="199" y="569"/>
                  </a:lnTo>
                  <a:lnTo>
                    <a:pt x="231" y="598"/>
                  </a:lnTo>
                  <a:lnTo>
                    <a:pt x="264" y="614"/>
                  </a:lnTo>
                  <a:lnTo>
                    <a:pt x="300" y="626"/>
                  </a:lnTo>
                  <a:lnTo>
                    <a:pt x="341" y="630"/>
                  </a:lnTo>
                  <a:lnTo>
                    <a:pt x="378" y="626"/>
                  </a:lnTo>
                  <a:lnTo>
                    <a:pt x="414" y="614"/>
                  </a:lnTo>
                  <a:lnTo>
                    <a:pt x="443" y="602"/>
                  </a:lnTo>
                  <a:lnTo>
                    <a:pt x="467" y="582"/>
                  </a:lnTo>
                  <a:lnTo>
                    <a:pt x="488" y="557"/>
                  </a:lnTo>
                  <a:lnTo>
                    <a:pt x="504" y="529"/>
                  </a:lnTo>
                  <a:lnTo>
                    <a:pt x="512" y="500"/>
                  </a:lnTo>
                  <a:lnTo>
                    <a:pt x="516" y="468"/>
                  </a:lnTo>
                  <a:lnTo>
                    <a:pt x="341" y="468"/>
                  </a:lnTo>
                  <a:lnTo>
                    <a:pt x="341" y="346"/>
                  </a:lnTo>
                  <a:lnTo>
                    <a:pt x="634" y="346"/>
                  </a:lnTo>
                  <a:lnTo>
                    <a:pt x="634" y="740"/>
                  </a:lnTo>
                  <a:lnTo>
                    <a:pt x="520" y="740"/>
                  </a:lnTo>
                  <a:lnTo>
                    <a:pt x="520" y="675"/>
                  </a:lnTo>
                  <a:lnTo>
                    <a:pt x="520" y="679"/>
                  </a:lnTo>
                  <a:lnTo>
                    <a:pt x="516" y="687"/>
                  </a:lnTo>
                  <a:lnTo>
                    <a:pt x="500" y="699"/>
                  </a:lnTo>
                  <a:lnTo>
                    <a:pt x="483" y="716"/>
                  </a:lnTo>
                  <a:lnTo>
                    <a:pt x="459" y="732"/>
                  </a:lnTo>
                  <a:lnTo>
                    <a:pt x="427" y="744"/>
                  </a:lnTo>
                  <a:lnTo>
                    <a:pt x="386" y="752"/>
                  </a:lnTo>
                  <a:lnTo>
                    <a:pt x="337" y="756"/>
                  </a:lnTo>
                  <a:lnTo>
                    <a:pt x="280" y="752"/>
                  </a:lnTo>
                  <a:lnTo>
                    <a:pt x="219" y="736"/>
                  </a:lnTo>
                  <a:lnTo>
                    <a:pt x="166" y="712"/>
                  </a:lnTo>
                  <a:lnTo>
                    <a:pt x="113" y="675"/>
                  </a:lnTo>
                  <a:lnTo>
                    <a:pt x="69" y="622"/>
                  </a:lnTo>
                  <a:lnTo>
                    <a:pt x="32" y="561"/>
                  </a:lnTo>
                  <a:lnTo>
                    <a:pt x="8" y="480"/>
                  </a:lnTo>
                  <a:lnTo>
                    <a:pt x="0" y="386"/>
                  </a:lnTo>
                  <a:lnTo>
                    <a:pt x="8" y="293"/>
                  </a:lnTo>
                  <a:lnTo>
                    <a:pt x="28" y="212"/>
                  </a:lnTo>
                  <a:lnTo>
                    <a:pt x="65" y="147"/>
                  </a:lnTo>
                  <a:lnTo>
                    <a:pt x="109" y="90"/>
                  </a:lnTo>
                  <a:lnTo>
                    <a:pt x="162" y="53"/>
                  </a:lnTo>
                  <a:lnTo>
                    <a:pt x="219" y="25"/>
                  </a:lnTo>
                  <a:lnTo>
                    <a:pt x="276" y="8"/>
                  </a:lnTo>
                  <a:lnTo>
                    <a:pt x="337" y="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10">
              <a:extLst>
                <a:ext uri="{FF2B5EF4-FFF2-40B4-BE49-F238E27FC236}">
                  <a16:creationId xmlns="" xmlns:a16="http://schemas.microsoft.com/office/drawing/2014/main" id="{7D747C3B-8656-4D8A-B48E-243D5FF3D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6113" y="2644776"/>
              <a:ext cx="1077913" cy="1200150"/>
            </a:xfrm>
            <a:custGeom>
              <a:avLst/>
              <a:gdLst>
                <a:gd name="T0" fmla="*/ 220 w 679"/>
                <a:gd name="T1" fmla="*/ 590 h 756"/>
                <a:gd name="T2" fmla="*/ 248 w 679"/>
                <a:gd name="T3" fmla="*/ 610 h 756"/>
                <a:gd name="T4" fmla="*/ 281 w 679"/>
                <a:gd name="T5" fmla="*/ 622 h 756"/>
                <a:gd name="T6" fmla="*/ 313 w 679"/>
                <a:gd name="T7" fmla="*/ 630 h 756"/>
                <a:gd name="T8" fmla="*/ 383 w 679"/>
                <a:gd name="T9" fmla="*/ 626 h 756"/>
                <a:gd name="T10" fmla="*/ 464 w 679"/>
                <a:gd name="T11" fmla="*/ 586 h 756"/>
                <a:gd name="T12" fmla="*/ 517 w 679"/>
                <a:gd name="T13" fmla="*/ 516 h 756"/>
                <a:gd name="T14" fmla="*/ 541 w 679"/>
                <a:gd name="T15" fmla="*/ 431 h 756"/>
                <a:gd name="T16" fmla="*/ 541 w 679"/>
                <a:gd name="T17" fmla="*/ 333 h 756"/>
                <a:gd name="T18" fmla="*/ 517 w 679"/>
                <a:gd name="T19" fmla="*/ 244 h 756"/>
                <a:gd name="T20" fmla="*/ 460 w 679"/>
                <a:gd name="T21" fmla="*/ 171 h 756"/>
                <a:gd name="T22" fmla="*/ 383 w 679"/>
                <a:gd name="T23" fmla="*/ 130 h 756"/>
                <a:gd name="T24" fmla="*/ 285 w 679"/>
                <a:gd name="T25" fmla="*/ 130 h 756"/>
                <a:gd name="T26" fmla="*/ 208 w 679"/>
                <a:gd name="T27" fmla="*/ 171 h 756"/>
                <a:gd name="T28" fmla="*/ 159 w 679"/>
                <a:gd name="T29" fmla="*/ 248 h 756"/>
                <a:gd name="T30" fmla="*/ 139 w 679"/>
                <a:gd name="T31" fmla="*/ 338 h 756"/>
                <a:gd name="T32" fmla="*/ 139 w 679"/>
                <a:gd name="T33" fmla="*/ 415 h 756"/>
                <a:gd name="T34" fmla="*/ 147 w 679"/>
                <a:gd name="T35" fmla="*/ 468 h 756"/>
                <a:gd name="T36" fmla="*/ 163 w 679"/>
                <a:gd name="T37" fmla="*/ 516 h 756"/>
                <a:gd name="T38" fmla="*/ 187 w 679"/>
                <a:gd name="T39" fmla="*/ 561 h 756"/>
                <a:gd name="T40" fmla="*/ 151 w 679"/>
                <a:gd name="T41" fmla="*/ 703 h 756"/>
                <a:gd name="T42" fmla="*/ 90 w 679"/>
                <a:gd name="T43" fmla="*/ 651 h 756"/>
                <a:gd name="T44" fmla="*/ 41 w 679"/>
                <a:gd name="T45" fmla="*/ 577 h 756"/>
                <a:gd name="T46" fmla="*/ 8 w 679"/>
                <a:gd name="T47" fmla="*/ 488 h 756"/>
                <a:gd name="T48" fmla="*/ 0 w 679"/>
                <a:gd name="T49" fmla="*/ 382 h 756"/>
                <a:gd name="T50" fmla="*/ 25 w 679"/>
                <a:gd name="T51" fmla="*/ 216 h 756"/>
                <a:gd name="T52" fmla="*/ 98 w 679"/>
                <a:gd name="T53" fmla="*/ 94 h 756"/>
                <a:gd name="T54" fmla="*/ 208 w 679"/>
                <a:gd name="T55" fmla="*/ 25 h 756"/>
                <a:gd name="T56" fmla="*/ 338 w 679"/>
                <a:gd name="T57" fmla="*/ 0 h 756"/>
                <a:gd name="T58" fmla="*/ 456 w 679"/>
                <a:gd name="T59" fmla="*/ 20 h 756"/>
                <a:gd name="T60" fmla="*/ 565 w 679"/>
                <a:gd name="T61" fmla="*/ 90 h 756"/>
                <a:gd name="T62" fmla="*/ 647 w 679"/>
                <a:gd name="T63" fmla="*/ 207 h 756"/>
                <a:gd name="T64" fmla="*/ 679 w 679"/>
                <a:gd name="T65" fmla="*/ 382 h 756"/>
                <a:gd name="T66" fmla="*/ 659 w 679"/>
                <a:gd name="T67" fmla="*/ 537 h 756"/>
                <a:gd name="T68" fmla="*/ 586 w 679"/>
                <a:gd name="T69" fmla="*/ 651 h 756"/>
                <a:gd name="T70" fmla="*/ 480 w 679"/>
                <a:gd name="T71" fmla="*/ 728 h 756"/>
                <a:gd name="T72" fmla="*/ 338 w 679"/>
                <a:gd name="T73" fmla="*/ 756 h 756"/>
                <a:gd name="T74" fmla="*/ 289 w 679"/>
                <a:gd name="T75" fmla="*/ 752 h 756"/>
                <a:gd name="T76" fmla="*/ 240 w 679"/>
                <a:gd name="T77" fmla="*/ 744 h 756"/>
                <a:gd name="T78" fmla="*/ 191 w 679"/>
                <a:gd name="T79" fmla="*/ 724 h 756"/>
                <a:gd name="T80" fmla="*/ 151 w 679"/>
                <a:gd name="T81" fmla="*/ 703 h 756"/>
                <a:gd name="T82" fmla="*/ 204 w 679"/>
                <a:gd name="T83" fmla="*/ 577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9" h="756">
                  <a:moveTo>
                    <a:pt x="204" y="577"/>
                  </a:moveTo>
                  <a:lnTo>
                    <a:pt x="220" y="590"/>
                  </a:lnTo>
                  <a:lnTo>
                    <a:pt x="232" y="598"/>
                  </a:lnTo>
                  <a:lnTo>
                    <a:pt x="248" y="610"/>
                  </a:lnTo>
                  <a:lnTo>
                    <a:pt x="265" y="618"/>
                  </a:lnTo>
                  <a:lnTo>
                    <a:pt x="281" y="622"/>
                  </a:lnTo>
                  <a:lnTo>
                    <a:pt x="297" y="626"/>
                  </a:lnTo>
                  <a:lnTo>
                    <a:pt x="313" y="630"/>
                  </a:lnTo>
                  <a:lnTo>
                    <a:pt x="334" y="630"/>
                  </a:lnTo>
                  <a:lnTo>
                    <a:pt x="383" y="626"/>
                  </a:lnTo>
                  <a:lnTo>
                    <a:pt x="427" y="610"/>
                  </a:lnTo>
                  <a:lnTo>
                    <a:pt x="464" y="586"/>
                  </a:lnTo>
                  <a:lnTo>
                    <a:pt x="492" y="553"/>
                  </a:lnTo>
                  <a:lnTo>
                    <a:pt x="517" y="516"/>
                  </a:lnTo>
                  <a:lnTo>
                    <a:pt x="533" y="476"/>
                  </a:lnTo>
                  <a:lnTo>
                    <a:pt x="541" y="431"/>
                  </a:lnTo>
                  <a:lnTo>
                    <a:pt x="545" y="382"/>
                  </a:lnTo>
                  <a:lnTo>
                    <a:pt x="541" y="333"/>
                  </a:lnTo>
                  <a:lnTo>
                    <a:pt x="533" y="285"/>
                  </a:lnTo>
                  <a:lnTo>
                    <a:pt x="517" y="244"/>
                  </a:lnTo>
                  <a:lnTo>
                    <a:pt x="492" y="203"/>
                  </a:lnTo>
                  <a:lnTo>
                    <a:pt x="460" y="171"/>
                  </a:lnTo>
                  <a:lnTo>
                    <a:pt x="427" y="146"/>
                  </a:lnTo>
                  <a:lnTo>
                    <a:pt x="383" y="130"/>
                  </a:lnTo>
                  <a:lnTo>
                    <a:pt x="334" y="122"/>
                  </a:lnTo>
                  <a:lnTo>
                    <a:pt x="285" y="130"/>
                  </a:lnTo>
                  <a:lnTo>
                    <a:pt x="244" y="146"/>
                  </a:lnTo>
                  <a:lnTo>
                    <a:pt x="208" y="171"/>
                  </a:lnTo>
                  <a:lnTo>
                    <a:pt x="179" y="207"/>
                  </a:lnTo>
                  <a:lnTo>
                    <a:pt x="159" y="248"/>
                  </a:lnTo>
                  <a:lnTo>
                    <a:pt x="147" y="293"/>
                  </a:lnTo>
                  <a:lnTo>
                    <a:pt x="139" y="338"/>
                  </a:lnTo>
                  <a:lnTo>
                    <a:pt x="134" y="386"/>
                  </a:lnTo>
                  <a:lnTo>
                    <a:pt x="139" y="415"/>
                  </a:lnTo>
                  <a:lnTo>
                    <a:pt x="139" y="443"/>
                  </a:lnTo>
                  <a:lnTo>
                    <a:pt x="147" y="468"/>
                  </a:lnTo>
                  <a:lnTo>
                    <a:pt x="155" y="492"/>
                  </a:lnTo>
                  <a:lnTo>
                    <a:pt x="163" y="516"/>
                  </a:lnTo>
                  <a:lnTo>
                    <a:pt x="175" y="537"/>
                  </a:lnTo>
                  <a:lnTo>
                    <a:pt x="187" y="561"/>
                  </a:lnTo>
                  <a:lnTo>
                    <a:pt x="204" y="577"/>
                  </a:lnTo>
                  <a:lnTo>
                    <a:pt x="151" y="703"/>
                  </a:lnTo>
                  <a:lnTo>
                    <a:pt x="118" y="679"/>
                  </a:lnTo>
                  <a:lnTo>
                    <a:pt x="90" y="651"/>
                  </a:lnTo>
                  <a:lnTo>
                    <a:pt x="61" y="614"/>
                  </a:lnTo>
                  <a:lnTo>
                    <a:pt x="41" y="577"/>
                  </a:lnTo>
                  <a:lnTo>
                    <a:pt x="21" y="537"/>
                  </a:lnTo>
                  <a:lnTo>
                    <a:pt x="8" y="488"/>
                  </a:lnTo>
                  <a:lnTo>
                    <a:pt x="0" y="439"/>
                  </a:lnTo>
                  <a:lnTo>
                    <a:pt x="0" y="382"/>
                  </a:lnTo>
                  <a:lnTo>
                    <a:pt x="4" y="293"/>
                  </a:lnTo>
                  <a:lnTo>
                    <a:pt x="25" y="216"/>
                  </a:lnTo>
                  <a:lnTo>
                    <a:pt x="57" y="151"/>
                  </a:lnTo>
                  <a:lnTo>
                    <a:pt x="98" y="94"/>
                  </a:lnTo>
                  <a:lnTo>
                    <a:pt x="151" y="53"/>
                  </a:lnTo>
                  <a:lnTo>
                    <a:pt x="208" y="25"/>
                  </a:lnTo>
                  <a:lnTo>
                    <a:pt x="273" y="4"/>
                  </a:lnTo>
                  <a:lnTo>
                    <a:pt x="338" y="0"/>
                  </a:lnTo>
                  <a:lnTo>
                    <a:pt x="395" y="4"/>
                  </a:lnTo>
                  <a:lnTo>
                    <a:pt x="456" y="20"/>
                  </a:lnTo>
                  <a:lnTo>
                    <a:pt x="517" y="49"/>
                  </a:lnTo>
                  <a:lnTo>
                    <a:pt x="565" y="90"/>
                  </a:lnTo>
                  <a:lnTo>
                    <a:pt x="614" y="142"/>
                  </a:lnTo>
                  <a:lnTo>
                    <a:pt x="647" y="207"/>
                  </a:lnTo>
                  <a:lnTo>
                    <a:pt x="671" y="289"/>
                  </a:lnTo>
                  <a:lnTo>
                    <a:pt x="679" y="382"/>
                  </a:lnTo>
                  <a:lnTo>
                    <a:pt x="675" y="464"/>
                  </a:lnTo>
                  <a:lnTo>
                    <a:pt x="659" y="537"/>
                  </a:lnTo>
                  <a:lnTo>
                    <a:pt x="626" y="598"/>
                  </a:lnTo>
                  <a:lnTo>
                    <a:pt x="586" y="651"/>
                  </a:lnTo>
                  <a:lnTo>
                    <a:pt x="537" y="695"/>
                  </a:lnTo>
                  <a:lnTo>
                    <a:pt x="480" y="728"/>
                  </a:lnTo>
                  <a:lnTo>
                    <a:pt x="411" y="748"/>
                  </a:lnTo>
                  <a:lnTo>
                    <a:pt x="338" y="756"/>
                  </a:lnTo>
                  <a:lnTo>
                    <a:pt x="313" y="756"/>
                  </a:lnTo>
                  <a:lnTo>
                    <a:pt x="289" y="752"/>
                  </a:lnTo>
                  <a:lnTo>
                    <a:pt x="265" y="748"/>
                  </a:lnTo>
                  <a:lnTo>
                    <a:pt x="240" y="744"/>
                  </a:lnTo>
                  <a:lnTo>
                    <a:pt x="216" y="736"/>
                  </a:lnTo>
                  <a:lnTo>
                    <a:pt x="191" y="724"/>
                  </a:lnTo>
                  <a:lnTo>
                    <a:pt x="171" y="716"/>
                  </a:lnTo>
                  <a:lnTo>
                    <a:pt x="151" y="703"/>
                  </a:lnTo>
                  <a:lnTo>
                    <a:pt x="204" y="577"/>
                  </a:lnTo>
                  <a:lnTo>
                    <a:pt x="204" y="5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11">
              <a:extLst>
                <a:ext uri="{FF2B5EF4-FFF2-40B4-BE49-F238E27FC236}">
                  <a16:creationId xmlns="" xmlns:a16="http://schemas.microsoft.com/office/drawing/2014/main" id="{DF60A912-7DDF-4D79-85CA-DF822EEA9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6376" y="4110038"/>
              <a:ext cx="3130550" cy="115888"/>
            </a:xfrm>
            <a:custGeom>
              <a:avLst/>
              <a:gdLst>
                <a:gd name="T0" fmla="*/ 28 w 1972"/>
                <a:gd name="T1" fmla="*/ 73 h 73"/>
                <a:gd name="T2" fmla="*/ 0 w 1972"/>
                <a:gd name="T3" fmla="*/ 0 h 73"/>
                <a:gd name="T4" fmla="*/ 1972 w 1972"/>
                <a:gd name="T5" fmla="*/ 0 h 73"/>
                <a:gd name="T6" fmla="*/ 1972 w 1972"/>
                <a:gd name="T7" fmla="*/ 73 h 73"/>
                <a:gd name="T8" fmla="*/ 28 w 1972"/>
                <a:gd name="T9" fmla="*/ 73 h 73"/>
                <a:gd name="T10" fmla="*/ 28 w 1972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2" h="73">
                  <a:moveTo>
                    <a:pt x="28" y="73"/>
                  </a:moveTo>
                  <a:lnTo>
                    <a:pt x="0" y="0"/>
                  </a:lnTo>
                  <a:lnTo>
                    <a:pt x="1972" y="0"/>
                  </a:lnTo>
                  <a:lnTo>
                    <a:pt x="1972" y="73"/>
                  </a:lnTo>
                  <a:lnTo>
                    <a:pt x="28" y="73"/>
                  </a:lnTo>
                  <a:lnTo>
                    <a:pt x="28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4" name="Rechthoek 13">
            <a:extLst>
              <a:ext uri="{FF2B5EF4-FFF2-40B4-BE49-F238E27FC236}">
                <a16:creationId xmlns="" xmlns:a16="http://schemas.microsoft.com/office/drawing/2014/main" id="{C5203CEB-4AE2-470B-9D88-1FC55D2A891A}"/>
              </a:ext>
            </a:extLst>
          </p:cNvPr>
          <p:cNvSpPr/>
          <p:nvPr userDrawn="1"/>
        </p:nvSpPr>
        <p:spPr>
          <a:xfrm>
            <a:off x="11330202" y="6259335"/>
            <a:ext cx="861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12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12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="" xmlns:a16="http://schemas.microsoft.com/office/drawing/2014/main" id="{5EA75EB1-61A0-4441-894D-6C34DF8EEFE1}"/>
              </a:ext>
            </a:extLst>
          </p:cNvPr>
          <p:cNvSpPr/>
          <p:nvPr userDrawn="1"/>
        </p:nvSpPr>
        <p:spPr>
          <a:xfrm>
            <a:off x="11212945" y="3995738"/>
            <a:ext cx="979055" cy="2862262"/>
          </a:xfrm>
          <a:custGeom>
            <a:avLst/>
            <a:gdLst>
              <a:gd name="connsiteX0" fmla="*/ 0 w 979055"/>
              <a:gd name="connsiteY0" fmla="*/ 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  <a:gd name="connsiteX4" fmla="*/ 0 w 979055"/>
              <a:gd name="connsiteY4" fmla="*/ 0 h 3403600"/>
              <a:gd name="connsiteX0" fmla="*/ 0 w 979055"/>
              <a:gd name="connsiteY0" fmla="*/ 340360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055" h="3403600">
                <a:moveTo>
                  <a:pt x="0" y="3403600"/>
                </a:moveTo>
                <a:lnTo>
                  <a:pt x="979055" y="0"/>
                </a:lnTo>
                <a:lnTo>
                  <a:pt x="979055" y="3403600"/>
                </a:lnTo>
                <a:lnTo>
                  <a:pt x="0" y="3403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5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DCECCB84-F9BA-43D5-87BE-67443E8EF086}">
      <p15:sldGuideLst xmlns="" xmlns:p15="http://schemas.microsoft.com/office/powerpoint/2012/main">
        <p15:guide id="1" pos="6999">
          <p15:clr>
            <a:srgbClr val="FBAE40"/>
          </p15:clr>
        </p15:guide>
        <p15:guide id="2" pos="3908">
          <p15:clr>
            <a:srgbClr val="FBAE40"/>
          </p15:clr>
        </p15:guide>
        <p15:guide id="3" pos="2593">
          <p15:clr>
            <a:srgbClr val="FBAE40"/>
          </p15:clr>
        </p15:guide>
        <p15:guide id="4" orient="horz" pos="40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8573C6A-ECFF-44EA-A4CF-E12EDCC25545}"/>
              </a:ext>
            </a:extLst>
          </p:cNvPr>
          <p:cNvSpPr/>
          <p:nvPr userDrawn="1"/>
        </p:nvSpPr>
        <p:spPr>
          <a:xfrm>
            <a:off x="11212945" y="3995738"/>
            <a:ext cx="979055" cy="2862262"/>
          </a:xfrm>
          <a:custGeom>
            <a:avLst/>
            <a:gdLst>
              <a:gd name="connsiteX0" fmla="*/ 0 w 979055"/>
              <a:gd name="connsiteY0" fmla="*/ 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  <a:gd name="connsiteX4" fmla="*/ 0 w 979055"/>
              <a:gd name="connsiteY4" fmla="*/ 0 h 3403600"/>
              <a:gd name="connsiteX0" fmla="*/ 0 w 979055"/>
              <a:gd name="connsiteY0" fmla="*/ 3403600 h 3403600"/>
              <a:gd name="connsiteX1" fmla="*/ 979055 w 979055"/>
              <a:gd name="connsiteY1" fmla="*/ 0 h 3403600"/>
              <a:gd name="connsiteX2" fmla="*/ 979055 w 979055"/>
              <a:gd name="connsiteY2" fmla="*/ 3403600 h 3403600"/>
              <a:gd name="connsiteX3" fmla="*/ 0 w 979055"/>
              <a:gd name="connsiteY3" fmla="*/ 34036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055" h="3403600">
                <a:moveTo>
                  <a:pt x="0" y="3403600"/>
                </a:moveTo>
                <a:lnTo>
                  <a:pt x="979055" y="0"/>
                </a:lnTo>
                <a:lnTo>
                  <a:pt x="979055" y="3403600"/>
                </a:lnTo>
                <a:lnTo>
                  <a:pt x="0" y="3403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1330202" y="6259335"/>
            <a:ext cx="861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12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1200" b="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4A145BC-F8CC-434C-93AE-AAE4AC960D9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1936" y="6297856"/>
            <a:ext cx="630211" cy="2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1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4" r:id="rId2"/>
    <p:sldLayoutId id="2147483940" r:id="rId3"/>
    <p:sldLayoutId id="2147483945" r:id="rId4"/>
    <p:sldLayoutId id="2147483920" r:id="rId5"/>
    <p:sldLayoutId id="2147483925" r:id="rId6"/>
    <p:sldLayoutId id="2147483924" r:id="rId7"/>
    <p:sldLayoutId id="2147483937" r:id="rId8"/>
    <p:sldLayoutId id="2147483927" r:id="rId9"/>
    <p:sldLayoutId id="2147483949" r:id="rId10"/>
    <p:sldLayoutId id="2147483950" r:id="rId11"/>
    <p:sldLayoutId id="2147483951" r:id="rId12"/>
    <p:sldLayoutId id="2147483929" r:id="rId13"/>
    <p:sldLayoutId id="2147483931" r:id="rId14"/>
    <p:sldLayoutId id="2147483932" r:id="rId15"/>
    <p:sldLayoutId id="2147483921" r:id="rId16"/>
    <p:sldLayoutId id="2147483923" r:id="rId17"/>
    <p:sldLayoutId id="2147483936" r:id="rId18"/>
    <p:sldLayoutId id="2147483947" r:id="rId19"/>
    <p:sldLayoutId id="2147483948" r:id="rId20"/>
    <p:sldLayoutId id="2147483933" r:id="rId21"/>
    <p:sldLayoutId id="2147483934" r:id="rId22"/>
    <p:sldLayoutId id="2147483935" r:id="rId23"/>
    <p:sldLayoutId id="2147483939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23" userDrawn="1">
          <p15:clr>
            <a:srgbClr val="F26B43"/>
          </p15:clr>
        </p15:guide>
        <p15:guide id="2" pos="3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9768" y="1286960"/>
            <a:ext cx="4862858" cy="2961190"/>
          </a:xfrm>
        </p:spPr>
        <p:txBody>
          <a:bodyPr/>
          <a:lstStyle/>
          <a:p>
            <a:r>
              <a:rPr lang="hu-HU" dirty="0" smtClean="0"/>
              <a:t>Taníttatás programok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sz="2000" dirty="0" smtClean="0"/>
              <a:t>2019 szeptembertől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471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Értékesítési segédanyag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54" y="2171700"/>
            <a:ext cx="11401799" cy="34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2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Értékesítési segédanyag 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2" y="1196787"/>
            <a:ext cx="11330188" cy="44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Értékesítési segédanyag 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7" y="1784356"/>
            <a:ext cx="11478995" cy="309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5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5" y="1"/>
            <a:ext cx="4845772" cy="685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1"/>
            <a:ext cx="4845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3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6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takarékoskodunk?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gf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86" y="1743727"/>
            <a:ext cx="3866828" cy="206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megtakarÃ­tÃ¡si cÃ©lok vÃ¡ltozÃ¡sa Ã©letkor szerint ( a megtakarÃ­tÃ³k szÃ¡zalÃ©kÃ¡ban)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97" y="4131450"/>
            <a:ext cx="4726005" cy="21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rofit7.hu/uploads/images/Lakoss%C3%A1g_-_megtakar%C3%ADt%C3%A1s_-c%C3%A9lok_-Gf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48" y="1502368"/>
            <a:ext cx="4313875" cy="27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548469" y="4470945"/>
            <a:ext cx="37962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Váratlan kiadás</a:t>
            </a:r>
          </a:p>
          <a:p>
            <a:r>
              <a:rPr lang="hu-HU" sz="2400" dirty="0" smtClean="0"/>
              <a:t>Nyugdíj</a:t>
            </a:r>
          </a:p>
          <a:p>
            <a:r>
              <a:rPr lang="hu-HU" sz="2400" dirty="0" smtClean="0"/>
              <a:t>Gyermekek taníttatása</a:t>
            </a:r>
          </a:p>
          <a:p>
            <a:r>
              <a:rPr lang="hu-HU" sz="2400" dirty="0" smtClean="0"/>
              <a:t>Lakás vásárlás és felújítás</a:t>
            </a:r>
            <a:endParaRPr lang="hu-HU" sz="2400" dirty="0"/>
          </a:p>
        </p:txBody>
      </p:sp>
      <p:grpSp>
        <p:nvGrpSpPr>
          <p:cNvPr id="15" name="Group 165">
            <a:extLst>
              <a:ext uri="{FF2B5EF4-FFF2-40B4-BE49-F238E27FC236}">
                <a16:creationId xmlns="" xmlns:a16="http://schemas.microsoft.com/office/drawing/2014/main" id="{296EFFCC-E5C4-43BE-A38E-D8DD2581E33C}"/>
              </a:ext>
            </a:extLst>
          </p:cNvPr>
          <p:cNvGrpSpPr/>
          <p:nvPr/>
        </p:nvGrpSpPr>
        <p:grpSpPr>
          <a:xfrm>
            <a:off x="6063770" y="4566224"/>
            <a:ext cx="263220" cy="249532"/>
            <a:chOff x="3613150" y="4164013"/>
            <a:chExt cx="555626" cy="508000"/>
          </a:xfrm>
        </p:grpSpPr>
        <p:sp>
          <p:nvSpPr>
            <p:cNvPr id="16" name="Oval 125">
              <a:extLst>
                <a:ext uri="{FF2B5EF4-FFF2-40B4-BE49-F238E27FC236}">
                  <a16:creationId xmlns="" xmlns:a16="http://schemas.microsoft.com/office/drawing/2014/main" id="{A1B24CC5-2D26-459B-8395-46FE47C22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150" y="4391025"/>
              <a:ext cx="363538" cy="98425"/>
            </a:xfrm>
            <a:prstGeom prst="ellipse">
              <a:avLst/>
            </a:pr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6">
              <a:extLst>
                <a:ext uri="{FF2B5EF4-FFF2-40B4-BE49-F238E27FC236}">
                  <a16:creationId xmlns="" xmlns:a16="http://schemas.microsoft.com/office/drawing/2014/main" id="{D8A61973-218B-4372-8D20-06872D708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0" y="4530725"/>
              <a:ext cx="363538" cy="49212"/>
            </a:xfrm>
            <a:custGeom>
              <a:avLst/>
              <a:gdLst>
                <a:gd name="T0" fmla="*/ 51 w 51"/>
                <a:gd name="T1" fmla="*/ 0 h 7"/>
                <a:gd name="T2" fmla="*/ 26 w 51"/>
                <a:gd name="T3" fmla="*/ 7 h 7"/>
                <a:gd name="T4" fmla="*/ 0 w 5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7">
                  <a:moveTo>
                    <a:pt x="51" y="0"/>
                  </a:moveTo>
                  <a:cubicBezTo>
                    <a:pt x="51" y="4"/>
                    <a:pt x="40" y="7"/>
                    <a:pt x="26" y="7"/>
                  </a:cubicBezTo>
                  <a:cubicBezTo>
                    <a:pt x="12" y="7"/>
                    <a:pt x="0" y="4"/>
                    <a:pt x="0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27">
              <a:extLst>
                <a:ext uri="{FF2B5EF4-FFF2-40B4-BE49-F238E27FC236}">
                  <a16:creationId xmlns="" xmlns:a16="http://schemas.microsoft.com/office/drawing/2014/main" id="{518F26DD-81E4-428E-9457-79FF6DE7A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4305300"/>
              <a:ext cx="363538" cy="49212"/>
            </a:xfrm>
            <a:custGeom>
              <a:avLst/>
              <a:gdLst>
                <a:gd name="T0" fmla="*/ 51 w 51"/>
                <a:gd name="T1" fmla="*/ 0 h 7"/>
                <a:gd name="T2" fmla="*/ 25 w 51"/>
                <a:gd name="T3" fmla="*/ 7 h 7"/>
                <a:gd name="T4" fmla="*/ 0 w 5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7">
                  <a:moveTo>
                    <a:pt x="51" y="0"/>
                  </a:moveTo>
                  <a:cubicBezTo>
                    <a:pt x="51" y="4"/>
                    <a:pt x="39" y="7"/>
                    <a:pt x="25" y="7"/>
                  </a:cubicBezTo>
                  <a:cubicBezTo>
                    <a:pt x="11" y="7"/>
                    <a:pt x="0" y="4"/>
                    <a:pt x="0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28">
              <a:extLst>
                <a:ext uri="{FF2B5EF4-FFF2-40B4-BE49-F238E27FC236}">
                  <a16:creationId xmlns="" xmlns:a16="http://schemas.microsoft.com/office/drawing/2014/main" id="{6A2B13EB-BE37-426E-9673-4A1724228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0" y="4440238"/>
              <a:ext cx="363538" cy="231775"/>
            </a:xfrm>
            <a:custGeom>
              <a:avLst/>
              <a:gdLst>
                <a:gd name="T0" fmla="*/ 51 w 51"/>
                <a:gd name="T1" fmla="*/ 0 h 33"/>
                <a:gd name="T2" fmla="*/ 51 w 51"/>
                <a:gd name="T3" fmla="*/ 27 h 33"/>
                <a:gd name="T4" fmla="*/ 26 w 51"/>
                <a:gd name="T5" fmla="*/ 33 h 33"/>
                <a:gd name="T6" fmla="*/ 0 w 51"/>
                <a:gd name="T7" fmla="*/ 27 h 33"/>
                <a:gd name="T8" fmla="*/ 0 w 5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3">
                  <a:moveTo>
                    <a:pt x="51" y="0"/>
                  </a:moveTo>
                  <a:cubicBezTo>
                    <a:pt x="51" y="27"/>
                    <a:pt x="51" y="27"/>
                    <a:pt x="51" y="27"/>
                  </a:cubicBezTo>
                  <a:cubicBezTo>
                    <a:pt x="51" y="30"/>
                    <a:pt x="40" y="33"/>
                    <a:pt x="26" y="33"/>
                  </a:cubicBezTo>
                  <a:cubicBezTo>
                    <a:pt x="12" y="33"/>
                    <a:pt x="0" y="30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Oval 129">
              <a:extLst>
                <a:ext uri="{FF2B5EF4-FFF2-40B4-BE49-F238E27FC236}">
                  <a16:creationId xmlns="" xmlns:a16="http://schemas.microsoft.com/office/drawing/2014/main" id="{1B370DC6-F241-4A26-AEF6-5CEFFC343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238" y="4164013"/>
              <a:ext cx="363538" cy="100012"/>
            </a:xfrm>
            <a:prstGeom prst="ellipse">
              <a:avLst/>
            </a:pr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30">
              <a:extLst>
                <a:ext uri="{FF2B5EF4-FFF2-40B4-BE49-F238E27FC236}">
                  <a16:creationId xmlns="" xmlns:a16="http://schemas.microsoft.com/office/drawing/2014/main" id="{AFC23E8A-FC0E-46E2-B613-A900F0ABC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4214813"/>
              <a:ext cx="142875" cy="231775"/>
            </a:xfrm>
            <a:custGeom>
              <a:avLst/>
              <a:gdLst>
                <a:gd name="T0" fmla="*/ 20 w 20"/>
                <a:gd name="T1" fmla="*/ 0 h 33"/>
                <a:gd name="T2" fmla="*/ 20 w 20"/>
                <a:gd name="T3" fmla="*/ 27 h 33"/>
                <a:gd name="T4" fmla="*/ 0 w 20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3">
                  <a:moveTo>
                    <a:pt x="20" y="0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0" y="30"/>
                    <a:pt x="11" y="33"/>
                    <a:pt x="0" y="33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31">
              <a:extLst>
                <a:ext uri="{FF2B5EF4-FFF2-40B4-BE49-F238E27FC236}">
                  <a16:creationId xmlns="" xmlns:a16="http://schemas.microsoft.com/office/drawing/2014/main" id="{153BCAA4-8CDA-4D21-B3AE-E4C30E482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4305300"/>
              <a:ext cx="142875" cy="239712"/>
            </a:xfrm>
            <a:custGeom>
              <a:avLst/>
              <a:gdLst>
                <a:gd name="T0" fmla="*/ 20 w 20"/>
                <a:gd name="T1" fmla="*/ 0 h 34"/>
                <a:gd name="T2" fmla="*/ 20 w 20"/>
                <a:gd name="T3" fmla="*/ 27 h 34"/>
                <a:gd name="T4" fmla="*/ 0 w 20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4">
                  <a:moveTo>
                    <a:pt x="20" y="0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0" y="30"/>
                    <a:pt x="11" y="33"/>
                    <a:pt x="0" y="34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Line 132">
              <a:extLst>
                <a:ext uri="{FF2B5EF4-FFF2-40B4-BE49-F238E27FC236}">
                  <a16:creationId xmlns="" xmlns:a16="http://schemas.microsoft.com/office/drawing/2014/main" id="{A798725E-C94C-4F8B-A569-7726954D04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5238" y="4221163"/>
              <a:ext cx="0" cy="112712"/>
            </a:xfrm>
            <a:prstGeom prst="line">
              <a:avLst/>
            </a:pr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24" name="Group 146">
            <a:extLst>
              <a:ext uri="{FF2B5EF4-FFF2-40B4-BE49-F238E27FC236}">
                <a16:creationId xmlns="" xmlns:a16="http://schemas.microsoft.com/office/drawing/2014/main" id="{E82673BE-EC0B-489D-AF30-584793763962}"/>
              </a:ext>
            </a:extLst>
          </p:cNvPr>
          <p:cNvGrpSpPr/>
          <p:nvPr/>
        </p:nvGrpSpPr>
        <p:grpSpPr>
          <a:xfrm>
            <a:off x="6068604" y="4917133"/>
            <a:ext cx="258386" cy="285402"/>
            <a:chOff x="8039100" y="4140200"/>
            <a:chExt cx="442913" cy="522288"/>
          </a:xfrm>
        </p:grpSpPr>
        <p:sp>
          <p:nvSpPr>
            <p:cNvPr id="25" name="Freeform 108">
              <a:extLst>
                <a:ext uri="{FF2B5EF4-FFF2-40B4-BE49-F238E27FC236}">
                  <a16:creationId xmlns="" xmlns:a16="http://schemas.microsoft.com/office/drawing/2014/main" id="{3D46EDAF-CDB6-4467-8521-69023359F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4397375"/>
              <a:ext cx="77788" cy="79375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="" xmlns:a16="http://schemas.microsoft.com/office/drawing/2014/main" id="{B78EE0ED-C2D5-4A9E-B9C1-285004DDC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4476750"/>
              <a:ext cx="77788" cy="79375"/>
            </a:xfrm>
            <a:custGeom>
              <a:avLst/>
              <a:gdLst>
                <a:gd name="T0" fmla="*/ 6 w 12"/>
                <a:gd name="T1" fmla="*/ 0 h 12"/>
                <a:gd name="T2" fmla="*/ 12 w 12"/>
                <a:gd name="T3" fmla="*/ 6 h 12"/>
                <a:gd name="T4" fmla="*/ 6 w 12"/>
                <a:gd name="T5" fmla="*/ 12 h 12"/>
                <a:gd name="T6" fmla="*/ 0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9" y="0"/>
                    <a:pt x="12" y="3"/>
                    <a:pt x="12" y="6"/>
                  </a:cubicBezTo>
                  <a:cubicBezTo>
                    <a:pt x="12" y="9"/>
                    <a:pt x="9" y="12"/>
                    <a:pt x="6" y="12"/>
                  </a:cubicBez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Line 110">
              <a:extLst>
                <a:ext uri="{FF2B5EF4-FFF2-40B4-BE49-F238E27FC236}">
                  <a16:creationId xmlns="" xmlns:a16="http://schemas.microsoft.com/office/drawing/2014/main" id="{A72A2E63-458A-4911-A811-494F86914E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6588" y="4371975"/>
              <a:ext cx="0" cy="25400"/>
            </a:xfrm>
            <a:prstGeom prst="line">
              <a:avLst/>
            </a:pr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Line 111">
              <a:extLst>
                <a:ext uri="{FF2B5EF4-FFF2-40B4-BE49-F238E27FC236}">
                  <a16:creationId xmlns="" xmlns:a16="http://schemas.microsoft.com/office/drawing/2014/main" id="{367DB087-51CF-41C9-92E6-BDB087D7F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6588" y="4556125"/>
              <a:ext cx="0" cy="26988"/>
            </a:xfrm>
            <a:prstGeom prst="line">
              <a:avLst/>
            </a:pr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="" xmlns:a16="http://schemas.microsoft.com/office/drawing/2014/main" id="{67B9FBD0-8C73-4A6F-9E12-DA7E81964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100" y="4286250"/>
              <a:ext cx="442913" cy="376238"/>
            </a:xfrm>
            <a:custGeom>
              <a:avLst/>
              <a:gdLst>
                <a:gd name="T0" fmla="*/ 67 w 67"/>
                <a:gd name="T1" fmla="*/ 34 h 57"/>
                <a:gd name="T2" fmla="*/ 45 w 67"/>
                <a:gd name="T3" fmla="*/ 57 h 57"/>
                <a:gd name="T4" fmla="*/ 24 w 67"/>
                <a:gd name="T5" fmla="*/ 57 h 57"/>
                <a:gd name="T6" fmla="*/ 0 w 67"/>
                <a:gd name="T7" fmla="*/ 34 h 57"/>
                <a:gd name="T8" fmla="*/ 0 w 67"/>
                <a:gd name="T9" fmla="*/ 34 h 57"/>
                <a:gd name="T10" fmla="*/ 23 w 67"/>
                <a:gd name="T11" fmla="*/ 0 h 57"/>
                <a:gd name="T12" fmla="*/ 45 w 67"/>
                <a:gd name="T13" fmla="*/ 0 h 57"/>
                <a:gd name="T14" fmla="*/ 67 w 67"/>
                <a:gd name="T15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7">
                  <a:moveTo>
                    <a:pt x="67" y="34"/>
                  </a:moveTo>
                  <a:cubicBezTo>
                    <a:pt x="67" y="50"/>
                    <a:pt x="60" y="57"/>
                    <a:pt x="45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8" y="57"/>
                    <a:pt x="0" y="50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9"/>
                    <a:pt x="23" y="0"/>
                    <a:pt x="2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67" y="19"/>
                    <a:pt x="67" y="34"/>
                  </a:cubicBezTo>
                  <a:close/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="" xmlns:a16="http://schemas.microsoft.com/office/drawing/2014/main" id="{5A759BDB-A196-46DC-B5C1-03527811F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4140200"/>
              <a:ext cx="290513" cy="146050"/>
            </a:xfrm>
            <a:custGeom>
              <a:avLst/>
              <a:gdLst>
                <a:gd name="T0" fmla="*/ 12 w 44"/>
                <a:gd name="T1" fmla="*/ 22 h 22"/>
                <a:gd name="T2" fmla="*/ 6 w 44"/>
                <a:gd name="T3" fmla="*/ 2 h 22"/>
                <a:gd name="T4" fmla="*/ 13 w 44"/>
                <a:gd name="T5" fmla="*/ 7 h 22"/>
                <a:gd name="T6" fmla="*/ 21 w 44"/>
                <a:gd name="T7" fmla="*/ 2 h 22"/>
                <a:gd name="T8" fmla="*/ 29 w 44"/>
                <a:gd name="T9" fmla="*/ 6 h 22"/>
                <a:gd name="T10" fmla="*/ 39 w 44"/>
                <a:gd name="T11" fmla="*/ 2 h 22"/>
                <a:gd name="T12" fmla="*/ 33 w 44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2">
                  <a:moveTo>
                    <a:pt x="12" y="22"/>
                  </a:moveTo>
                  <a:cubicBezTo>
                    <a:pt x="12" y="22"/>
                    <a:pt x="0" y="6"/>
                    <a:pt x="6" y="2"/>
                  </a:cubicBezTo>
                  <a:cubicBezTo>
                    <a:pt x="8" y="0"/>
                    <a:pt x="11" y="7"/>
                    <a:pt x="13" y="7"/>
                  </a:cubicBezTo>
                  <a:cubicBezTo>
                    <a:pt x="16" y="7"/>
                    <a:pt x="17" y="2"/>
                    <a:pt x="21" y="2"/>
                  </a:cubicBezTo>
                  <a:cubicBezTo>
                    <a:pt x="25" y="2"/>
                    <a:pt x="27" y="6"/>
                    <a:pt x="29" y="6"/>
                  </a:cubicBezTo>
                  <a:cubicBezTo>
                    <a:pt x="34" y="6"/>
                    <a:pt x="34" y="2"/>
                    <a:pt x="39" y="2"/>
                  </a:cubicBezTo>
                  <a:cubicBezTo>
                    <a:pt x="44" y="2"/>
                    <a:pt x="42" y="14"/>
                    <a:pt x="33" y="22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31" name="Group 183">
            <a:extLst>
              <a:ext uri="{FF2B5EF4-FFF2-40B4-BE49-F238E27FC236}">
                <a16:creationId xmlns="" xmlns:a16="http://schemas.microsoft.com/office/drawing/2014/main" id="{0BA13D3E-4E0D-46A0-B197-72AE2010194D}"/>
              </a:ext>
            </a:extLst>
          </p:cNvPr>
          <p:cNvGrpSpPr/>
          <p:nvPr/>
        </p:nvGrpSpPr>
        <p:grpSpPr>
          <a:xfrm>
            <a:off x="6068957" y="5287842"/>
            <a:ext cx="229378" cy="288098"/>
            <a:chOff x="1471613" y="5294313"/>
            <a:chExt cx="482600" cy="509587"/>
          </a:xfrm>
        </p:grpSpPr>
        <p:sp>
          <p:nvSpPr>
            <p:cNvPr id="32" name="Rectangle 142">
              <a:extLst>
                <a:ext uri="{FF2B5EF4-FFF2-40B4-BE49-F238E27FC236}">
                  <a16:creationId xmlns="" xmlns:a16="http://schemas.microsoft.com/office/drawing/2014/main" id="{B0E077F3-F75C-47AD-A015-FCE9511ED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5138" y="5700713"/>
              <a:ext cx="219075" cy="52387"/>
            </a:xfrm>
            <a:prstGeom prst="rect">
              <a:avLst/>
            </a:pr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Rectangle 143">
              <a:extLst>
                <a:ext uri="{FF2B5EF4-FFF2-40B4-BE49-F238E27FC236}">
                  <a16:creationId xmlns="" xmlns:a16="http://schemas.microsoft.com/office/drawing/2014/main" id="{1A72AD8B-2C01-4314-868A-9E47E7C4C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688" y="5753100"/>
              <a:ext cx="225425" cy="50800"/>
            </a:xfrm>
            <a:prstGeom prst="rect">
              <a:avLst/>
            </a:pr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Rectangle 144">
              <a:extLst>
                <a:ext uri="{FF2B5EF4-FFF2-40B4-BE49-F238E27FC236}">
                  <a16:creationId xmlns="" xmlns:a16="http://schemas.microsoft.com/office/drawing/2014/main" id="{4903885E-CE9B-406B-B08E-5ABDD3B21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038" y="5649913"/>
              <a:ext cx="225425" cy="50800"/>
            </a:xfrm>
            <a:prstGeom prst="rect">
              <a:avLst/>
            </a:pr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Rectangle 145">
              <a:extLst>
                <a:ext uri="{FF2B5EF4-FFF2-40B4-BE49-F238E27FC236}">
                  <a16:creationId xmlns="" xmlns:a16="http://schemas.microsoft.com/office/drawing/2014/main" id="{69A9042D-60FD-4321-9A32-F0DE8CC5D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8" y="5597525"/>
              <a:ext cx="225425" cy="52387"/>
            </a:xfrm>
            <a:prstGeom prst="rect">
              <a:avLst/>
            </a:pr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146">
              <a:extLst>
                <a:ext uri="{FF2B5EF4-FFF2-40B4-BE49-F238E27FC236}">
                  <a16:creationId xmlns="" xmlns:a16="http://schemas.microsoft.com/office/drawing/2014/main" id="{718B6010-D1EF-4FBB-B0B2-30B560EE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5435600"/>
              <a:ext cx="392113" cy="368300"/>
            </a:xfrm>
            <a:custGeom>
              <a:avLst/>
              <a:gdLst>
                <a:gd name="T0" fmla="*/ 26 w 61"/>
                <a:gd name="T1" fmla="*/ 57 h 57"/>
                <a:gd name="T2" fmla="*/ 24 w 61"/>
                <a:gd name="T3" fmla="*/ 57 h 57"/>
                <a:gd name="T4" fmla="*/ 0 w 61"/>
                <a:gd name="T5" fmla="*/ 34 h 57"/>
                <a:gd name="T6" fmla="*/ 0 w 61"/>
                <a:gd name="T7" fmla="*/ 34 h 57"/>
                <a:gd name="T8" fmla="*/ 23 w 61"/>
                <a:gd name="T9" fmla="*/ 0 h 57"/>
                <a:gd name="T10" fmla="*/ 45 w 61"/>
                <a:gd name="T11" fmla="*/ 0 h 57"/>
                <a:gd name="T12" fmla="*/ 61 w 61"/>
                <a:gd name="T13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7">
                  <a:moveTo>
                    <a:pt x="26" y="57"/>
                  </a:moveTo>
                  <a:cubicBezTo>
                    <a:pt x="24" y="57"/>
                    <a:pt x="24" y="57"/>
                    <a:pt x="24" y="57"/>
                  </a:cubicBezTo>
                  <a:cubicBezTo>
                    <a:pt x="8" y="57"/>
                    <a:pt x="0" y="50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9"/>
                    <a:pt x="23" y="0"/>
                    <a:pt x="2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54" y="7"/>
                    <a:pt x="61" y="17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147">
              <a:extLst>
                <a:ext uri="{FF2B5EF4-FFF2-40B4-BE49-F238E27FC236}">
                  <a16:creationId xmlns="" xmlns:a16="http://schemas.microsoft.com/office/drawing/2014/main" id="{DF6172DA-23F0-4874-82A3-23736247A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051" y="5294313"/>
              <a:ext cx="282575" cy="141287"/>
            </a:xfrm>
            <a:custGeom>
              <a:avLst/>
              <a:gdLst>
                <a:gd name="T0" fmla="*/ 12 w 44"/>
                <a:gd name="T1" fmla="*/ 22 h 22"/>
                <a:gd name="T2" fmla="*/ 6 w 44"/>
                <a:gd name="T3" fmla="*/ 2 h 22"/>
                <a:gd name="T4" fmla="*/ 14 w 44"/>
                <a:gd name="T5" fmla="*/ 7 h 22"/>
                <a:gd name="T6" fmla="*/ 22 w 44"/>
                <a:gd name="T7" fmla="*/ 2 h 22"/>
                <a:gd name="T8" fmla="*/ 30 w 44"/>
                <a:gd name="T9" fmla="*/ 6 h 22"/>
                <a:gd name="T10" fmla="*/ 39 w 44"/>
                <a:gd name="T11" fmla="*/ 2 h 22"/>
                <a:gd name="T12" fmla="*/ 34 w 44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2">
                  <a:moveTo>
                    <a:pt x="12" y="22"/>
                  </a:moveTo>
                  <a:cubicBezTo>
                    <a:pt x="12" y="22"/>
                    <a:pt x="0" y="6"/>
                    <a:pt x="6" y="2"/>
                  </a:cubicBezTo>
                  <a:cubicBezTo>
                    <a:pt x="8" y="0"/>
                    <a:pt x="11" y="7"/>
                    <a:pt x="14" y="7"/>
                  </a:cubicBezTo>
                  <a:cubicBezTo>
                    <a:pt x="16" y="7"/>
                    <a:pt x="17" y="2"/>
                    <a:pt x="22" y="2"/>
                  </a:cubicBezTo>
                  <a:cubicBezTo>
                    <a:pt x="25" y="2"/>
                    <a:pt x="27" y="6"/>
                    <a:pt x="30" y="6"/>
                  </a:cubicBezTo>
                  <a:cubicBezTo>
                    <a:pt x="34" y="6"/>
                    <a:pt x="34" y="2"/>
                    <a:pt x="39" y="2"/>
                  </a:cubicBezTo>
                  <a:cubicBezTo>
                    <a:pt x="44" y="2"/>
                    <a:pt x="42" y="14"/>
                    <a:pt x="34" y="22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38" name="Group 127">
            <a:extLst>
              <a:ext uri="{FF2B5EF4-FFF2-40B4-BE49-F238E27FC236}">
                <a16:creationId xmlns="" xmlns:a16="http://schemas.microsoft.com/office/drawing/2014/main" id="{25F86CF3-3595-400F-B8F7-87C398A188E6}"/>
              </a:ext>
            </a:extLst>
          </p:cNvPr>
          <p:cNvGrpSpPr/>
          <p:nvPr/>
        </p:nvGrpSpPr>
        <p:grpSpPr>
          <a:xfrm>
            <a:off x="6049733" y="5643842"/>
            <a:ext cx="321070" cy="280606"/>
            <a:chOff x="3617913" y="1801813"/>
            <a:chExt cx="542926" cy="534987"/>
          </a:xfrm>
        </p:grpSpPr>
        <p:sp>
          <p:nvSpPr>
            <p:cNvPr id="39" name="Freeform 76">
              <a:extLst>
                <a:ext uri="{FF2B5EF4-FFF2-40B4-BE49-F238E27FC236}">
                  <a16:creationId xmlns="" xmlns:a16="http://schemas.microsoft.com/office/drawing/2014/main" id="{0B23B682-AFBC-4683-B06D-E3032C56C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326" y="1801813"/>
              <a:ext cx="180975" cy="146050"/>
            </a:xfrm>
            <a:custGeom>
              <a:avLst/>
              <a:gdLst>
                <a:gd name="T0" fmla="*/ 2 w 26"/>
                <a:gd name="T1" fmla="*/ 21 h 21"/>
                <a:gd name="T2" fmla="*/ 0 w 26"/>
                <a:gd name="T3" fmla="*/ 13 h 21"/>
                <a:gd name="T4" fmla="*/ 13 w 26"/>
                <a:gd name="T5" fmla="*/ 0 h 21"/>
                <a:gd name="T6" fmla="*/ 26 w 26"/>
                <a:gd name="T7" fmla="*/ 13 h 21"/>
                <a:gd name="T8" fmla="*/ 26 w 26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2" y="21"/>
                  </a:moveTo>
                  <a:cubicBezTo>
                    <a:pt x="1" y="19"/>
                    <a:pt x="0" y="16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14"/>
                    <a:pt x="26" y="15"/>
                    <a:pt x="26" y="16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Rectangle 77">
              <a:extLst>
                <a:ext uri="{FF2B5EF4-FFF2-40B4-BE49-F238E27FC236}">
                  <a16:creationId xmlns="" xmlns:a16="http://schemas.microsoft.com/office/drawing/2014/main" id="{9A9B99F2-20C4-4201-ACA8-975808ECC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1" y="2038350"/>
              <a:ext cx="34925" cy="41275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78">
              <a:extLst>
                <a:ext uri="{FF2B5EF4-FFF2-40B4-BE49-F238E27FC236}">
                  <a16:creationId xmlns="" xmlns:a16="http://schemas.microsoft.com/office/drawing/2014/main" id="{7DA666D4-508D-442C-8FFB-8336449B7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2038350"/>
              <a:ext cx="69850" cy="76200"/>
            </a:xfrm>
            <a:custGeom>
              <a:avLst/>
              <a:gdLst>
                <a:gd name="T0" fmla="*/ 10 w 10"/>
                <a:gd name="T1" fmla="*/ 11 h 11"/>
                <a:gd name="T2" fmla="*/ 0 w 10"/>
                <a:gd name="T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11">
                  <a:moveTo>
                    <a:pt x="10" y="11"/>
                  </a:moveTo>
                  <a:cubicBezTo>
                    <a:pt x="1" y="11"/>
                    <a:pt x="0" y="0"/>
                    <a:pt x="0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Line 79">
              <a:extLst>
                <a:ext uri="{FF2B5EF4-FFF2-40B4-BE49-F238E27FC236}">
                  <a16:creationId xmlns="" xmlns:a16="http://schemas.microsoft.com/office/drawing/2014/main" id="{6EF64C55-1ACA-4304-82EB-FA142A9D6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7976" y="2079625"/>
              <a:ext cx="0" cy="0"/>
            </a:xfrm>
            <a:prstGeom prst="line">
              <a:avLst/>
            </a:pr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Line 80">
              <a:extLst>
                <a:ext uri="{FF2B5EF4-FFF2-40B4-BE49-F238E27FC236}">
                  <a16:creationId xmlns="" xmlns:a16="http://schemas.microsoft.com/office/drawing/2014/main" id="{31CE7F88-3055-4AA3-AB40-D7422B707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7976" y="2149475"/>
              <a:ext cx="0" cy="0"/>
            </a:xfrm>
            <a:prstGeom prst="line">
              <a:avLst/>
            </a:pr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81">
              <a:extLst>
                <a:ext uri="{FF2B5EF4-FFF2-40B4-BE49-F238E27FC236}">
                  <a16:creationId xmlns="" xmlns:a16="http://schemas.microsoft.com/office/drawing/2014/main" id="{B129BCD4-19EF-452B-9AE6-5E7184ADB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3" y="2149475"/>
              <a:ext cx="144463" cy="187325"/>
            </a:xfrm>
            <a:custGeom>
              <a:avLst/>
              <a:gdLst>
                <a:gd name="T0" fmla="*/ 0 w 21"/>
                <a:gd name="T1" fmla="*/ 18 h 27"/>
                <a:gd name="T2" fmla="*/ 4 w 21"/>
                <a:gd name="T3" fmla="*/ 27 h 27"/>
                <a:gd name="T4" fmla="*/ 14 w 21"/>
                <a:gd name="T5" fmla="*/ 23 h 27"/>
                <a:gd name="T6" fmla="*/ 10 w 21"/>
                <a:gd name="T7" fmla="*/ 13 h 27"/>
                <a:gd name="T8" fmla="*/ 10 w 21"/>
                <a:gd name="T9" fmla="*/ 13 h 27"/>
                <a:gd name="T10" fmla="*/ 21 w 21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7">
                  <a:moveTo>
                    <a:pt x="0" y="18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5" y="10"/>
                    <a:pt x="19" y="6"/>
                    <a:pt x="21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82">
              <a:extLst>
                <a:ext uri="{FF2B5EF4-FFF2-40B4-BE49-F238E27FC236}">
                  <a16:creationId xmlns="" xmlns:a16="http://schemas.microsoft.com/office/drawing/2014/main" id="{0AFE61A8-CD59-4DAC-BCFA-5F5FB86D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1905000"/>
              <a:ext cx="430213" cy="431800"/>
            </a:xfrm>
            <a:custGeom>
              <a:avLst/>
              <a:gdLst>
                <a:gd name="T0" fmla="*/ 62 w 62"/>
                <a:gd name="T1" fmla="*/ 25 h 62"/>
                <a:gd name="T2" fmla="*/ 54 w 62"/>
                <a:gd name="T3" fmla="*/ 14 h 62"/>
                <a:gd name="T4" fmla="*/ 54 w 62"/>
                <a:gd name="T5" fmla="*/ 14 h 62"/>
                <a:gd name="T6" fmla="*/ 60 w 62"/>
                <a:gd name="T7" fmla="*/ 1 h 62"/>
                <a:gd name="T8" fmla="*/ 43 w 62"/>
                <a:gd name="T9" fmla="*/ 8 h 62"/>
                <a:gd name="T10" fmla="*/ 31 w 62"/>
                <a:gd name="T11" fmla="*/ 6 h 62"/>
                <a:gd name="T12" fmla="*/ 0 w 62"/>
                <a:gd name="T13" fmla="*/ 30 h 62"/>
                <a:gd name="T14" fmla="*/ 12 w 62"/>
                <a:gd name="T15" fmla="*/ 48 h 62"/>
                <a:gd name="T16" fmla="*/ 8 w 62"/>
                <a:gd name="T17" fmla="*/ 58 h 62"/>
                <a:gd name="T18" fmla="*/ 18 w 62"/>
                <a:gd name="T19" fmla="*/ 62 h 62"/>
                <a:gd name="T20" fmla="*/ 21 w 62"/>
                <a:gd name="T21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62">
                  <a:moveTo>
                    <a:pt x="62" y="25"/>
                  </a:moveTo>
                  <a:cubicBezTo>
                    <a:pt x="60" y="20"/>
                    <a:pt x="58" y="17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5"/>
                    <a:pt x="60" y="1"/>
                    <a:pt x="60" y="1"/>
                  </a:cubicBezTo>
                  <a:cubicBezTo>
                    <a:pt x="60" y="1"/>
                    <a:pt x="50" y="0"/>
                    <a:pt x="43" y="8"/>
                  </a:cubicBezTo>
                  <a:cubicBezTo>
                    <a:pt x="40" y="6"/>
                    <a:pt x="36" y="6"/>
                    <a:pt x="31" y="6"/>
                  </a:cubicBezTo>
                  <a:cubicBezTo>
                    <a:pt x="14" y="6"/>
                    <a:pt x="0" y="17"/>
                    <a:pt x="0" y="30"/>
                  </a:cubicBezTo>
                  <a:cubicBezTo>
                    <a:pt x="0" y="37"/>
                    <a:pt x="5" y="44"/>
                    <a:pt x="12" y="4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1" y="53"/>
                    <a:pt x="21" y="53"/>
                    <a:pt x="21" y="53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83">
              <a:extLst>
                <a:ext uri="{FF2B5EF4-FFF2-40B4-BE49-F238E27FC236}">
                  <a16:creationId xmlns="" xmlns:a16="http://schemas.microsoft.com/office/drawing/2014/main" id="{F5FF494E-3247-4237-8936-2B735F983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6" y="2079625"/>
              <a:ext cx="42863" cy="69850"/>
            </a:xfrm>
            <a:custGeom>
              <a:avLst/>
              <a:gdLst>
                <a:gd name="T0" fmla="*/ 0 w 27"/>
                <a:gd name="T1" fmla="*/ 44 h 44"/>
                <a:gd name="T2" fmla="*/ 27 w 27"/>
                <a:gd name="T3" fmla="*/ 44 h 44"/>
                <a:gd name="T4" fmla="*/ 27 w 27"/>
                <a:gd name="T5" fmla="*/ 0 h 44"/>
                <a:gd name="T6" fmla="*/ 0 w 27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4">
                  <a:moveTo>
                    <a:pt x="0" y="44"/>
                  </a:moveTo>
                  <a:lnTo>
                    <a:pt x="27" y="44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84">
              <a:extLst>
                <a:ext uri="{FF2B5EF4-FFF2-40B4-BE49-F238E27FC236}">
                  <a16:creationId xmlns="" xmlns:a16="http://schemas.microsoft.com/office/drawing/2014/main" id="{A6D079CB-31D2-43BD-800C-412C70005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813" y="2273300"/>
              <a:ext cx="139700" cy="14288"/>
            </a:xfrm>
            <a:custGeom>
              <a:avLst/>
              <a:gdLst>
                <a:gd name="T0" fmla="*/ 0 w 20"/>
                <a:gd name="T1" fmla="*/ 0 h 2"/>
                <a:gd name="T2" fmla="*/ 10 w 20"/>
                <a:gd name="T3" fmla="*/ 2 h 2"/>
                <a:gd name="T4" fmla="*/ 20 w 2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">
                  <a:moveTo>
                    <a:pt x="0" y="0"/>
                  </a:moveTo>
                  <a:cubicBezTo>
                    <a:pt x="0" y="0"/>
                    <a:pt x="4" y="2"/>
                    <a:pt x="10" y="2"/>
                  </a:cubicBezTo>
                  <a:cubicBezTo>
                    <a:pt x="17" y="2"/>
                    <a:pt x="20" y="0"/>
                    <a:pt x="20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11882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Jövőtervező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1200" dirty="0" smtClean="0">
                <a:latin typeface="+mj-lt"/>
              </a:rPr>
              <a:t> * 2 %  hozam es 4%  index kalkulációval </a:t>
            </a:r>
            <a:endParaRPr lang="hu-HU" sz="1200" dirty="0">
              <a:latin typeface="+mj-lt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Taníttatás Programok</a:t>
            </a:r>
            <a:endParaRPr lang="hu-HU" dirty="0"/>
          </a:p>
          <a:p>
            <a:endParaRPr lang="hu-HU" dirty="0"/>
          </a:p>
        </p:txBody>
      </p:sp>
      <p:pic>
        <p:nvPicPr>
          <p:cNvPr id="7" name="Kép helye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7" t="-1592" r="29887" b="1592"/>
          <a:stretch/>
        </p:blipFill>
        <p:spPr/>
      </p:pic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1503"/>
              </p:ext>
            </p:extLst>
          </p:nvPr>
        </p:nvGraphicFramePr>
        <p:xfrm>
          <a:off x="571501" y="2517692"/>
          <a:ext cx="7486649" cy="32649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78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73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438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Programok </a:t>
                      </a:r>
                      <a:r>
                        <a:rPr lang="hu-H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neve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Kvalitás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Talentum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Magister</a:t>
                      </a:r>
                      <a:r>
                        <a:rPr lang="hu-H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91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Megcélzott lejárati kifizetés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 3 000 </a:t>
                      </a:r>
                      <a:r>
                        <a:rPr lang="hu-H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r>
                        <a:rPr lang="hu-H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hu-H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  <a:endParaRPr lang="hu-H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 5 000 </a:t>
                      </a:r>
                      <a:r>
                        <a:rPr lang="hu-H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r>
                        <a:rPr lang="hu-H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Ft</a:t>
                      </a:r>
                      <a:endParaRPr lang="hu-H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 7 000 </a:t>
                      </a:r>
                      <a:r>
                        <a:rPr lang="hu-H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r>
                        <a:rPr lang="hu-H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Ft</a:t>
                      </a:r>
                      <a:endParaRPr lang="hu-H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91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Megtakarítási rész </a:t>
                      </a:r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(15 év)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</a:t>
                      </a:r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000 </a:t>
                      </a:r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Ft/hó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 </a:t>
                      </a:r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</a:t>
                      </a:r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000 </a:t>
                      </a:r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Ft/hó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  </a:t>
                      </a:r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000 </a:t>
                      </a:r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Ft/hó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91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Alapbiztosítás haláleseti BÖ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 3 000 </a:t>
                      </a:r>
                      <a:r>
                        <a:rPr lang="hu-HU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 5 000 </a:t>
                      </a:r>
                      <a:r>
                        <a:rPr lang="hu-H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Ft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 7 000 </a:t>
                      </a:r>
                      <a:r>
                        <a:rPr lang="hu-H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Ft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91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Term Fix BÖ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 3 000 </a:t>
                      </a:r>
                      <a:r>
                        <a:rPr lang="hu-H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Ft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 5 000 </a:t>
                      </a:r>
                      <a:r>
                        <a:rPr lang="hu-H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Ft</a:t>
                      </a: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 7 000 </a:t>
                      </a:r>
                      <a:r>
                        <a:rPr lang="hu-H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Ft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91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Kritikus 20 elemű BÖ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 1 000 </a:t>
                      </a:r>
                      <a:r>
                        <a:rPr lang="hu-H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Ft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 2 000 </a:t>
                      </a:r>
                      <a:r>
                        <a:rPr lang="hu-H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Ft</a:t>
                      </a: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 3 000 </a:t>
                      </a:r>
                      <a:r>
                        <a:rPr lang="hu-H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Ft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91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TB rokkantság BÖ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 3 000 </a:t>
                      </a:r>
                      <a:r>
                        <a:rPr lang="hu-H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Ft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 5 000 </a:t>
                      </a:r>
                      <a:r>
                        <a:rPr lang="hu-H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Ft</a:t>
                      </a: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 7 000 </a:t>
                      </a:r>
                      <a:r>
                        <a:rPr lang="hu-H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r>
                        <a:rPr lang="hu-H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Ft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8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r="20535"/>
          <a:stretch>
            <a:fillRect/>
          </a:stretch>
        </p:blipFill>
        <p:spPr/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Személyre szóló kötvény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endParaRPr lang="hu-HU" sz="2400" dirty="0" smtClean="0"/>
          </a:p>
          <a:p>
            <a:pPr lvl="0"/>
            <a:r>
              <a:rPr lang="hu-HU" sz="2400" dirty="0" smtClean="0"/>
              <a:t>______________________ </a:t>
            </a:r>
            <a:r>
              <a:rPr lang="hu-HU" sz="2400" dirty="0"/>
              <a:t>jövőbeni terveinek megvalósítását segítő biztosítás.</a:t>
            </a:r>
          </a:p>
          <a:p>
            <a:pPr lvl="0"/>
            <a:r>
              <a:rPr lang="hu-HU" sz="2400" dirty="0"/>
              <a:t>______________________ tanulmányainak finanszírozására.</a:t>
            </a:r>
          </a:p>
          <a:p>
            <a:pPr lvl="0"/>
            <a:r>
              <a:rPr lang="hu-HU" sz="2400" dirty="0"/>
              <a:t>______________________ életkezdésének finanszírozására.</a:t>
            </a:r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2409950" y="2238998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István</a:t>
            </a:r>
            <a:endParaRPr lang="hu-HU" sz="2400" dirty="0">
              <a:solidFill>
                <a:srgbClr val="0070C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382884" y="3040894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Katalin</a:t>
            </a:r>
            <a:endParaRPr lang="hu-HU" sz="2400" dirty="0">
              <a:solidFill>
                <a:srgbClr val="0070C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689230" y="3808606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Sándor és Klára</a:t>
            </a:r>
            <a:endParaRPr lang="hu-H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 felület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Csomagajánlat és változtathatóság </a:t>
            </a:r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53" y="1834124"/>
            <a:ext cx="8713694" cy="431650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6" name="Ellipszis 5"/>
          <p:cNvSpPr/>
          <p:nvPr/>
        </p:nvSpPr>
        <p:spPr>
          <a:xfrm>
            <a:off x="1828800" y="4007224"/>
            <a:ext cx="1627094" cy="38996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684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4" t="9820" r="11383" b="25926"/>
          <a:stretch/>
        </p:blipFill>
        <p:spPr bwMode="auto">
          <a:xfrm>
            <a:off x="133624" y="100384"/>
            <a:ext cx="11239226" cy="616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zis 5"/>
          <p:cNvSpPr/>
          <p:nvPr/>
        </p:nvSpPr>
        <p:spPr>
          <a:xfrm>
            <a:off x="6696552" y="2480423"/>
            <a:ext cx="1627094" cy="38996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6696552" y="4927907"/>
            <a:ext cx="1627094" cy="38996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03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9" t="36223" r="11436"/>
          <a:stretch/>
        </p:blipFill>
        <p:spPr bwMode="auto">
          <a:xfrm>
            <a:off x="164762" y="219886"/>
            <a:ext cx="10960438" cy="609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zis 5"/>
          <p:cNvSpPr/>
          <p:nvPr/>
        </p:nvSpPr>
        <p:spPr>
          <a:xfrm>
            <a:off x="6477000" y="5156948"/>
            <a:ext cx="1627094" cy="38996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52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Névre szóló cél megjelölhető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48" y="1922930"/>
            <a:ext cx="10794345" cy="38579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5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2019. szeptember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Kép helye 7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90" r="5938" b="-190"/>
          <a:stretch/>
        </p:blipFill>
        <p:spPr/>
      </p:pic>
      <p:pic>
        <p:nvPicPr>
          <p:cNvPr id="6" name="Kép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2" y="1600200"/>
            <a:ext cx="8096563" cy="451668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687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gon prezentáció 2019">
  <a:themeElements>
    <a:clrScheme name="Aegon 2019">
      <a:dk1>
        <a:srgbClr val="000000"/>
      </a:dk1>
      <a:lt1>
        <a:srgbClr val="FFFFFF"/>
      </a:lt1>
      <a:dk2>
        <a:srgbClr val="003C64"/>
      </a:dk2>
      <a:lt2>
        <a:srgbClr val="3395D3"/>
      </a:lt2>
      <a:accent1>
        <a:srgbClr val="0069B4"/>
      </a:accent1>
      <a:accent2>
        <a:srgbClr val="764AA0"/>
      </a:accent2>
      <a:accent3>
        <a:srgbClr val="EE0000"/>
      </a:accent3>
      <a:accent4>
        <a:srgbClr val="F27D00"/>
      </a:accent4>
      <a:accent5>
        <a:srgbClr val="FDC828"/>
      </a:accent5>
      <a:accent6>
        <a:srgbClr val="2BAEA3"/>
      </a:accent6>
      <a:hlink>
        <a:srgbClr val="1D1D1D"/>
      </a:hlink>
      <a:folHlink>
        <a:srgbClr val="E8E8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tuGBN_AEG_Temp_group_April 2019_3" id="{8E9CC53B-3DE0-4C07-8717-4ED33CBF69D7}" vid="{07B2A21B-876B-4910-BE49-083CC839F9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12790</TotalTime>
  <Words>95</Words>
  <Application>Microsoft Office PowerPoint</Application>
  <PresentationFormat>Egyéni</PresentationFormat>
  <Paragraphs>52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Aegon prezentáció 2019</vt:lpstr>
      <vt:lpstr>Taníttatás programok  2019 szeptembertől </vt:lpstr>
      <vt:lpstr>Miért takarékoskodunk?</vt:lpstr>
      <vt:lpstr>Jövőtervező</vt:lpstr>
      <vt:lpstr>Személyre szóló kötvény</vt:lpstr>
      <vt:lpstr>FE felület </vt:lpstr>
      <vt:lpstr>PowerPoint bemutató</vt:lpstr>
      <vt:lpstr>PowerPoint bemutató</vt:lpstr>
      <vt:lpstr>Névre szóló cél megjelölhető </vt:lpstr>
      <vt:lpstr>PowerPoint bemutató</vt:lpstr>
      <vt:lpstr>Értékesítési segédanyag </vt:lpstr>
      <vt:lpstr>Értékesítési segédanyag </vt:lpstr>
      <vt:lpstr>Értékesítési segédanyag </vt:lpstr>
      <vt:lpstr>PowerPoint bemutató</vt:lpstr>
      <vt:lpstr>PowerPoint bemutató</vt:lpstr>
    </vt:vector>
  </TitlesOfParts>
  <Company>Member Company of the AEGON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 to Aegon</dc:title>
  <dc:creator>Gabri Luijer</dc:creator>
  <cp:lastModifiedBy>Millisitsné Balogh, Pálma</cp:lastModifiedBy>
  <cp:revision>72</cp:revision>
  <cp:lastPrinted>2018-08-03T12:21:08Z</cp:lastPrinted>
  <dcterms:created xsi:type="dcterms:W3CDTF">2019-04-15T09:13:13Z</dcterms:created>
  <dcterms:modified xsi:type="dcterms:W3CDTF">2019-09-03T10:19:36Z</dcterms:modified>
</cp:coreProperties>
</file>