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5" r:id="rId2"/>
    <p:sldId id="330" r:id="rId3"/>
    <p:sldId id="321" r:id="rId4"/>
    <p:sldId id="332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zőke István" initials="SI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D1E20"/>
    <a:srgbClr val="DF4133"/>
    <a:srgbClr val="E73139"/>
    <a:srgbClr val="D22D32"/>
    <a:srgbClr val="7F7F7F"/>
    <a:srgbClr val="AF0819"/>
    <a:srgbClr val="BD0D22"/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425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2022" y="-180"/>
      </p:cViewPr>
      <p:guideLst>
        <p:guide orient="horz" pos="3770"/>
        <p:guide pos="55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9B431-7C8C-274A-BA33-7C21C85E3BE4}" type="datetime1">
              <a:rPr lang="it-IT" smtClean="0"/>
              <a:t>08/01/2016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03916-887A-F043-AD49-BF0A69ACF5F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1277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9682E-FB58-D249-BB85-C718355B86BE}" type="datetime1">
              <a:rPr lang="it-IT" smtClean="0"/>
              <a:t>08/01/2016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168C7-CDE6-B24B-B7C6-F8E72CFBA8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0630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02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2130426"/>
            <a:ext cx="8386686" cy="869098"/>
          </a:xfrm>
        </p:spPr>
        <p:txBody>
          <a:bodyPr/>
          <a:lstStyle>
            <a:lvl1pPr>
              <a:lnSpc>
                <a:spcPts val="3500"/>
              </a:lnSpc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33/35pt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3105306"/>
            <a:ext cx="8386686" cy="71226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2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Prezentáció alcíme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20/24pt</a:t>
            </a:r>
            <a:endParaRPr lang="it-IT" dirty="0"/>
          </a:p>
        </p:txBody>
      </p:sp>
      <p:sp>
        <p:nvSpPr>
          <p:cNvPr id="15" name="Segnaposto testo 3"/>
          <p:cNvSpPr>
            <a:spLocks noGrp="1"/>
          </p:cNvSpPr>
          <p:nvPr>
            <p:ph type="body" sz="quarter" idx="11" hasCustomPrompt="1"/>
          </p:nvPr>
        </p:nvSpPr>
        <p:spPr>
          <a:xfrm>
            <a:off x="6338689" y="511079"/>
            <a:ext cx="2387600" cy="3556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Szervezeti egység neve</a:t>
            </a:r>
            <a:endParaRPr lang="it-IT" dirty="0" smtClean="0"/>
          </a:p>
        </p:txBody>
      </p:sp>
      <p:sp>
        <p:nvSpPr>
          <p:cNvPr id="16" name="Segnaposto testo 3"/>
          <p:cNvSpPr>
            <a:spLocks noGrp="1"/>
          </p:cNvSpPr>
          <p:nvPr>
            <p:ph type="body" sz="quarter" idx="12" hasCustomPrompt="1"/>
          </p:nvPr>
        </p:nvSpPr>
        <p:spPr>
          <a:xfrm>
            <a:off x="6338689" y="1096050"/>
            <a:ext cx="2387600" cy="355600"/>
          </a:xfrm>
        </p:spPr>
        <p:txBody>
          <a:bodyPr/>
          <a:lstStyle>
            <a:lvl1pPr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Ország neve</a:t>
            </a:r>
            <a:endParaRPr lang="it-IT" dirty="0" smtClean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/>
          <a:srcRect r="21050"/>
          <a:stretch/>
        </p:blipFill>
        <p:spPr>
          <a:xfrm>
            <a:off x="0" y="0"/>
            <a:ext cx="200533" cy="6858000"/>
          </a:xfrm>
          <a:prstGeom prst="rect">
            <a:avLst/>
          </a:prstGeom>
        </p:spPr>
      </p:pic>
      <p:pic>
        <p:nvPicPr>
          <p:cNvPr id="19" name="Immagin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7300" y="287166"/>
            <a:ext cx="864000" cy="70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59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Table + Text Big bullet: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20" name="Segnaposto tabella 4"/>
          <p:cNvSpPr>
            <a:spLocks noGrp="1"/>
          </p:cNvSpPr>
          <p:nvPr>
            <p:ph type="tbl" sz="quarter" idx="19"/>
          </p:nvPr>
        </p:nvSpPr>
        <p:spPr>
          <a:xfrm>
            <a:off x="347663" y="1682750"/>
            <a:ext cx="8386762" cy="2976563"/>
          </a:xfrm>
        </p:spPr>
        <p:txBody>
          <a:bodyPr/>
          <a:lstStyle/>
          <a:p>
            <a:r>
              <a:rPr lang="hu-HU" smtClean="0"/>
              <a:t>Táblázat beszúrásához kattintson az ikonra</a:t>
            </a:r>
            <a:endParaRPr lang="it-IT"/>
          </a:p>
        </p:txBody>
      </p:sp>
      <p:pic>
        <p:nvPicPr>
          <p:cNvPr id="22" name="Immagin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3"/>
          <a:srcRect l="1" r="14959" b="85913"/>
          <a:stretch/>
        </p:blipFill>
        <p:spPr>
          <a:xfrm>
            <a:off x="0" y="0"/>
            <a:ext cx="216000" cy="966080"/>
          </a:xfrm>
          <a:prstGeom prst="rect">
            <a:avLst/>
          </a:prstGeom>
        </p:spPr>
      </p:pic>
      <p:sp>
        <p:nvSpPr>
          <p:cNvPr id="15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451877"/>
            <a:ext cx="8386686" cy="557458"/>
          </a:xfrm>
        </p:spPr>
        <p:txBody>
          <a:bodyPr/>
          <a:lstStyle>
            <a:lvl1pPr>
              <a:lnSpc>
                <a:spcPts val="2200"/>
              </a:lnSpc>
              <a:defRPr sz="2000" b="0" i="0" baseline="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Slide </a:t>
            </a:r>
            <a:r>
              <a:rPr lang="hu-HU" dirty="0" smtClean="0"/>
              <a:t>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20/22pt</a:t>
            </a:r>
            <a:endParaRPr lang="it-IT" dirty="0"/>
          </a:p>
        </p:txBody>
      </p:sp>
      <p:sp>
        <p:nvSpPr>
          <p:cNvPr id="18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1070623"/>
            <a:ext cx="8386686" cy="45640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500"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Slide </a:t>
            </a:r>
            <a:r>
              <a:rPr lang="hu-HU" dirty="0" smtClean="0"/>
              <a:t>alcíme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15/17pt</a:t>
            </a:r>
            <a:endParaRPr lang="it-IT" dirty="0"/>
          </a:p>
        </p:txBody>
      </p:sp>
      <p:sp>
        <p:nvSpPr>
          <p:cNvPr id="19" name="Segnaposto testo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0" y="273559"/>
            <a:ext cx="2223124" cy="115990"/>
          </a:xfrm>
        </p:spPr>
        <p:txBody>
          <a:bodyPr>
            <a:normAutofit/>
          </a:bodyPr>
          <a:lstStyle>
            <a:lvl1pPr>
              <a:lnSpc>
                <a:spcPts val="700"/>
              </a:lnSpc>
              <a:defRPr sz="7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 smtClean="0"/>
              <a:t>Fejezet </a:t>
            </a:r>
            <a:r>
              <a:rPr lang="it-IT" dirty="0" smtClean="0"/>
              <a:t>00</a:t>
            </a:r>
            <a:endParaRPr lang="it-IT" dirty="0"/>
          </a:p>
        </p:txBody>
      </p:sp>
      <p:sp>
        <p:nvSpPr>
          <p:cNvPr id="16" name="Segnaposto testo 18"/>
          <p:cNvSpPr>
            <a:spLocks noGrp="1"/>
          </p:cNvSpPr>
          <p:nvPr>
            <p:ph type="body" sz="quarter" idx="14"/>
          </p:nvPr>
        </p:nvSpPr>
        <p:spPr>
          <a:xfrm>
            <a:off x="347663" y="4763496"/>
            <a:ext cx="8391525" cy="1302390"/>
          </a:xfrm>
        </p:spPr>
        <p:txBody>
          <a:bodyPr wrap="square"/>
          <a:lstStyle>
            <a:lvl1pPr marL="0" indent="0" algn="l">
              <a:lnSpc>
                <a:spcPts val="2200"/>
              </a:lnSpc>
              <a:buClr>
                <a:schemeClr val="tx2"/>
              </a:buClr>
              <a:buFont typeface="Wingdings" charset="2"/>
              <a:buChar char="v"/>
              <a:defRPr sz="2000" b="1" i="0" baseline="0"/>
            </a:lvl1pPr>
            <a:lvl2pPr marL="410400" indent="-194400">
              <a:lnSpc>
                <a:spcPts val="1600"/>
              </a:lnSpc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 sz="1000" baseline="0"/>
            </a:lvl2pPr>
            <a:lvl3pPr marL="410400" indent="-194400">
              <a:buClr>
                <a:schemeClr val="tx1"/>
              </a:buClr>
              <a:buFont typeface="Lucida Grande"/>
              <a:buChar char="-"/>
              <a:defRPr sz="1000"/>
            </a:lvl3pPr>
            <a:lvl4pPr marL="410400" indent="-194400">
              <a:defRPr sz="1000"/>
            </a:lvl4pPr>
            <a:lvl5pPr marL="410400" indent="-194400">
              <a:buClr>
                <a:schemeClr val="tx1"/>
              </a:buClr>
              <a:buFont typeface="Wingdings" charset="2"/>
              <a:buChar char="Ø"/>
              <a:defRPr sz="10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 dirty="0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6963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Charts + Tables: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endParaRPr lang="it-IT" dirty="0"/>
          </a:p>
        </p:txBody>
      </p:sp>
      <p:sp>
        <p:nvSpPr>
          <p:cNvPr id="18" name="Segnaposto grafico 17"/>
          <p:cNvSpPr>
            <a:spLocks noGrp="1"/>
          </p:cNvSpPr>
          <p:nvPr>
            <p:ph type="chart" sz="quarter" idx="17"/>
          </p:nvPr>
        </p:nvSpPr>
        <p:spPr>
          <a:xfrm>
            <a:off x="4613300" y="1698839"/>
            <a:ext cx="4126071" cy="2101273"/>
          </a:xfrm>
        </p:spPr>
        <p:txBody>
          <a:bodyPr/>
          <a:lstStyle/>
          <a:p>
            <a:r>
              <a:rPr lang="hu-HU" smtClean="0"/>
              <a:t>Diagram beszúrásához kattintson az ikonra</a:t>
            </a:r>
            <a:endParaRPr lang="it-IT"/>
          </a:p>
        </p:txBody>
      </p:sp>
      <p:sp>
        <p:nvSpPr>
          <p:cNvPr id="24" name="Segnaposto tabella 2"/>
          <p:cNvSpPr>
            <a:spLocks noGrp="1"/>
          </p:cNvSpPr>
          <p:nvPr>
            <p:ph type="tbl" sz="quarter" idx="21"/>
          </p:nvPr>
        </p:nvSpPr>
        <p:spPr>
          <a:xfrm>
            <a:off x="4613301" y="4066642"/>
            <a:ext cx="4120686" cy="2016945"/>
          </a:xfrm>
        </p:spPr>
        <p:txBody>
          <a:bodyPr/>
          <a:lstStyle/>
          <a:p>
            <a:r>
              <a:rPr lang="hu-HU" smtClean="0"/>
              <a:t>Táblázat beszúrásához kattintson az ikonra</a:t>
            </a:r>
            <a:endParaRPr lang="it-IT"/>
          </a:p>
        </p:txBody>
      </p:sp>
      <p:sp>
        <p:nvSpPr>
          <p:cNvPr id="25" name="Segnaposto grafico 17"/>
          <p:cNvSpPr>
            <a:spLocks noGrp="1"/>
          </p:cNvSpPr>
          <p:nvPr>
            <p:ph type="chart" sz="quarter" idx="22"/>
          </p:nvPr>
        </p:nvSpPr>
        <p:spPr>
          <a:xfrm>
            <a:off x="347300" y="1698839"/>
            <a:ext cx="4126071" cy="2101273"/>
          </a:xfrm>
        </p:spPr>
        <p:txBody>
          <a:bodyPr/>
          <a:lstStyle/>
          <a:p>
            <a:r>
              <a:rPr lang="hu-HU" smtClean="0"/>
              <a:t>Diagram beszúrásához kattintson az ikonra</a:t>
            </a:r>
            <a:endParaRPr lang="it-IT"/>
          </a:p>
        </p:txBody>
      </p:sp>
      <p:sp>
        <p:nvSpPr>
          <p:cNvPr id="26" name="Segnaposto tabella 2"/>
          <p:cNvSpPr>
            <a:spLocks noGrp="1"/>
          </p:cNvSpPr>
          <p:nvPr>
            <p:ph type="tbl" sz="quarter" idx="23"/>
          </p:nvPr>
        </p:nvSpPr>
        <p:spPr>
          <a:xfrm>
            <a:off x="347301" y="4066642"/>
            <a:ext cx="4120686" cy="2016945"/>
          </a:xfrm>
        </p:spPr>
        <p:txBody>
          <a:bodyPr/>
          <a:lstStyle/>
          <a:p>
            <a:r>
              <a:rPr lang="hu-HU" smtClean="0"/>
              <a:t>Táblázat beszúrásához kattintson az ikonra</a:t>
            </a:r>
            <a:endParaRPr lang="it-IT"/>
          </a:p>
        </p:txBody>
      </p:sp>
      <p:pic>
        <p:nvPicPr>
          <p:cNvPr id="22" name="Immagin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3"/>
          <a:srcRect l="1" r="14959" b="85913"/>
          <a:stretch/>
        </p:blipFill>
        <p:spPr>
          <a:xfrm>
            <a:off x="0" y="0"/>
            <a:ext cx="216000" cy="966080"/>
          </a:xfrm>
          <a:prstGeom prst="rect">
            <a:avLst/>
          </a:prstGeom>
        </p:spPr>
      </p:pic>
      <p:sp>
        <p:nvSpPr>
          <p:cNvPr id="17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451877"/>
            <a:ext cx="8386686" cy="557458"/>
          </a:xfrm>
        </p:spPr>
        <p:txBody>
          <a:bodyPr/>
          <a:lstStyle>
            <a:lvl1pPr>
              <a:lnSpc>
                <a:spcPts val="2200"/>
              </a:lnSpc>
              <a:defRPr sz="2000" b="0" i="0" baseline="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Slide </a:t>
            </a:r>
            <a:r>
              <a:rPr lang="hu-HU" dirty="0" smtClean="0"/>
              <a:t>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20/22pt</a:t>
            </a:r>
            <a:endParaRPr lang="it-IT" dirty="0"/>
          </a:p>
        </p:txBody>
      </p:sp>
      <p:sp>
        <p:nvSpPr>
          <p:cNvPr id="21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1070623"/>
            <a:ext cx="8386686" cy="45640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500"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Slide </a:t>
            </a:r>
            <a:r>
              <a:rPr lang="hu-HU" dirty="0" smtClean="0"/>
              <a:t>alcíme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15/17pt</a:t>
            </a:r>
            <a:endParaRPr lang="it-IT" dirty="0"/>
          </a:p>
        </p:txBody>
      </p:sp>
      <p:sp>
        <p:nvSpPr>
          <p:cNvPr id="27" name="Segnaposto testo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0" y="273559"/>
            <a:ext cx="2223124" cy="115990"/>
          </a:xfrm>
        </p:spPr>
        <p:txBody>
          <a:bodyPr>
            <a:normAutofit/>
          </a:bodyPr>
          <a:lstStyle>
            <a:lvl1pPr>
              <a:lnSpc>
                <a:spcPts val="700"/>
              </a:lnSpc>
              <a:defRPr sz="7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 smtClean="0"/>
              <a:t>Fejezet</a:t>
            </a:r>
            <a:r>
              <a:rPr lang="it-IT" dirty="0" smtClean="0"/>
              <a:t> 00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8321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3"/>
          <a:srcRect l="1" r="14959" b="85913"/>
          <a:stretch/>
        </p:blipFill>
        <p:spPr>
          <a:xfrm>
            <a:off x="0" y="0"/>
            <a:ext cx="216000" cy="966080"/>
          </a:xfrm>
          <a:prstGeom prst="rect">
            <a:avLst/>
          </a:prstGeom>
        </p:spPr>
      </p:pic>
      <p:sp>
        <p:nvSpPr>
          <p:cNvPr id="13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451877"/>
            <a:ext cx="8386686" cy="557458"/>
          </a:xfrm>
        </p:spPr>
        <p:txBody>
          <a:bodyPr/>
          <a:lstStyle>
            <a:lvl1pPr>
              <a:lnSpc>
                <a:spcPts val="2200"/>
              </a:lnSpc>
              <a:defRPr sz="2000" b="0" i="0" baseline="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Slide </a:t>
            </a:r>
            <a:r>
              <a:rPr lang="hu-HU" dirty="0" smtClean="0"/>
              <a:t>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20/22pt</a:t>
            </a:r>
            <a:endParaRPr lang="it-IT" dirty="0"/>
          </a:p>
        </p:txBody>
      </p:sp>
      <p:sp>
        <p:nvSpPr>
          <p:cNvPr id="14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1070623"/>
            <a:ext cx="8386686" cy="45640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500"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Slide </a:t>
            </a:r>
            <a:r>
              <a:rPr lang="hu-HU" dirty="0" smtClean="0"/>
              <a:t>alcíme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15/17pt</a:t>
            </a:r>
            <a:endParaRPr lang="it-IT" dirty="0"/>
          </a:p>
        </p:txBody>
      </p:sp>
      <p:sp>
        <p:nvSpPr>
          <p:cNvPr id="21" name="Segnaposto testo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0" y="273559"/>
            <a:ext cx="2223124" cy="115990"/>
          </a:xfrm>
        </p:spPr>
        <p:txBody>
          <a:bodyPr>
            <a:normAutofit/>
          </a:bodyPr>
          <a:lstStyle>
            <a:lvl1pPr>
              <a:lnSpc>
                <a:spcPts val="700"/>
              </a:lnSpc>
              <a:defRPr sz="7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 smtClean="0"/>
              <a:t>Fejezet</a:t>
            </a:r>
            <a:r>
              <a:rPr lang="it-IT" dirty="0" smtClean="0"/>
              <a:t> 00</a:t>
            </a:r>
            <a:endParaRPr lang="it-IT" dirty="0"/>
          </a:p>
        </p:txBody>
      </p:sp>
      <p:sp>
        <p:nvSpPr>
          <p:cNvPr id="2" name="Freccia destra 1"/>
          <p:cNvSpPr/>
          <p:nvPr userDrawn="1"/>
        </p:nvSpPr>
        <p:spPr>
          <a:xfrm flipV="1">
            <a:off x="347301" y="3728136"/>
            <a:ext cx="8392070" cy="235526"/>
          </a:xfrm>
          <a:prstGeom prst="rightArrow">
            <a:avLst>
              <a:gd name="adj1" fmla="val 50000"/>
              <a:gd name="adj2" fmla="val 15130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161" y="3543601"/>
            <a:ext cx="707688" cy="18453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hu-HU" dirty="0" smtClean="0"/>
              <a:t>Adat</a:t>
            </a:r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347300" y="3171153"/>
            <a:ext cx="1376821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 userDrawn="1"/>
        </p:nvCxnSpPr>
        <p:spPr>
          <a:xfrm flipV="1">
            <a:off x="1047724" y="3171153"/>
            <a:ext cx="0" cy="2924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516304" y="3963662"/>
            <a:ext cx="707688" cy="18453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hu-HU" dirty="0" smtClean="0"/>
              <a:t>Adat</a:t>
            </a:r>
            <a:endParaRPr lang="it-IT" dirty="0"/>
          </a:p>
        </p:txBody>
      </p:sp>
      <p:cxnSp>
        <p:nvCxnSpPr>
          <p:cNvPr id="32" name="Connettore 1 31"/>
          <p:cNvCxnSpPr/>
          <p:nvPr userDrawn="1"/>
        </p:nvCxnSpPr>
        <p:spPr>
          <a:xfrm>
            <a:off x="1170443" y="4510424"/>
            <a:ext cx="1376821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 userDrawn="1"/>
        </p:nvCxnSpPr>
        <p:spPr>
          <a:xfrm flipV="1">
            <a:off x="1870867" y="4217940"/>
            <a:ext cx="0" cy="2924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Segnaposto testo 3"/>
          <p:cNvSpPr>
            <a:spLocks noGrp="1"/>
          </p:cNvSpPr>
          <p:nvPr>
            <p:ph type="body" sz="quarter" idx="16" hasCustomPrompt="1"/>
          </p:nvPr>
        </p:nvSpPr>
        <p:spPr>
          <a:xfrm>
            <a:off x="2306144" y="3543601"/>
            <a:ext cx="707688" cy="18453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hu-HU" dirty="0" smtClean="0"/>
              <a:t>Adat</a:t>
            </a:r>
            <a:endParaRPr lang="it-IT" dirty="0"/>
          </a:p>
        </p:txBody>
      </p:sp>
      <p:cxnSp>
        <p:nvCxnSpPr>
          <p:cNvPr id="35" name="Connettore 1 34"/>
          <p:cNvCxnSpPr/>
          <p:nvPr userDrawn="1"/>
        </p:nvCxnSpPr>
        <p:spPr>
          <a:xfrm>
            <a:off x="1960283" y="3171153"/>
            <a:ext cx="1376821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 userDrawn="1"/>
        </p:nvCxnSpPr>
        <p:spPr>
          <a:xfrm flipV="1">
            <a:off x="2660707" y="3171153"/>
            <a:ext cx="0" cy="2924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egnaposto testo 3"/>
          <p:cNvSpPr>
            <a:spLocks noGrp="1"/>
          </p:cNvSpPr>
          <p:nvPr>
            <p:ph type="body" sz="quarter" idx="17" hasCustomPrompt="1"/>
          </p:nvPr>
        </p:nvSpPr>
        <p:spPr>
          <a:xfrm>
            <a:off x="3140364" y="3963662"/>
            <a:ext cx="707688" cy="18453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hu-HU" dirty="0" smtClean="0"/>
              <a:t>Adat</a:t>
            </a:r>
            <a:endParaRPr lang="it-IT" dirty="0"/>
          </a:p>
        </p:txBody>
      </p:sp>
      <p:cxnSp>
        <p:nvCxnSpPr>
          <p:cNvPr id="41" name="Connettore 1 40"/>
          <p:cNvCxnSpPr/>
          <p:nvPr userDrawn="1"/>
        </p:nvCxnSpPr>
        <p:spPr>
          <a:xfrm>
            <a:off x="2794503" y="4510424"/>
            <a:ext cx="1376821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 userDrawn="1"/>
        </p:nvCxnSpPr>
        <p:spPr>
          <a:xfrm flipV="1">
            <a:off x="3494927" y="4217940"/>
            <a:ext cx="0" cy="2924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egnaposto testo 3"/>
          <p:cNvSpPr>
            <a:spLocks noGrp="1"/>
          </p:cNvSpPr>
          <p:nvPr>
            <p:ph type="body" sz="quarter" idx="18" hasCustomPrompt="1"/>
          </p:nvPr>
        </p:nvSpPr>
        <p:spPr>
          <a:xfrm>
            <a:off x="3921076" y="3543601"/>
            <a:ext cx="707688" cy="18453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hu-HU" dirty="0" smtClean="0"/>
              <a:t>Adat</a:t>
            </a:r>
            <a:endParaRPr lang="it-IT" dirty="0"/>
          </a:p>
        </p:txBody>
      </p:sp>
      <p:cxnSp>
        <p:nvCxnSpPr>
          <p:cNvPr id="44" name="Connettore 1 43"/>
          <p:cNvCxnSpPr/>
          <p:nvPr userDrawn="1"/>
        </p:nvCxnSpPr>
        <p:spPr>
          <a:xfrm>
            <a:off x="3575215" y="3171153"/>
            <a:ext cx="1376821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 userDrawn="1"/>
        </p:nvCxnSpPr>
        <p:spPr>
          <a:xfrm flipV="1">
            <a:off x="4275639" y="3171153"/>
            <a:ext cx="0" cy="2924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Segnaposto testo 3"/>
          <p:cNvSpPr>
            <a:spLocks noGrp="1"/>
          </p:cNvSpPr>
          <p:nvPr>
            <p:ph type="body" sz="quarter" idx="19" hasCustomPrompt="1"/>
          </p:nvPr>
        </p:nvSpPr>
        <p:spPr>
          <a:xfrm>
            <a:off x="4764424" y="3963662"/>
            <a:ext cx="707688" cy="18453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hu-HU" dirty="0" smtClean="0"/>
              <a:t>Adat</a:t>
            </a:r>
            <a:endParaRPr lang="it-IT" dirty="0"/>
          </a:p>
        </p:txBody>
      </p:sp>
      <p:cxnSp>
        <p:nvCxnSpPr>
          <p:cNvPr id="47" name="Connettore 1 46"/>
          <p:cNvCxnSpPr/>
          <p:nvPr userDrawn="1"/>
        </p:nvCxnSpPr>
        <p:spPr>
          <a:xfrm>
            <a:off x="4418563" y="4510424"/>
            <a:ext cx="1376821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 userDrawn="1"/>
        </p:nvCxnSpPr>
        <p:spPr>
          <a:xfrm flipV="1">
            <a:off x="5118987" y="4217940"/>
            <a:ext cx="0" cy="2924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Segnaposto tes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373091" y="3963662"/>
            <a:ext cx="707688" cy="18453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hu-HU" dirty="0" smtClean="0"/>
              <a:t>Adat</a:t>
            </a:r>
            <a:endParaRPr lang="it-IT" dirty="0"/>
          </a:p>
        </p:txBody>
      </p:sp>
      <p:cxnSp>
        <p:nvCxnSpPr>
          <p:cNvPr id="50" name="Connettore 1 49"/>
          <p:cNvCxnSpPr/>
          <p:nvPr userDrawn="1"/>
        </p:nvCxnSpPr>
        <p:spPr>
          <a:xfrm>
            <a:off x="6027230" y="4510424"/>
            <a:ext cx="1376821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 userDrawn="1"/>
        </p:nvCxnSpPr>
        <p:spPr>
          <a:xfrm flipV="1">
            <a:off x="6727654" y="4217940"/>
            <a:ext cx="0" cy="2924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Segnaposto testo 3"/>
          <p:cNvSpPr>
            <a:spLocks noGrp="1"/>
          </p:cNvSpPr>
          <p:nvPr>
            <p:ph type="body" sz="quarter" idx="21" hasCustomPrompt="1"/>
          </p:nvPr>
        </p:nvSpPr>
        <p:spPr>
          <a:xfrm>
            <a:off x="5557715" y="3543601"/>
            <a:ext cx="707688" cy="18453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hu-HU" dirty="0" smtClean="0"/>
              <a:t>Adat</a:t>
            </a:r>
            <a:endParaRPr lang="it-IT" dirty="0"/>
          </a:p>
        </p:txBody>
      </p:sp>
      <p:cxnSp>
        <p:nvCxnSpPr>
          <p:cNvPr id="53" name="Connettore 1 52"/>
          <p:cNvCxnSpPr/>
          <p:nvPr userDrawn="1"/>
        </p:nvCxnSpPr>
        <p:spPr>
          <a:xfrm>
            <a:off x="5211854" y="3171153"/>
            <a:ext cx="1376821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 userDrawn="1"/>
        </p:nvCxnSpPr>
        <p:spPr>
          <a:xfrm flipV="1">
            <a:off x="5912278" y="3171153"/>
            <a:ext cx="0" cy="2924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Segnaposto testo 3"/>
          <p:cNvSpPr>
            <a:spLocks noGrp="1"/>
          </p:cNvSpPr>
          <p:nvPr>
            <p:ph type="body" sz="quarter" idx="22" hasCustomPrompt="1"/>
          </p:nvPr>
        </p:nvSpPr>
        <p:spPr>
          <a:xfrm>
            <a:off x="7166350" y="3543601"/>
            <a:ext cx="707688" cy="18453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hu-HU" dirty="0" smtClean="0"/>
              <a:t>Adat</a:t>
            </a:r>
            <a:endParaRPr lang="it-IT" dirty="0"/>
          </a:p>
        </p:txBody>
      </p:sp>
      <p:cxnSp>
        <p:nvCxnSpPr>
          <p:cNvPr id="56" name="Connettore 1 55"/>
          <p:cNvCxnSpPr/>
          <p:nvPr userDrawn="1"/>
        </p:nvCxnSpPr>
        <p:spPr>
          <a:xfrm>
            <a:off x="6820489" y="3171153"/>
            <a:ext cx="1376821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 userDrawn="1"/>
        </p:nvCxnSpPr>
        <p:spPr>
          <a:xfrm flipV="1">
            <a:off x="7520913" y="3171153"/>
            <a:ext cx="0" cy="2924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Segnaposto testo 59"/>
          <p:cNvSpPr>
            <a:spLocks noGrp="1"/>
          </p:cNvSpPr>
          <p:nvPr>
            <p:ph type="body" sz="quarter" idx="23"/>
          </p:nvPr>
        </p:nvSpPr>
        <p:spPr>
          <a:xfrm>
            <a:off x="347663" y="1662545"/>
            <a:ext cx="1376362" cy="138545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 dirty="0"/>
          </a:p>
        </p:txBody>
      </p:sp>
      <p:sp>
        <p:nvSpPr>
          <p:cNvPr id="61" name="Segnaposto testo 59"/>
          <p:cNvSpPr>
            <a:spLocks noGrp="1"/>
          </p:cNvSpPr>
          <p:nvPr>
            <p:ph type="body" sz="quarter" idx="24"/>
          </p:nvPr>
        </p:nvSpPr>
        <p:spPr>
          <a:xfrm>
            <a:off x="1972526" y="1662545"/>
            <a:ext cx="1376362" cy="138545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 dirty="0"/>
          </a:p>
        </p:txBody>
      </p:sp>
      <p:sp>
        <p:nvSpPr>
          <p:cNvPr id="62" name="Segnaposto testo 59"/>
          <p:cNvSpPr>
            <a:spLocks noGrp="1"/>
          </p:cNvSpPr>
          <p:nvPr>
            <p:ph type="body" sz="quarter" idx="25"/>
          </p:nvPr>
        </p:nvSpPr>
        <p:spPr>
          <a:xfrm>
            <a:off x="3575215" y="1662545"/>
            <a:ext cx="1376362" cy="138545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 dirty="0"/>
          </a:p>
        </p:txBody>
      </p:sp>
      <p:sp>
        <p:nvSpPr>
          <p:cNvPr id="63" name="Segnaposto testo 59"/>
          <p:cNvSpPr>
            <a:spLocks noGrp="1"/>
          </p:cNvSpPr>
          <p:nvPr>
            <p:ph type="body" sz="quarter" idx="26"/>
          </p:nvPr>
        </p:nvSpPr>
        <p:spPr>
          <a:xfrm>
            <a:off x="5222869" y="1662545"/>
            <a:ext cx="1376362" cy="138545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/>
          </a:p>
        </p:txBody>
      </p:sp>
      <p:sp>
        <p:nvSpPr>
          <p:cNvPr id="64" name="Segnaposto testo 59"/>
          <p:cNvSpPr>
            <a:spLocks noGrp="1"/>
          </p:cNvSpPr>
          <p:nvPr>
            <p:ph type="body" sz="quarter" idx="27"/>
          </p:nvPr>
        </p:nvSpPr>
        <p:spPr>
          <a:xfrm>
            <a:off x="6844542" y="1662545"/>
            <a:ext cx="1376362" cy="138545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 dirty="0"/>
          </a:p>
        </p:txBody>
      </p:sp>
      <p:sp>
        <p:nvSpPr>
          <p:cNvPr id="70" name="Segnaposto testo 59"/>
          <p:cNvSpPr>
            <a:spLocks noGrp="1"/>
          </p:cNvSpPr>
          <p:nvPr>
            <p:ph type="body" sz="quarter" idx="29"/>
          </p:nvPr>
        </p:nvSpPr>
        <p:spPr>
          <a:xfrm>
            <a:off x="1172318" y="4633575"/>
            <a:ext cx="1376362" cy="138545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 dirty="0"/>
          </a:p>
        </p:txBody>
      </p:sp>
      <p:sp>
        <p:nvSpPr>
          <p:cNvPr id="71" name="Segnaposto testo 59"/>
          <p:cNvSpPr>
            <a:spLocks noGrp="1"/>
          </p:cNvSpPr>
          <p:nvPr>
            <p:ph type="body" sz="quarter" idx="30"/>
          </p:nvPr>
        </p:nvSpPr>
        <p:spPr>
          <a:xfrm>
            <a:off x="2794962" y="4633575"/>
            <a:ext cx="1376362" cy="138545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 dirty="0"/>
          </a:p>
        </p:txBody>
      </p:sp>
      <p:sp>
        <p:nvSpPr>
          <p:cNvPr id="72" name="Segnaposto testo 59"/>
          <p:cNvSpPr>
            <a:spLocks noGrp="1"/>
          </p:cNvSpPr>
          <p:nvPr>
            <p:ph type="body" sz="quarter" idx="31"/>
          </p:nvPr>
        </p:nvSpPr>
        <p:spPr>
          <a:xfrm>
            <a:off x="4430806" y="4633575"/>
            <a:ext cx="1376362" cy="138545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/>
          </a:p>
        </p:txBody>
      </p:sp>
      <p:sp>
        <p:nvSpPr>
          <p:cNvPr id="73" name="Segnaposto testo 59"/>
          <p:cNvSpPr>
            <a:spLocks noGrp="1"/>
          </p:cNvSpPr>
          <p:nvPr>
            <p:ph type="body" sz="quarter" idx="32"/>
          </p:nvPr>
        </p:nvSpPr>
        <p:spPr>
          <a:xfrm>
            <a:off x="6027689" y="4633575"/>
            <a:ext cx="1376362" cy="138545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319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3"/>
          <a:srcRect l="1" r="14959" b="85913"/>
          <a:stretch/>
        </p:blipFill>
        <p:spPr>
          <a:xfrm>
            <a:off x="0" y="0"/>
            <a:ext cx="216000" cy="966080"/>
          </a:xfrm>
          <a:prstGeom prst="rect">
            <a:avLst/>
          </a:prstGeom>
        </p:spPr>
      </p:pic>
      <p:sp>
        <p:nvSpPr>
          <p:cNvPr id="13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451877"/>
            <a:ext cx="8386686" cy="557458"/>
          </a:xfrm>
        </p:spPr>
        <p:txBody>
          <a:bodyPr/>
          <a:lstStyle>
            <a:lvl1pPr>
              <a:lnSpc>
                <a:spcPts val="2200"/>
              </a:lnSpc>
              <a:defRPr sz="2000" b="0" i="0" baseline="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Slide </a:t>
            </a:r>
            <a:r>
              <a:rPr lang="hu-HU" dirty="0" smtClean="0"/>
              <a:t>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20/22pt</a:t>
            </a:r>
            <a:endParaRPr lang="it-IT" dirty="0"/>
          </a:p>
        </p:txBody>
      </p:sp>
      <p:sp>
        <p:nvSpPr>
          <p:cNvPr id="14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1070623"/>
            <a:ext cx="8386686" cy="45640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500"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Slide </a:t>
            </a:r>
            <a:r>
              <a:rPr lang="hu-HU" dirty="0" smtClean="0"/>
              <a:t>alcíme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15/17pt</a:t>
            </a:r>
            <a:endParaRPr lang="it-IT" dirty="0"/>
          </a:p>
        </p:txBody>
      </p:sp>
      <p:sp>
        <p:nvSpPr>
          <p:cNvPr id="21" name="Segnaposto testo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0" y="273559"/>
            <a:ext cx="2223124" cy="115990"/>
          </a:xfrm>
        </p:spPr>
        <p:txBody>
          <a:bodyPr>
            <a:normAutofit/>
          </a:bodyPr>
          <a:lstStyle>
            <a:lvl1pPr>
              <a:lnSpc>
                <a:spcPts val="700"/>
              </a:lnSpc>
              <a:defRPr sz="7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 smtClean="0"/>
              <a:t>Fejezet </a:t>
            </a:r>
            <a:r>
              <a:rPr lang="it-IT" dirty="0" smtClean="0"/>
              <a:t>00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1943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lide Highlig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3"/>
          <a:srcRect l="1" r="14959" b="85913"/>
          <a:stretch/>
        </p:blipFill>
        <p:spPr>
          <a:xfrm>
            <a:off x="0" y="0"/>
            <a:ext cx="216000" cy="966080"/>
          </a:xfrm>
          <a:prstGeom prst="rect">
            <a:avLst/>
          </a:prstGeom>
        </p:spPr>
      </p:pic>
      <p:sp>
        <p:nvSpPr>
          <p:cNvPr id="13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451877"/>
            <a:ext cx="8386686" cy="557458"/>
          </a:xfrm>
        </p:spPr>
        <p:txBody>
          <a:bodyPr/>
          <a:lstStyle>
            <a:lvl1pPr>
              <a:lnSpc>
                <a:spcPts val="2200"/>
              </a:lnSpc>
              <a:defRPr sz="2000" b="0" i="0" baseline="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Slide </a:t>
            </a:r>
            <a:r>
              <a:rPr lang="hu-HU" dirty="0" smtClean="0"/>
              <a:t>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20/22pt</a:t>
            </a:r>
            <a:endParaRPr lang="it-IT" dirty="0"/>
          </a:p>
        </p:txBody>
      </p:sp>
      <p:sp>
        <p:nvSpPr>
          <p:cNvPr id="14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1070623"/>
            <a:ext cx="8386686" cy="45640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500"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Slide </a:t>
            </a:r>
            <a:r>
              <a:rPr lang="hu-HU" dirty="0" smtClean="0"/>
              <a:t>alcíme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15/17pt</a:t>
            </a:r>
            <a:endParaRPr lang="it-IT" dirty="0"/>
          </a:p>
        </p:txBody>
      </p:sp>
      <p:sp>
        <p:nvSpPr>
          <p:cNvPr id="21" name="Segnaposto testo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0" y="273559"/>
            <a:ext cx="2223124" cy="115990"/>
          </a:xfrm>
        </p:spPr>
        <p:txBody>
          <a:bodyPr>
            <a:normAutofit/>
          </a:bodyPr>
          <a:lstStyle>
            <a:lvl1pPr>
              <a:lnSpc>
                <a:spcPts val="700"/>
              </a:lnSpc>
              <a:defRPr sz="7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 smtClean="0"/>
              <a:t>Fejezet </a:t>
            </a:r>
            <a:r>
              <a:rPr lang="it-IT" dirty="0" smtClean="0"/>
              <a:t>00</a:t>
            </a:r>
            <a:endParaRPr lang="it-IT" dirty="0"/>
          </a:p>
        </p:txBody>
      </p:sp>
      <p:sp>
        <p:nvSpPr>
          <p:cNvPr id="10" name="Segnaposto testo 18"/>
          <p:cNvSpPr>
            <a:spLocks noGrp="1"/>
          </p:cNvSpPr>
          <p:nvPr>
            <p:ph type="body" sz="quarter" idx="14"/>
          </p:nvPr>
        </p:nvSpPr>
        <p:spPr>
          <a:xfrm>
            <a:off x="4601683" y="1682750"/>
            <a:ext cx="4132303" cy="4378325"/>
          </a:xfrm>
        </p:spPr>
        <p:txBody>
          <a:bodyPr tIns="46800"/>
          <a:lstStyle>
            <a:lvl1pPr>
              <a:lnSpc>
                <a:spcPts val="2600"/>
              </a:lnSpc>
              <a:spcBef>
                <a:spcPts val="0"/>
              </a:spcBef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endParaRPr lang="it-IT" dirty="0" smtClean="0"/>
          </a:p>
        </p:txBody>
      </p:sp>
      <p:sp>
        <p:nvSpPr>
          <p:cNvPr id="11" name="Segnaposto testo 18"/>
          <p:cNvSpPr>
            <a:spLocks noGrp="1"/>
          </p:cNvSpPr>
          <p:nvPr>
            <p:ph type="body" sz="quarter" idx="15"/>
          </p:nvPr>
        </p:nvSpPr>
        <p:spPr>
          <a:xfrm>
            <a:off x="347300" y="1682750"/>
            <a:ext cx="4132303" cy="4378325"/>
          </a:xfrm>
        </p:spPr>
        <p:txBody>
          <a:bodyPr tIns="50400"/>
          <a:lstStyle>
            <a:lvl1pPr>
              <a:lnSpc>
                <a:spcPts val="3800"/>
              </a:lnSpc>
              <a:defRPr sz="3600" b="1" i="0" baseline="0">
                <a:solidFill>
                  <a:schemeClr val="tx2"/>
                </a:solidFill>
              </a:defRPr>
            </a:lvl1pPr>
          </a:lstStyle>
          <a:p>
            <a:pPr lvl="0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332001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Team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endParaRPr lang="it-IT" dirty="0"/>
          </a:p>
        </p:txBody>
      </p:sp>
      <p:sp>
        <p:nvSpPr>
          <p:cNvPr id="14" name="object 3"/>
          <p:cNvSpPr txBox="1"/>
          <p:nvPr userDrawn="1"/>
        </p:nvSpPr>
        <p:spPr>
          <a:xfrm>
            <a:off x="357773" y="716294"/>
            <a:ext cx="1730333" cy="318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lang="hu-HU" sz="2000" spc="0" dirty="0" smtClean="0">
                <a:solidFill>
                  <a:schemeClr val="tx2"/>
                </a:solidFill>
                <a:latin typeface="Arial"/>
                <a:cs typeface="Arial"/>
              </a:rPr>
              <a:t>Csoporttagok</a:t>
            </a:r>
            <a:endParaRPr sz="2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/>
          <a:srcRect l="1" r="14959" b="85913"/>
          <a:stretch/>
        </p:blipFill>
        <p:spPr>
          <a:xfrm>
            <a:off x="0" y="0"/>
            <a:ext cx="216000" cy="966080"/>
          </a:xfrm>
          <a:prstGeom prst="rect">
            <a:avLst/>
          </a:prstGeom>
        </p:spPr>
      </p:pic>
      <p:sp>
        <p:nvSpPr>
          <p:cNvPr id="15" name="Segnaposto testo 5"/>
          <p:cNvSpPr>
            <a:spLocks noGrp="1"/>
          </p:cNvSpPr>
          <p:nvPr>
            <p:ph type="body" sz="quarter" idx="14" hasCustomPrompt="1"/>
          </p:nvPr>
        </p:nvSpPr>
        <p:spPr>
          <a:xfrm>
            <a:off x="347300" y="1223964"/>
            <a:ext cx="4124276" cy="161492"/>
          </a:xfrm>
        </p:spPr>
        <p:txBody>
          <a:bodyPr/>
          <a:lstStyle>
            <a:lvl1pPr>
              <a:defRPr sz="1200" b="1" i="0"/>
            </a:lvl1pPr>
          </a:lstStyle>
          <a:p>
            <a:pPr lvl="0"/>
            <a:r>
              <a:rPr lang="hu-HU" dirty="0" smtClean="0"/>
              <a:t>Név</a:t>
            </a:r>
            <a:endParaRPr lang="it-IT" dirty="0" smtClean="0"/>
          </a:p>
        </p:txBody>
      </p:sp>
      <p:sp>
        <p:nvSpPr>
          <p:cNvPr id="18" name="Segnaposto testo 5"/>
          <p:cNvSpPr>
            <a:spLocks noGrp="1"/>
          </p:cNvSpPr>
          <p:nvPr>
            <p:ph type="body" sz="quarter" idx="16" hasCustomPrompt="1"/>
          </p:nvPr>
        </p:nvSpPr>
        <p:spPr>
          <a:xfrm>
            <a:off x="347300" y="1462570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hu-HU" dirty="0" smtClean="0"/>
              <a:t>Munkakör</a:t>
            </a:r>
            <a:endParaRPr lang="it-IT" dirty="0" smtClean="0"/>
          </a:p>
        </p:txBody>
      </p:sp>
      <p:sp>
        <p:nvSpPr>
          <p:cNvPr id="19" name="Segnaposto testo 5"/>
          <p:cNvSpPr>
            <a:spLocks noGrp="1"/>
          </p:cNvSpPr>
          <p:nvPr>
            <p:ph type="body" sz="quarter" idx="17" hasCustomPrompt="1"/>
          </p:nvPr>
        </p:nvSpPr>
        <p:spPr>
          <a:xfrm>
            <a:off x="347663" y="1678085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it-IT" dirty="0" smtClean="0"/>
              <a:t>E-mail</a:t>
            </a:r>
          </a:p>
        </p:txBody>
      </p:sp>
      <p:sp>
        <p:nvSpPr>
          <p:cNvPr id="20" name="Segnaposto testo 5"/>
          <p:cNvSpPr>
            <a:spLocks noGrp="1"/>
          </p:cNvSpPr>
          <p:nvPr>
            <p:ph type="body" sz="quarter" idx="18" hasCustomPrompt="1"/>
          </p:nvPr>
        </p:nvSpPr>
        <p:spPr>
          <a:xfrm>
            <a:off x="347300" y="1893601"/>
            <a:ext cx="4124276" cy="161492"/>
          </a:xfrm>
        </p:spPr>
        <p:txBody>
          <a:bodyPr/>
          <a:lstStyle>
            <a:lvl1pPr>
              <a:defRPr sz="1000" b="0" i="0" baseline="0"/>
            </a:lvl1pPr>
          </a:lstStyle>
          <a:p>
            <a:pPr lvl="0"/>
            <a:r>
              <a:rPr lang="hu-HU" dirty="0" smtClean="0"/>
              <a:t>telefonszám</a:t>
            </a:r>
            <a:endParaRPr lang="it-IT" dirty="0" smtClean="0"/>
          </a:p>
        </p:txBody>
      </p:sp>
      <p:sp>
        <p:nvSpPr>
          <p:cNvPr id="21" name="Segnaposto testo 5"/>
          <p:cNvSpPr>
            <a:spLocks noGrp="1"/>
          </p:cNvSpPr>
          <p:nvPr>
            <p:ph type="body" sz="quarter" idx="19" hasCustomPrompt="1"/>
          </p:nvPr>
        </p:nvSpPr>
        <p:spPr>
          <a:xfrm>
            <a:off x="347300" y="2216873"/>
            <a:ext cx="4124276" cy="161492"/>
          </a:xfrm>
        </p:spPr>
        <p:txBody>
          <a:bodyPr/>
          <a:lstStyle>
            <a:lvl1pPr>
              <a:defRPr sz="1200" b="1" i="0"/>
            </a:lvl1pPr>
          </a:lstStyle>
          <a:p>
            <a:pPr lvl="0"/>
            <a:r>
              <a:rPr lang="hu-HU" dirty="0" smtClean="0"/>
              <a:t>Név</a:t>
            </a:r>
            <a:endParaRPr lang="it-IT" dirty="0" smtClean="0"/>
          </a:p>
        </p:txBody>
      </p:sp>
      <p:sp>
        <p:nvSpPr>
          <p:cNvPr id="22" name="Segnaposto testo 5"/>
          <p:cNvSpPr>
            <a:spLocks noGrp="1"/>
          </p:cNvSpPr>
          <p:nvPr>
            <p:ph type="body" sz="quarter" idx="20" hasCustomPrompt="1"/>
          </p:nvPr>
        </p:nvSpPr>
        <p:spPr>
          <a:xfrm>
            <a:off x="347300" y="2455479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hu-HU" dirty="0" smtClean="0"/>
              <a:t>Munkakör</a:t>
            </a:r>
            <a:endParaRPr lang="it-IT" dirty="0" smtClean="0"/>
          </a:p>
        </p:txBody>
      </p:sp>
      <p:sp>
        <p:nvSpPr>
          <p:cNvPr id="23" name="Segnaposto testo 5"/>
          <p:cNvSpPr>
            <a:spLocks noGrp="1"/>
          </p:cNvSpPr>
          <p:nvPr>
            <p:ph type="body" sz="quarter" idx="21" hasCustomPrompt="1"/>
          </p:nvPr>
        </p:nvSpPr>
        <p:spPr>
          <a:xfrm>
            <a:off x="347663" y="2670994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it-IT" dirty="0" smtClean="0"/>
              <a:t>E-mail</a:t>
            </a:r>
          </a:p>
        </p:txBody>
      </p:sp>
      <p:sp>
        <p:nvSpPr>
          <p:cNvPr id="24" name="Segnaposto testo 5"/>
          <p:cNvSpPr>
            <a:spLocks noGrp="1"/>
          </p:cNvSpPr>
          <p:nvPr>
            <p:ph type="body" sz="quarter" idx="22" hasCustomPrompt="1"/>
          </p:nvPr>
        </p:nvSpPr>
        <p:spPr>
          <a:xfrm>
            <a:off x="347300" y="2886510"/>
            <a:ext cx="4124276" cy="161492"/>
          </a:xfrm>
        </p:spPr>
        <p:txBody>
          <a:bodyPr/>
          <a:lstStyle>
            <a:lvl1pPr>
              <a:defRPr sz="1000" b="0" i="0" baseline="0"/>
            </a:lvl1pPr>
          </a:lstStyle>
          <a:p>
            <a:pPr lvl="0"/>
            <a:r>
              <a:rPr lang="hu-HU" dirty="0" smtClean="0"/>
              <a:t>telefonszám</a:t>
            </a:r>
            <a:endParaRPr lang="it-IT" dirty="0" smtClean="0"/>
          </a:p>
        </p:txBody>
      </p:sp>
      <p:sp>
        <p:nvSpPr>
          <p:cNvPr id="25" name="Segnaposto testo 5"/>
          <p:cNvSpPr>
            <a:spLocks noGrp="1"/>
          </p:cNvSpPr>
          <p:nvPr>
            <p:ph type="body" sz="quarter" idx="23" hasCustomPrompt="1"/>
          </p:nvPr>
        </p:nvSpPr>
        <p:spPr>
          <a:xfrm>
            <a:off x="347300" y="3217479"/>
            <a:ext cx="4124276" cy="161492"/>
          </a:xfrm>
        </p:spPr>
        <p:txBody>
          <a:bodyPr/>
          <a:lstStyle>
            <a:lvl1pPr>
              <a:defRPr sz="1200" b="1" i="0"/>
            </a:lvl1pPr>
          </a:lstStyle>
          <a:p>
            <a:pPr lvl="0"/>
            <a:r>
              <a:rPr lang="hu-HU" dirty="0" smtClean="0"/>
              <a:t>Név</a:t>
            </a:r>
            <a:endParaRPr lang="it-IT" dirty="0" smtClean="0"/>
          </a:p>
        </p:txBody>
      </p:sp>
      <p:sp>
        <p:nvSpPr>
          <p:cNvPr id="26" name="Segnaposto testo 5"/>
          <p:cNvSpPr>
            <a:spLocks noGrp="1"/>
          </p:cNvSpPr>
          <p:nvPr>
            <p:ph type="body" sz="quarter" idx="24" hasCustomPrompt="1"/>
          </p:nvPr>
        </p:nvSpPr>
        <p:spPr>
          <a:xfrm>
            <a:off x="347300" y="3456085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hu-HU" dirty="0" smtClean="0"/>
              <a:t>Munkakör</a:t>
            </a:r>
            <a:endParaRPr lang="it-IT" dirty="0" smtClean="0"/>
          </a:p>
        </p:txBody>
      </p:sp>
      <p:sp>
        <p:nvSpPr>
          <p:cNvPr id="27" name="Segnaposto testo 5"/>
          <p:cNvSpPr>
            <a:spLocks noGrp="1"/>
          </p:cNvSpPr>
          <p:nvPr>
            <p:ph type="body" sz="quarter" idx="25" hasCustomPrompt="1"/>
          </p:nvPr>
        </p:nvSpPr>
        <p:spPr>
          <a:xfrm>
            <a:off x="347663" y="3671600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it-IT" dirty="0" smtClean="0"/>
              <a:t>E-mail</a:t>
            </a:r>
          </a:p>
        </p:txBody>
      </p:sp>
      <p:sp>
        <p:nvSpPr>
          <p:cNvPr id="28" name="Segnaposto testo 5"/>
          <p:cNvSpPr>
            <a:spLocks noGrp="1"/>
          </p:cNvSpPr>
          <p:nvPr>
            <p:ph type="body" sz="quarter" idx="26" hasCustomPrompt="1"/>
          </p:nvPr>
        </p:nvSpPr>
        <p:spPr>
          <a:xfrm>
            <a:off x="347300" y="3887116"/>
            <a:ext cx="4124276" cy="161492"/>
          </a:xfrm>
        </p:spPr>
        <p:txBody>
          <a:bodyPr/>
          <a:lstStyle>
            <a:lvl1pPr>
              <a:defRPr sz="1000" b="0" i="0" baseline="0"/>
            </a:lvl1pPr>
          </a:lstStyle>
          <a:p>
            <a:pPr lvl="0"/>
            <a:r>
              <a:rPr lang="hu-HU" dirty="0" smtClean="0"/>
              <a:t>telefonszám</a:t>
            </a:r>
            <a:endParaRPr lang="it-IT" dirty="0" smtClean="0"/>
          </a:p>
        </p:txBody>
      </p:sp>
      <p:sp>
        <p:nvSpPr>
          <p:cNvPr id="29" name="Segnaposto testo 5"/>
          <p:cNvSpPr>
            <a:spLocks noGrp="1"/>
          </p:cNvSpPr>
          <p:nvPr>
            <p:ph type="body" sz="quarter" idx="27" hasCustomPrompt="1"/>
          </p:nvPr>
        </p:nvSpPr>
        <p:spPr>
          <a:xfrm>
            <a:off x="347300" y="4210388"/>
            <a:ext cx="4124276" cy="161492"/>
          </a:xfrm>
        </p:spPr>
        <p:txBody>
          <a:bodyPr/>
          <a:lstStyle>
            <a:lvl1pPr>
              <a:defRPr sz="1200" b="1" i="0"/>
            </a:lvl1pPr>
          </a:lstStyle>
          <a:p>
            <a:pPr lvl="0"/>
            <a:r>
              <a:rPr lang="hu-HU" dirty="0" smtClean="0"/>
              <a:t>Név</a:t>
            </a:r>
            <a:endParaRPr lang="it-IT" dirty="0" smtClean="0"/>
          </a:p>
        </p:txBody>
      </p:sp>
      <p:sp>
        <p:nvSpPr>
          <p:cNvPr id="30" name="Segnaposto testo 5"/>
          <p:cNvSpPr>
            <a:spLocks noGrp="1"/>
          </p:cNvSpPr>
          <p:nvPr>
            <p:ph type="body" sz="quarter" idx="28" hasCustomPrompt="1"/>
          </p:nvPr>
        </p:nvSpPr>
        <p:spPr>
          <a:xfrm>
            <a:off x="347300" y="4448994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hu-HU" dirty="0" smtClean="0"/>
              <a:t>Munkakör</a:t>
            </a:r>
            <a:endParaRPr lang="it-IT" dirty="0" smtClean="0"/>
          </a:p>
        </p:txBody>
      </p:sp>
      <p:sp>
        <p:nvSpPr>
          <p:cNvPr id="31" name="Segnaposto testo 5"/>
          <p:cNvSpPr>
            <a:spLocks noGrp="1"/>
          </p:cNvSpPr>
          <p:nvPr>
            <p:ph type="body" sz="quarter" idx="29" hasCustomPrompt="1"/>
          </p:nvPr>
        </p:nvSpPr>
        <p:spPr>
          <a:xfrm>
            <a:off x="347663" y="4664509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it-IT" dirty="0" smtClean="0"/>
              <a:t>E-mail</a:t>
            </a:r>
          </a:p>
        </p:txBody>
      </p:sp>
      <p:sp>
        <p:nvSpPr>
          <p:cNvPr id="32" name="Segnaposto testo 5"/>
          <p:cNvSpPr>
            <a:spLocks noGrp="1"/>
          </p:cNvSpPr>
          <p:nvPr>
            <p:ph type="body" sz="quarter" idx="30" hasCustomPrompt="1"/>
          </p:nvPr>
        </p:nvSpPr>
        <p:spPr>
          <a:xfrm>
            <a:off x="347300" y="4880025"/>
            <a:ext cx="4124276" cy="161492"/>
          </a:xfrm>
        </p:spPr>
        <p:txBody>
          <a:bodyPr/>
          <a:lstStyle>
            <a:lvl1pPr>
              <a:defRPr sz="1000" b="0" i="0" baseline="0"/>
            </a:lvl1pPr>
          </a:lstStyle>
          <a:p>
            <a:pPr lvl="0"/>
            <a:r>
              <a:rPr lang="hu-HU" dirty="0" smtClean="0"/>
              <a:t>telefonszám</a:t>
            </a:r>
            <a:endParaRPr lang="it-IT" dirty="0" smtClean="0"/>
          </a:p>
        </p:txBody>
      </p:sp>
      <p:sp>
        <p:nvSpPr>
          <p:cNvPr id="33" name="Segnaposto testo 5"/>
          <p:cNvSpPr>
            <a:spLocks noGrp="1"/>
          </p:cNvSpPr>
          <p:nvPr>
            <p:ph type="body" sz="quarter" idx="31" hasCustomPrompt="1"/>
          </p:nvPr>
        </p:nvSpPr>
        <p:spPr>
          <a:xfrm>
            <a:off x="347300" y="5203298"/>
            <a:ext cx="4124276" cy="161492"/>
          </a:xfrm>
        </p:spPr>
        <p:txBody>
          <a:bodyPr/>
          <a:lstStyle>
            <a:lvl1pPr>
              <a:defRPr sz="1200" b="1" i="0"/>
            </a:lvl1pPr>
          </a:lstStyle>
          <a:p>
            <a:pPr lvl="0"/>
            <a:r>
              <a:rPr lang="hu-HU" dirty="0" smtClean="0"/>
              <a:t>Név</a:t>
            </a:r>
            <a:endParaRPr lang="it-IT" dirty="0" smtClean="0"/>
          </a:p>
        </p:txBody>
      </p:sp>
      <p:sp>
        <p:nvSpPr>
          <p:cNvPr id="34" name="Segnaposto testo 5"/>
          <p:cNvSpPr>
            <a:spLocks noGrp="1"/>
          </p:cNvSpPr>
          <p:nvPr>
            <p:ph type="body" sz="quarter" idx="32" hasCustomPrompt="1"/>
          </p:nvPr>
        </p:nvSpPr>
        <p:spPr>
          <a:xfrm>
            <a:off x="347300" y="5441904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hu-HU" dirty="0" smtClean="0"/>
              <a:t>Munkakör</a:t>
            </a:r>
            <a:endParaRPr lang="it-IT" dirty="0" smtClean="0"/>
          </a:p>
        </p:txBody>
      </p:sp>
      <p:sp>
        <p:nvSpPr>
          <p:cNvPr id="35" name="Segnaposto testo 5"/>
          <p:cNvSpPr>
            <a:spLocks noGrp="1"/>
          </p:cNvSpPr>
          <p:nvPr>
            <p:ph type="body" sz="quarter" idx="33" hasCustomPrompt="1"/>
          </p:nvPr>
        </p:nvSpPr>
        <p:spPr>
          <a:xfrm>
            <a:off x="347663" y="5657419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it-IT" dirty="0" smtClean="0"/>
              <a:t>E-mail</a:t>
            </a:r>
          </a:p>
        </p:txBody>
      </p:sp>
      <p:sp>
        <p:nvSpPr>
          <p:cNvPr id="36" name="Segnaposto testo 5"/>
          <p:cNvSpPr>
            <a:spLocks noGrp="1"/>
          </p:cNvSpPr>
          <p:nvPr>
            <p:ph type="body" sz="quarter" idx="34" hasCustomPrompt="1"/>
          </p:nvPr>
        </p:nvSpPr>
        <p:spPr>
          <a:xfrm>
            <a:off x="347300" y="5872935"/>
            <a:ext cx="4124276" cy="161492"/>
          </a:xfrm>
        </p:spPr>
        <p:txBody>
          <a:bodyPr/>
          <a:lstStyle>
            <a:lvl1pPr>
              <a:defRPr sz="1000" b="0" i="0" baseline="0"/>
            </a:lvl1pPr>
          </a:lstStyle>
          <a:p>
            <a:pPr lvl="0"/>
            <a:r>
              <a:rPr lang="hu-HU" dirty="0" smtClean="0"/>
              <a:t>telefonszám</a:t>
            </a:r>
            <a:endParaRPr lang="it-IT" dirty="0" smtClean="0"/>
          </a:p>
        </p:txBody>
      </p:sp>
      <p:sp>
        <p:nvSpPr>
          <p:cNvPr id="37" name="Segnaposto testo 5"/>
          <p:cNvSpPr>
            <a:spLocks noGrp="1"/>
          </p:cNvSpPr>
          <p:nvPr>
            <p:ph type="body" sz="quarter" idx="35" hasCustomPrompt="1"/>
          </p:nvPr>
        </p:nvSpPr>
        <p:spPr>
          <a:xfrm>
            <a:off x="4615095" y="1223964"/>
            <a:ext cx="4124276" cy="161492"/>
          </a:xfrm>
        </p:spPr>
        <p:txBody>
          <a:bodyPr/>
          <a:lstStyle>
            <a:lvl1pPr>
              <a:defRPr sz="1200" b="1" i="0"/>
            </a:lvl1pPr>
          </a:lstStyle>
          <a:p>
            <a:pPr lvl="0"/>
            <a:r>
              <a:rPr lang="hu-HU" dirty="0" smtClean="0"/>
              <a:t>Név</a:t>
            </a:r>
            <a:endParaRPr lang="it-IT" dirty="0" smtClean="0"/>
          </a:p>
        </p:txBody>
      </p:sp>
      <p:sp>
        <p:nvSpPr>
          <p:cNvPr id="38" name="Segnaposto testo 5"/>
          <p:cNvSpPr>
            <a:spLocks noGrp="1"/>
          </p:cNvSpPr>
          <p:nvPr>
            <p:ph type="body" sz="quarter" idx="36" hasCustomPrompt="1"/>
          </p:nvPr>
        </p:nvSpPr>
        <p:spPr>
          <a:xfrm>
            <a:off x="4615095" y="1462570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hu-HU" dirty="0" smtClean="0"/>
              <a:t>Munkakör</a:t>
            </a:r>
            <a:endParaRPr lang="it-IT" dirty="0" smtClean="0"/>
          </a:p>
        </p:txBody>
      </p:sp>
      <p:sp>
        <p:nvSpPr>
          <p:cNvPr id="39" name="Segnaposto testo 5"/>
          <p:cNvSpPr>
            <a:spLocks noGrp="1"/>
          </p:cNvSpPr>
          <p:nvPr>
            <p:ph type="body" sz="quarter" idx="37" hasCustomPrompt="1"/>
          </p:nvPr>
        </p:nvSpPr>
        <p:spPr>
          <a:xfrm>
            <a:off x="4615458" y="1678085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it-IT" dirty="0" smtClean="0"/>
              <a:t>E-mail</a:t>
            </a:r>
          </a:p>
        </p:txBody>
      </p:sp>
      <p:sp>
        <p:nvSpPr>
          <p:cNvPr id="40" name="Segnaposto testo 5"/>
          <p:cNvSpPr>
            <a:spLocks noGrp="1"/>
          </p:cNvSpPr>
          <p:nvPr>
            <p:ph type="body" sz="quarter" idx="38" hasCustomPrompt="1"/>
          </p:nvPr>
        </p:nvSpPr>
        <p:spPr>
          <a:xfrm>
            <a:off x="4615095" y="1893601"/>
            <a:ext cx="4124276" cy="161492"/>
          </a:xfrm>
        </p:spPr>
        <p:txBody>
          <a:bodyPr/>
          <a:lstStyle>
            <a:lvl1pPr>
              <a:defRPr sz="1000" b="0" i="0" baseline="0"/>
            </a:lvl1pPr>
          </a:lstStyle>
          <a:p>
            <a:pPr lvl="0"/>
            <a:r>
              <a:rPr lang="hu-HU" dirty="0" smtClean="0"/>
              <a:t>telefonszám</a:t>
            </a:r>
            <a:endParaRPr lang="it-IT" dirty="0" smtClean="0"/>
          </a:p>
        </p:txBody>
      </p:sp>
      <p:sp>
        <p:nvSpPr>
          <p:cNvPr id="41" name="Segnaposto testo 5"/>
          <p:cNvSpPr>
            <a:spLocks noGrp="1"/>
          </p:cNvSpPr>
          <p:nvPr>
            <p:ph type="body" sz="quarter" idx="39" hasCustomPrompt="1"/>
          </p:nvPr>
        </p:nvSpPr>
        <p:spPr>
          <a:xfrm>
            <a:off x="4615095" y="2216873"/>
            <a:ext cx="4124276" cy="161492"/>
          </a:xfrm>
        </p:spPr>
        <p:txBody>
          <a:bodyPr/>
          <a:lstStyle>
            <a:lvl1pPr>
              <a:defRPr sz="1200" b="1" i="0"/>
            </a:lvl1pPr>
          </a:lstStyle>
          <a:p>
            <a:pPr lvl="0"/>
            <a:r>
              <a:rPr lang="hu-HU" dirty="0" smtClean="0"/>
              <a:t>Név</a:t>
            </a:r>
            <a:endParaRPr lang="it-IT" dirty="0" smtClean="0"/>
          </a:p>
        </p:txBody>
      </p:sp>
      <p:sp>
        <p:nvSpPr>
          <p:cNvPr id="42" name="Segnaposto testo 5"/>
          <p:cNvSpPr>
            <a:spLocks noGrp="1"/>
          </p:cNvSpPr>
          <p:nvPr>
            <p:ph type="body" sz="quarter" idx="40" hasCustomPrompt="1"/>
          </p:nvPr>
        </p:nvSpPr>
        <p:spPr>
          <a:xfrm>
            <a:off x="4615095" y="2455479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hu-HU" dirty="0" smtClean="0"/>
              <a:t>Munkakör</a:t>
            </a:r>
            <a:endParaRPr lang="it-IT" dirty="0" smtClean="0"/>
          </a:p>
        </p:txBody>
      </p:sp>
      <p:sp>
        <p:nvSpPr>
          <p:cNvPr id="43" name="Segnaposto testo 5"/>
          <p:cNvSpPr>
            <a:spLocks noGrp="1"/>
          </p:cNvSpPr>
          <p:nvPr>
            <p:ph type="body" sz="quarter" idx="41" hasCustomPrompt="1"/>
          </p:nvPr>
        </p:nvSpPr>
        <p:spPr>
          <a:xfrm>
            <a:off x="4615458" y="2670994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it-IT" dirty="0" smtClean="0"/>
              <a:t>E-mail</a:t>
            </a:r>
          </a:p>
        </p:txBody>
      </p:sp>
      <p:sp>
        <p:nvSpPr>
          <p:cNvPr id="44" name="Segnaposto testo 5"/>
          <p:cNvSpPr>
            <a:spLocks noGrp="1"/>
          </p:cNvSpPr>
          <p:nvPr>
            <p:ph type="body" sz="quarter" idx="42" hasCustomPrompt="1"/>
          </p:nvPr>
        </p:nvSpPr>
        <p:spPr>
          <a:xfrm>
            <a:off x="4615095" y="2886510"/>
            <a:ext cx="4124276" cy="161492"/>
          </a:xfrm>
        </p:spPr>
        <p:txBody>
          <a:bodyPr/>
          <a:lstStyle>
            <a:lvl1pPr>
              <a:defRPr sz="1000" b="0" i="0" baseline="0"/>
            </a:lvl1pPr>
          </a:lstStyle>
          <a:p>
            <a:pPr lvl="0"/>
            <a:r>
              <a:rPr lang="hu-HU" dirty="0" smtClean="0"/>
              <a:t>telefonszám</a:t>
            </a:r>
            <a:endParaRPr lang="it-IT" dirty="0" smtClean="0"/>
          </a:p>
        </p:txBody>
      </p:sp>
      <p:sp>
        <p:nvSpPr>
          <p:cNvPr id="45" name="Segnaposto testo 5"/>
          <p:cNvSpPr>
            <a:spLocks noGrp="1"/>
          </p:cNvSpPr>
          <p:nvPr>
            <p:ph type="body" sz="quarter" idx="43" hasCustomPrompt="1"/>
          </p:nvPr>
        </p:nvSpPr>
        <p:spPr>
          <a:xfrm>
            <a:off x="4615095" y="3217479"/>
            <a:ext cx="4124276" cy="161492"/>
          </a:xfrm>
        </p:spPr>
        <p:txBody>
          <a:bodyPr/>
          <a:lstStyle>
            <a:lvl1pPr>
              <a:defRPr sz="1200" b="1" i="0"/>
            </a:lvl1pPr>
          </a:lstStyle>
          <a:p>
            <a:pPr lvl="0"/>
            <a:r>
              <a:rPr lang="hu-HU" dirty="0" smtClean="0"/>
              <a:t>Név</a:t>
            </a:r>
            <a:endParaRPr lang="it-IT" dirty="0" smtClean="0"/>
          </a:p>
        </p:txBody>
      </p:sp>
      <p:sp>
        <p:nvSpPr>
          <p:cNvPr id="46" name="Segnaposto testo 5"/>
          <p:cNvSpPr>
            <a:spLocks noGrp="1"/>
          </p:cNvSpPr>
          <p:nvPr>
            <p:ph type="body" sz="quarter" idx="44" hasCustomPrompt="1"/>
          </p:nvPr>
        </p:nvSpPr>
        <p:spPr>
          <a:xfrm>
            <a:off x="4615095" y="3456085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hu-HU" dirty="0" smtClean="0"/>
              <a:t>Munkakör</a:t>
            </a:r>
            <a:endParaRPr lang="it-IT" dirty="0" smtClean="0"/>
          </a:p>
        </p:txBody>
      </p:sp>
      <p:sp>
        <p:nvSpPr>
          <p:cNvPr id="47" name="Segnaposto testo 5"/>
          <p:cNvSpPr>
            <a:spLocks noGrp="1"/>
          </p:cNvSpPr>
          <p:nvPr>
            <p:ph type="body" sz="quarter" idx="45" hasCustomPrompt="1"/>
          </p:nvPr>
        </p:nvSpPr>
        <p:spPr>
          <a:xfrm>
            <a:off x="4615458" y="3671600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it-IT" dirty="0" smtClean="0"/>
              <a:t>E-mail</a:t>
            </a:r>
          </a:p>
        </p:txBody>
      </p:sp>
      <p:sp>
        <p:nvSpPr>
          <p:cNvPr id="48" name="Segnaposto testo 5"/>
          <p:cNvSpPr>
            <a:spLocks noGrp="1"/>
          </p:cNvSpPr>
          <p:nvPr>
            <p:ph type="body" sz="quarter" idx="46" hasCustomPrompt="1"/>
          </p:nvPr>
        </p:nvSpPr>
        <p:spPr>
          <a:xfrm>
            <a:off x="4615095" y="3887116"/>
            <a:ext cx="4124276" cy="161492"/>
          </a:xfrm>
        </p:spPr>
        <p:txBody>
          <a:bodyPr/>
          <a:lstStyle>
            <a:lvl1pPr>
              <a:defRPr sz="1000" b="0" i="0" baseline="0"/>
            </a:lvl1pPr>
          </a:lstStyle>
          <a:p>
            <a:pPr lvl="0"/>
            <a:r>
              <a:rPr lang="hu-HU" dirty="0" smtClean="0"/>
              <a:t>telefonszám</a:t>
            </a:r>
            <a:endParaRPr lang="it-IT" dirty="0" smtClean="0"/>
          </a:p>
        </p:txBody>
      </p:sp>
      <p:sp>
        <p:nvSpPr>
          <p:cNvPr id="49" name="Segnaposto testo 5"/>
          <p:cNvSpPr>
            <a:spLocks noGrp="1"/>
          </p:cNvSpPr>
          <p:nvPr>
            <p:ph type="body" sz="quarter" idx="47" hasCustomPrompt="1"/>
          </p:nvPr>
        </p:nvSpPr>
        <p:spPr>
          <a:xfrm>
            <a:off x="4615095" y="4210388"/>
            <a:ext cx="4124276" cy="161492"/>
          </a:xfrm>
        </p:spPr>
        <p:txBody>
          <a:bodyPr/>
          <a:lstStyle>
            <a:lvl1pPr>
              <a:defRPr sz="1200" b="1" i="0"/>
            </a:lvl1pPr>
          </a:lstStyle>
          <a:p>
            <a:pPr lvl="0"/>
            <a:r>
              <a:rPr lang="hu-HU" dirty="0" smtClean="0"/>
              <a:t>Név</a:t>
            </a:r>
            <a:endParaRPr lang="it-IT" dirty="0" smtClean="0"/>
          </a:p>
        </p:txBody>
      </p:sp>
      <p:sp>
        <p:nvSpPr>
          <p:cNvPr id="50" name="Segnaposto testo 5"/>
          <p:cNvSpPr>
            <a:spLocks noGrp="1"/>
          </p:cNvSpPr>
          <p:nvPr>
            <p:ph type="body" sz="quarter" idx="48" hasCustomPrompt="1"/>
          </p:nvPr>
        </p:nvSpPr>
        <p:spPr>
          <a:xfrm>
            <a:off x="4615095" y="4448994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hu-HU" dirty="0" smtClean="0"/>
              <a:t>Munkakör</a:t>
            </a:r>
            <a:endParaRPr lang="it-IT" dirty="0" smtClean="0"/>
          </a:p>
        </p:txBody>
      </p:sp>
      <p:sp>
        <p:nvSpPr>
          <p:cNvPr id="51" name="Segnaposto testo 5"/>
          <p:cNvSpPr>
            <a:spLocks noGrp="1"/>
          </p:cNvSpPr>
          <p:nvPr>
            <p:ph type="body" sz="quarter" idx="49" hasCustomPrompt="1"/>
          </p:nvPr>
        </p:nvSpPr>
        <p:spPr>
          <a:xfrm>
            <a:off x="4615458" y="4664509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it-IT" dirty="0" smtClean="0"/>
              <a:t>E-mail</a:t>
            </a:r>
          </a:p>
        </p:txBody>
      </p:sp>
      <p:sp>
        <p:nvSpPr>
          <p:cNvPr id="52" name="Segnaposto testo 5"/>
          <p:cNvSpPr>
            <a:spLocks noGrp="1"/>
          </p:cNvSpPr>
          <p:nvPr>
            <p:ph type="body" sz="quarter" idx="50" hasCustomPrompt="1"/>
          </p:nvPr>
        </p:nvSpPr>
        <p:spPr>
          <a:xfrm>
            <a:off x="4615095" y="4880025"/>
            <a:ext cx="4124276" cy="161492"/>
          </a:xfrm>
        </p:spPr>
        <p:txBody>
          <a:bodyPr/>
          <a:lstStyle>
            <a:lvl1pPr>
              <a:defRPr sz="1000" b="0" i="0" baseline="0"/>
            </a:lvl1pPr>
          </a:lstStyle>
          <a:p>
            <a:pPr lvl="0"/>
            <a:r>
              <a:rPr lang="hu-HU" dirty="0" smtClean="0"/>
              <a:t>telefonszám</a:t>
            </a:r>
            <a:endParaRPr lang="it-IT" dirty="0" smtClean="0"/>
          </a:p>
        </p:txBody>
      </p:sp>
      <p:sp>
        <p:nvSpPr>
          <p:cNvPr id="53" name="Segnaposto testo 5"/>
          <p:cNvSpPr>
            <a:spLocks noGrp="1"/>
          </p:cNvSpPr>
          <p:nvPr>
            <p:ph type="body" sz="quarter" idx="51" hasCustomPrompt="1"/>
          </p:nvPr>
        </p:nvSpPr>
        <p:spPr>
          <a:xfrm>
            <a:off x="4615095" y="5203298"/>
            <a:ext cx="4124276" cy="161492"/>
          </a:xfrm>
        </p:spPr>
        <p:txBody>
          <a:bodyPr/>
          <a:lstStyle>
            <a:lvl1pPr>
              <a:defRPr sz="1200" b="1" i="0"/>
            </a:lvl1pPr>
          </a:lstStyle>
          <a:p>
            <a:pPr lvl="0"/>
            <a:r>
              <a:rPr lang="hu-HU" dirty="0" smtClean="0"/>
              <a:t>Név</a:t>
            </a:r>
            <a:endParaRPr lang="it-IT" dirty="0" smtClean="0"/>
          </a:p>
        </p:txBody>
      </p:sp>
      <p:sp>
        <p:nvSpPr>
          <p:cNvPr id="54" name="Segnaposto testo 5"/>
          <p:cNvSpPr>
            <a:spLocks noGrp="1"/>
          </p:cNvSpPr>
          <p:nvPr>
            <p:ph type="body" sz="quarter" idx="52" hasCustomPrompt="1"/>
          </p:nvPr>
        </p:nvSpPr>
        <p:spPr>
          <a:xfrm>
            <a:off x="4615095" y="5441904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hu-HU" dirty="0" smtClean="0"/>
              <a:t>Munkakör</a:t>
            </a:r>
            <a:endParaRPr lang="it-IT" dirty="0" smtClean="0"/>
          </a:p>
        </p:txBody>
      </p:sp>
      <p:sp>
        <p:nvSpPr>
          <p:cNvPr id="55" name="Segnaposto testo 5"/>
          <p:cNvSpPr>
            <a:spLocks noGrp="1"/>
          </p:cNvSpPr>
          <p:nvPr>
            <p:ph type="body" sz="quarter" idx="53" hasCustomPrompt="1"/>
          </p:nvPr>
        </p:nvSpPr>
        <p:spPr>
          <a:xfrm>
            <a:off x="4615458" y="5657419"/>
            <a:ext cx="4124276" cy="161492"/>
          </a:xfrm>
        </p:spPr>
        <p:txBody>
          <a:bodyPr/>
          <a:lstStyle>
            <a:lvl1pPr>
              <a:defRPr sz="1000" b="0" i="0"/>
            </a:lvl1pPr>
          </a:lstStyle>
          <a:p>
            <a:pPr lvl="0"/>
            <a:r>
              <a:rPr lang="it-IT" dirty="0" smtClean="0"/>
              <a:t>E-mail</a:t>
            </a:r>
          </a:p>
        </p:txBody>
      </p:sp>
      <p:sp>
        <p:nvSpPr>
          <p:cNvPr id="56" name="Segnaposto testo 5"/>
          <p:cNvSpPr>
            <a:spLocks noGrp="1"/>
          </p:cNvSpPr>
          <p:nvPr>
            <p:ph type="body" sz="quarter" idx="54" hasCustomPrompt="1"/>
          </p:nvPr>
        </p:nvSpPr>
        <p:spPr>
          <a:xfrm>
            <a:off x="4615095" y="5872935"/>
            <a:ext cx="4124276" cy="161492"/>
          </a:xfrm>
        </p:spPr>
        <p:txBody>
          <a:bodyPr/>
          <a:lstStyle>
            <a:lvl1pPr>
              <a:defRPr sz="1000" b="0" i="0" baseline="0"/>
            </a:lvl1pPr>
          </a:lstStyle>
          <a:p>
            <a:pPr lvl="0"/>
            <a:r>
              <a:rPr lang="hu-HU" dirty="0" smtClean="0"/>
              <a:t>Telefonszám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276931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Next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endParaRPr lang="it-IT" dirty="0"/>
          </a:p>
        </p:txBody>
      </p:sp>
      <p:sp>
        <p:nvSpPr>
          <p:cNvPr id="9" name="object 3"/>
          <p:cNvSpPr txBox="1"/>
          <p:nvPr userDrawn="1"/>
        </p:nvSpPr>
        <p:spPr>
          <a:xfrm>
            <a:off x="357774" y="716294"/>
            <a:ext cx="2613256" cy="318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lang="hu-HU" sz="2000" spc="0" dirty="0" smtClean="0">
                <a:solidFill>
                  <a:schemeClr val="tx2"/>
                </a:solidFill>
                <a:latin typeface="Arial"/>
                <a:cs typeface="Arial"/>
              </a:rPr>
              <a:t>Következő lépések</a:t>
            </a:r>
            <a:endParaRPr sz="2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/>
          </p:cNvPicPr>
          <p:nvPr userDrawn="1"/>
        </p:nvPicPr>
        <p:blipFill rotWithShape="1">
          <a:blip r:embed="rId3"/>
          <a:srcRect l="1" r="14959" b="85913"/>
          <a:stretch/>
        </p:blipFill>
        <p:spPr>
          <a:xfrm>
            <a:off x="0" y="0"/>
            <a:ext cx="216000" cy="966080"/>
          </a:xfrm>
          <a:prstGeom prst="rect">
            <a:avLst/>
          </a:prstGeom>
        </p:spPr>
      </p:pic>
      <p:sp>
        <p:nvSpPr>
          <p:cNvPr id="89" name="Segnaposto testo 54"/>
          <p:cNvSpPr>
            <a:spLocks noGrp="1"/>
          </p:cNvSpPr>
          <p:nvPr>
            <p:ph type="body" sz="quarter" idx="43" hasCustomPrompt="1"/>
          </p:nvPr>
        </p:nvSpPr>
        <p:spPr>
          <a:xfrm>
            <a:off x="358143" y="1223964"/>
            <a:ext cx="4117610" cy="169334"/>
          </a:xfrm>
        </p:spPr>
        <p:txBody>
          <a:bodyPr/>
          <a:lstStyle>
            <a:lvl1pPr>
              <a:defRPr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Adat</a:t>
            </a:r>
            <a:r>
              <a:rPr lang="it-IT" dirty="0" smtClean="0"/>
              <a:t> Arial Regular 10pt</a:t>
            </a:r>
            <a:endParaRPr lang="it-IT" dirty="0"/>
          </a:p>
        </p:txBody>
      </p:sp>
      <p:sp>
        <p:nvSpPr>
          <p:cNvPr id="90" name="Segnaposto testo 54"/>
          <p:cNvSpPr>
            <a:spLocks noGrp="1"/>
          </p:cNvSpPr>
          <p:nvPr>
            <p:ph type="body" sz="quarter" idx="44" hasCustomPrompt="1"/>
          </p:nvPr>
        </p:nvSpPr>
        <p:spPr>
          <a:xfrm>
            <a:off x="358144" y="1400995"/>
            <a:ext cx="4117607" cy="415490"/>
          </a:xfrm>
        </p:spPr>
        <p:txBody>
          <a:bodyPr/>
          <a:lstStyle>
            <a:lvl1pPr>
              <a:lnSpc>
                <a:spcPts val="1700"/>
              </a:lnSpc>
              <a:defRPr sz="1500" b="1" i="0"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Esemény megnevezése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15/17pt </a:t>
            </a:r>
            <a:endParaRPr lang="it-IT" dirty="0"/>
          </a:p>
        </p:txBody>
      </p:sp>
      <p:sp>
        <p:nvSpPr>
          <p:cNvPr id="91" name="Segnaposto testo 54"/>
          <p:cNvSpPr>
            <a:spLocks noGrp="1"/>
          </p:cNvSpPr>
          <p:nvPr>
            <p:ph type="body" sz="quarter" idx="45" hasCustomPrompt="1"/>
          </p:nvPr>
        </p:nvSpPr>
        <p:spPr>
          <a:xfrm>
            <a:off x="358106" y="1939782"/>
            <a:ext cx="4120354" cy="146097"/>
          </a:xfrm>
        </p:spPr>
        <p:txBody>
          <a:bodyPr/>
          <a:lstStyle>
            <a:lvl1pPr>
              <a:defRPr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Adat</a:t>
            </a:r>
            <a:r>
              <a:rPr lang="it-IT" dirty="0" smtClean="0"/>
              <a:t> Arial Regular 10pt</a:t>
            </a:r>
            <a:endParaRPr lang="it-IT" dirty="0"/>
          </a:p>
        </p:txBody>
      </p:sp>
      <p:sp>
        <p:nvSpPr>
          <p:cNvPr id="92" name="Segnaposto testo 54"/>
          <p:cNvSpPr>
            <a:spLocks noGrp="1"/>
          </p:cNvSpPr>
          <p:nvPr>
            <p:ph type="body" sz="quarter" idx="46" hasCustomPrompt="1"/>
          </p:nvPr>
        </p:nvSpPr>
        <p:spPr>
          <a:xfrm>
            <a:off x="358144" y="2093722"/>
            <a:ext cx="4120316" cy="415490"/>
          </a:xfrm>
        </p:spPr>
        <p:txBody>
          <a:bodyPr/>
          <a:lstStyle>
            <a:lvl1pPr>
              <a:lnSpc>
                <a:spcPts val="1700"/>
              </a:lnSpc>
              <a:defRPr sz="1500" b="1" i="0"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Esemény megnevezése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15/17pt </a:t>
            </a:r>
            <a:endParaRPr lang="it-IT" dirty="0"/>
          </a:p>
        </p:txBody>
      </p:sp>
      <p:sp>
        <p:nvSpPr>
          <p:cNvPr id="103" name="Segnaposto testo 54"/>
          <p:cNvSpPr>
            <a:spLocks noGrp="1"/>
          </p:cNvSpPr>
          <p:nvPr>
            <p:ph type="body" sz="quarter" idx="47" hasCustomPrompt="1"/>
          </p:nvPr>
        </p:nvSpPr>
        <p:spPr>
          <a:xfrm>
            <a:off x="358106" y="2632510"/>
            <a:ext cx="4120354" cy="146097"/>
          </a:xfrm>
        </p:spPr>
        <p:txBody>
          <a:bodyPr/>
          <a:lstStyle>
            <a:lvl1pPr>
              <a:defRPr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Adat</a:t>
            </a:r>
            <a:r>
              <a:rPr lang="it-IT" dirty="0" smtClean="0"/>
              <a:t> Arial Regular 10pt</a:t>
            </a:r>
            <a:endParaRPr lang="it-IT" dirty="0"/>
          </a:p>
        </p:txBody>
      </p:sp>
      <p:sp>
        <p:nvSpPr>
          <p:cNvPr id="104" name="Segnaposto testo 54"/>
          <p:cNvSpPr>
            <a:spLocks noGrp="1"/>
          </p:cNvSpPr>
          <p:nvPr>
            <p:ph type="body" sz="quarter" idx="48" hasCustomPrompt="1"/>
          </p:nvPr>
        </p:nvSpPr>
        <p:spPr>
          <a:xfrm>
            <a:off x="358144" y="2786450"/>
            <a:ext cx="4120316" cy="415490"/>
          </a:xfrm>
        </p:spPr>
        <p:txBody>
          <a:bodyPr/>
          <a:lstStyle>
            <a:lvl1pPr>
              <a:lnSpc>
                <a:spcPts val="1700"/>
              </a:lnSpc>
              <a:defRPr sz="1500" b="1" i="0"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Esemény megnevezése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15/17pt </a:t>
            </a:r>
            <a:endParaRPr lang="it-IT" dirty="0"/>
          </a:p>
        </p:txBody>
      </p:sp>
      <p:sp>
        <p:nvSpPr>
          <p:cNvPr id="105" name="Segnaposto testo 54"/>
          <p:cNvSpPr>
            <a:spLocks noGrp="1"/>
          </p:cNvSpPr>
          <p:nvPr>
            <p:ph type="body" sz="quarter" idx="49" hasCustomPrompt="1"/>
          </p:nvPr>
        </p:nvSpPr>
        <p:spPr>
          <a:xfrm>
            <a:off x="358106" y="3332934"/>
            <a:ext cx="4120354" cy="146097"/>
          </a:xfrm>
        </p:spPr>
        <p:txBody>
          <a:bodyPr/>
          <a:lstStyle>
            <a:lvl1pPr>
              <a:defRPr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Adat</a:t>
            </a:r>
            <a:r>
              <a:rPr lang="it-IT" dirty="0" smtClean="0"/>
              <a:t> Arial Regular 10pt</a:t>
            </a:r>
            <a:endParaRPr lang="it-IT" dirty="0"/>
          </a:p>
        </p:txBody>
      </p:sp>
      <p:sp>
        <p:nvSpPr>
          <p:cNvPr id="106" name="Segnaposto testo 54"/>
          <p:cNvSpPr>
            <a:spLocks noGrp="1"/>
          </p:cNvSpPr>
          <p:nvPr>
            <p:ph type="body" sz="quarter" idx="50" hasCustomPrompt="1"/>
          </p:nvPr>
        </p:nvSpPr>
        <p:spPr>
          <a:xfrm>
            <a:off x="358144" y="3486874"/>
            <a:ext cx="4120316" cy="415490"/>
          </a:xfrm>
        </p:spPr>
        <p:txBody>
          <a:bodyPr/>
          <a:lstStyle>
            <a:lvl1pPr>
              <a:lnSpc>
                <a:spcPts val="1700"/>
              </a:lnSpc>
              <a:defRPr sz="1500" b="1" i="0"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Esemény megnevezése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15/17pt </a:t>
            </a:r>
            <a:endParaRPr lang="it-IT" dirty="0"/>
          </a:p>
        </p:txBody>
      </p:sp>
      <p:sp>
        <p:nvSpPr>
          <p:cNvPr id="107" name="Segnaposto testo 54"/>
          <p:cNvSpPr>
            <a:spLocks noGrp="1"/>
          </p:cNvSpPr>
          <p:nvPr>
            <p:ph type="body" sz="quarter" idx="51" hasCustomPrompt="1"/>
          </p:nvPr>
        </p:nvSpPr>
        <p:spPr>
          <a:xfrm>
            <a:off x="358106" y="4033358"/>
            <a:ext cx="4120354" cy="146097"/>
          </a:xfrm>
        </p:spPr>
        <p:txBody>
          <a:bodyPr/>
          <a:lstStyle>
            <a:lvl1pPr>
              <a:defRPr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Adat</a:t>
            </a:r>
            <a:r>
              <a:rPr lang="it-IT" dirty="0" smtClean="0"/>
              <a:t> Arial Regular 10pt</a:t>
            </a:r>
            <a:endParaRPr lang="it-IT" dirty="0"/>
          </a:p>
        </p:txBody>
      </p:sp>
      <p:sp>
        <p:nvSpPr>
          <p:cNvPr id="108" name="Segnaposto testo 54"/>
          <p:cNvSpPr>
            <a:spLocks noGrp="1"/>
          </p:cNvSpPr>
          <p:nvPr>
            <p:ph type="body" sz="quarter" idx="52" hasCustomPrompt="1"/>
          </p:nvPr>
        </p:nvSpPr>
        <p:spPr>
          <a:xfrm>
            <a:off x="358144" y="4187298"/>
            <a:ext cx="4120316" cy="415490"/>
          </a:xfrm>
        </p:spPr>
        <p:txBody>
          <a:bodyPr/>
          <a:lstStyle>
            <a:lvl1pPr>
              <a:lnSpc>
                <a:spcPts val="1700"/>
              </a:lnSpc>
              <a:defRPr sz="1500" b="1" i="0"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Esemény megnevezése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15/17pt </a:t>
            </a:r>
            <a:endParaRPr lang="it-IT" dirty="0"/>
          </a:p>
        </p:txBody>
      </p:sp>
      <p:sp>
        <p:nvSpPr>
          <p:cNvPr id="109" name="Segnaposto testo 54"/>
          <p:cNvSpPr>
            <a:spLocks noGrp="1"/>
          </p:cNvSpPr>
          <p:nvPr>
            <p:ph type="body" sz="quarter" idx="53" hasCustomPrompt="1"/>
          </p:nvPr>
        </p:nvSpPr>
        <p:spPr>
          <a:xfrm>
            <a:off x="358106" y="4733782"/>
            <a:ext cx="4120354" cy="146097"/>
          </a:xfrm>
        </p:spPr>
        <p:txBody>
          <a:bodyPr/>
          <a:lstStyle>
            <a:lvl1pPr>
              <a:defRPr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Adat</a:t>
            </a:r>
            <a:r>
              <a:rPr lang="it-IT" dirty="0" smtClean="0"/>
              <a:t> Arial Regular 10pt</a:t>
            </a:r>
            <a:endParaRPr lang="it-IT" dirty="0"/>
          </a:p>
        </p:txBody>
      </p:sp>
      <p:sp>
        <p:nvSpPr>
          <p:cNvPr id="110" name="Segnaposto testo 54"/>
          <p:cNvSpPr>
            <a:spLocks noGrp="1"/>
          </p:cNvSpPr>
          <p:nvPr>
            <p:ph type="body" sz="quarter" idx="54" hasCustomPrompt="1"/>
          </p:nvPr>
        </p:nvSpPr>
        <p:spPr>
          <a:xfrm>
            <a:off x="358144" y="4887722"/>
            <a:ext cx="4120316" cy="415490"/>
          </a:xfrm>
        </p:spPr>
        <p:txBody>
          <a:bodyPr/>
          <a:lstStyle>
            <a:lvl1pPr>
              <a:lnSpc>
                <a:spcPts val="1700"/>
              </a:lnSpc>
              <a:defRPr sz="1500" b="1" i="0"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Esemény megnevezése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15/17pt </a:t>
            </a:r>
            <a:endParaRPr lang="it-IT" dirty="0"/>
          </a:p>
        </p:txBody>
      </p:sp>
      <p:sp>
        <p:nvSpPr>
          <p:cNvPr id="111" name="Segnaposto testo 54"/>
          <p:cNvSpPr>
            <a:spLocks noGrp="1"/>
          </p:cNvSpPr>
          <p:nvPr>
            <p:ph type="body" sz="quarter" idx="55" hasCustomPrompt="1"/>
          </p:nvPr>
        </p:nvSpPr>
        <p:spPr>
          <a:xfrm>
            <a:off x="358106" y="5418813"/>
            <a:ext cx="4120354" cy="146097"/>
          </a:xfrm>
        </p:spPr>
        <p:txBody>
          <a:bodyPr/>
          <a:lstStyle>
            <a:lvl1pPr>
              <a:defRPr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Adat</a:t>
            </a:r>
            <a:r>
              <a:rPr lang="it-IT" dirty="0" smtClean="0"/>
              <a:t> Arial Regular 10pt</a:t>
            </a:r>
            <a:endParaRPr lang="it-IT" dirty="0"/>
          </a:p>
        </p:txBody>
      </p:sp>
      <p:sp>
        <p:nvSpPr>
          <p:cNvPr id="112" name="Segnaposto testo 54"/>
          <p:cNvSpPr>
            <a:spLocks noGrp="1"/>
          </p:cNvSpPr>
          <p:nvPr>
            <p:ph type="body" sz="quarter" idx="56" hasCustomPrompt="1"/>
          </p:nvPr>
        </p:nvSpPr>
        <p:spPr>
          <a:xfrm>
            <a:off x="358144" y="5572753"/>
            <a:ext cx="4120316" cy="415490"/>
          </a:xfrm>
        </p:spPr>
        <p:txBody>
          <a:bodyPr/>
          <a:lstStyle>
            <a:lvl1pPr>
              <a:lnSpc>
                <a:spcPts val="1700"/>
              </a:lnSpc>
              <a:defRPr sz="1500" b="1" i="0"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Esemény megnevezése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15/17pt </a:t>
            </a:r>
            <a:endParaRPr lang="it-IT" dirty="0"/>
          </a:p>
        </p:txBody>
      </p:sp>
      <p:sp>
        <p:nvSpPr>
          <p:cNvPr id="113" name="Segnaposto testo 54"/>
          <p:cNvSpPr>
            <a:spLocks noGrp="1"/>
          </p:cNvSpPr>
          <p:nvPr>
            <p:ph type="body" sz="quarter" idx="57" hasCustomPrompt="1"/>
          </p:nvPr>
        </p:nvSpPr>
        <p:spPr>
          <a:xfrm>
            <a:off x="4613299" y="1223964"/>
            <a:ext cx="4117610" cy="169334"/>
          </a:xfrm>
        </p:spPr>
        <p:txBody>
          <a:bodyPr/>
          <a:lstStyle>
            <a:lvl1pPr>
              <a:defRPr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Adat</a:t>
            </a:r>
            <a:r>
              <a:rPr lang="it-IT" dirty="0" smtClean="0"/>
              <a:t> Arial Regular 10pt</a:t>
            </a:r>
            <a:endParaRPr lang="it-IT" dirty="0"/>
          </a:p>
        </p:txBody>
      </p:sp>
      <p:sp>
        <p:nvSpPr>
          <p:cNvPr id="114" name="Segnaposto testo 54"/>
          <p:cNvSpPr>
            <a:spLocks noGrp="1"/>
          </p:cNvSpPr>
          <p:nvPr>
            <p:ph type="body" sz="quarter" idx="58" hasCustomPrompt="1"/>
          </p:nvPr>
        </p:nvSpPr>
        <p:spPr>
          <a:xfrm>
            <a:off x="4613300" y="1400995"/>
            <a:ext cx="4117607" cy="415490"/>
          </a:xfrm>
        </p:spPr>
        <p:txBody>
          <a:bodyPr/>
          <a:lstStyle>
            <a:lvl1pPr>
              <a:lnSpc>
                <a:spcPts val="1700"/>
              </a:lnSpc>
              <a:defRPr sz="1500" b="1" i="0"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Esemény megnevezése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15/17pt </a:t>
            </a:r>
            <a:endParaRPr lang="it-IT" dirty="0"/>
          </a:p>
        </p:txBody>
      </p:sp>
      <p:sp>
        <p:nvSpPr>
          <p:cNvPr id="115" name="Segnaposto testo 54"/>
          <p:cNvSpPr>
            <a:spLocks noGrp="1"/>
          </p:cNvSpPr>
          <p:nvPr>
            <p:ph type="body" sz="quarter" idx="59" hasCustomPrompt="1"/>
          </p:nvPr>
        </p:nvSpPr>
        <p:spPr>
          <a:xfrm>
            <a:off x="4613262" y="1939782"/>
            <a:ext cx="4120354" cy="146097"/>
          </a:xfrm>
        </p:spPr>
        <p:txBody>
          <a:bodyPr/>
          <a:lstStyle>
            <a:lvl1pPr>
              <a:defRPr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Adat</a:t>
            </a:r>
            <a:r>
              <a:rPr lang="it-IT" dirty="0" smtClean="0"/>
              <a:t> Arial Regular 10pt</a:t>
            </a:r>
            <a:endParaRPr lang="it-IT" dirty="0"/>
          </a:p>
        </p:txBody>
      </p:sp>
      <p:sp>
        <p:nvSpPr>
          <p:cNvPr id="116" name="Segnaposto testo 54"/>
          <p:cNvSpPr>
            <a:spLocks noGrp="1"/>
          </p:cNvSpPr>
          <p:nvPr>
            <p:ph type="body" sz="quarter" idx="60" hasCustomPrompt="1"/>
          </p:nvPr>
        </p:nvSpPr>
        <p:spPr>
          <a:xfrm>
            <a:off x="4613300" y="2093722"/>
            <a:ext cx="4120316" cy="415490"/>
          </a:xfrm>
        </p:spPr>
        <p:txBody>
          <a:bodyPr/>
          <a:lstStyle>
            <a:lvl1pPr>
              <a:lnSpc>
                <a:spcPts val="1700"/>
              </a:lnSpc>
              <a:defRPr sz="1500" b="1" i="0"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Esemény megnevezése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15/17pt </a:t>
            </a:r>
            <a:endParaRPr lang="it-IT" dirty="0"/>
          </a:p>
        </p:txBody>
      </p:sp>
      <p:sp>
        <p:nvSpPr>
          <p:cNvPr id="117" name="Segnaposto testo 54"/>
          <p:cNvSpPr>
            <a:spLocks noGrp="1"/>
          </p:cNvSpPr>
          <p:nvPr>
            <p:ph type="body" sz="quarter" idx="61" hasCustomPrompt="1"/>
          </p:nvPr>
        </p:nvSpPr>
        <p:spPr>
          <a:xfrm>
            <a:off x="4613262" y="2632510"/>
            <a:ext cx="4120354" cy="146097"/>
          </a:xfrm>
        </p:spPr>
        <p:txBody>
          <a:bodyPr/>
          <a:lstStyle>
            <a:lvl1pPr>
              <a:defRPr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Adat</a:t>
            </a:r>
            <a:r>
              <a:rPr lang="it-IT" dirty="0" smtClean="0"/>
              <a:t> Arial Regular 10pt</a:t>
            </a:r>
            <a:endParaRPr lang="it-IT" dirty="0"/>
          </a:p>
        </p:txBody>
      </p:sp>
      <p:sp>
        <p:nvSpPr>
          <p:cNvPr id="118" name="Segnaposto testo 54"/>
          <p:cNvSpPr>
            <a:spLocks noGrp="1"/>
          </p:cNvSpPr>
          <p:nvPr>
            <p:ph type="body" sz="quarter" idx="62" hasCustomPrompt="1"/>
          </p:nvPr>
        </p:nvSpPr>
        <p:spPr>
          <a:xfrm>
            <a:off x="4613300" y="2786450"/>
            <a:ext cx="4120316" cy="415490"/>
          </a:xfrm>
        </p:spPr>
        <p:txBody>
          <a:bodyPr/>
          <a:lstStyle>
            <a:lvl1pPr>
              <a:lnSpc>
                <a:spcPts val="1700"/>
              </a:lnSpc>
              <a:defRPr sz="1500" b="1" i="0"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Esemény megnevezése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15/17pt </a:t>
            </a:r>
            <a:endParaRPr lang="it-IT" dirty="0"/>
          </a:p>
        </p:txBody>
      </p:sp>
      <p:sp>
        <p:nvSpPr>
          <p:cNvPr id="119" name="Segnaposto testo 54"/>
          <p:cNvSpPr>
            <a:spLocks noGrp="1"/>
          </p:cNvSpPr>
          <p:nvPr>
            <p:ph type="body" sz="quarter" idx="63" hasCustomPrompt="1"/>
          </p:nvPr>
        </p:nvSpPr>
        <p:spPr>
          <a:xfrm>
            <a:off x="4613262" y="3332934"/>
            <a:ext cx="4120354" cy="146097"/>
          </a:xfrm>
        </p:spPr>
        <p:txBody>
          <a:bodyPr/>
          <a:lstStyle>
            <a:lvl1pPr>
              <a:defRPr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Adat</a:t>
            </a:r>
            <a:r>
              <a:rPr lang="it-IT" dirty="0" smtClean="0"/>
              <a:t> Arial Regular 10pt</a:t>
            </a:r>
            <a:endParaRPr lang="it-IT" dirty="0"/>
          </a:p>
        </p:txBody>
      </p:sp>
      <p:sp>
        <p:nvSpPr>
          <p:cNvPr id="120" name="Segnaposto testo 54"/>
          <p:cNvSpPr>
            <a:spLocks noGrp="1"/>
          </p:cNvSpPr>
          <p:nvPr>
            <p:ph type="body" sz="quarter" idx="64" hasCustomPrompt="1"/>
          </p:nvPr>
        </p:nvSpPr>
        <p:spPr>
          <a:xfrm>
            <a:off x="4613300" y="3486874"/>
            <a:ext cx="4120316" cy="415490"/>
          </a:xfrm>
        </p:spPr>
        <p:txBody>
          <a:bodyPr/>
          <a:lstStyle>
            <a:lvl1pPr>
              <a:lnSpc>
                <a:spcPts val="1700"/>
              </a:lnSpc>
              <a:defRPr sz="1500" b="1" i="0"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Esemény megnevezése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15/17pt </a:t>
            </a:r>
            <a:endParaRPr lang="it-IT" dirty="0"/>
          </a:p>
        </p:txBody>
      </p:sp>
      <p:sp>
        <p:nvSpPr>
          <p:cNvPr id="121" name="Segnaposto testo 54"/>
          <p:cNvSpPr>
            <a:spLocks noGrp="1"/>
          </p:cNvSpPr>
          <p:nvPr>
            <p:ph type="body" sz="quarter" idx="65" hasCustomPrompt="1"/>
          </p:nvPr>
        </p:nvSpPr>
        <p:spPr>
          <a:xfrm>
            <a:off x="4613262" y="4033358"/>
            <a:ext cx="4120354" cy="146097"/>
          </a:xfrm>
        </p:spPr>
        <p:txBody>
          <a:bodyPr/>
          <a:lstStyle>
            <a:lvl1pPr>
              <a:defRPr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Adat</a:t>
            </a:r>
            <a:r>
              <a:rPr lang="it-IT" dirty="0" smtClean="0"/>
              <a:t> Arial Regular 10pt</a:t>
            </a:r>
            <a:endParaRPr lang="it-IT" dirty="0"/>
          </a:p>
        </p:txBody>
      </p:sp>
      <p:sp>
        <p:nvSpPr>
          <p:cNvPr id="122" name="Segnaposto testo 54"/>
          <p:cNvSpPr>
            <a:spLocks noGrp="1"/>
          </p:cNvSpPr>
          <p:nvPr>
            <p:ph type="body" sz="quarter" idx="66" hasCustomPrompt="1"/>
          </p:nvPr>
        </p:nvSpPr>
        <p:spPr>
          <a:xfrm>
            <a:off x="4613300" y="4187298"/>
            <a:ext cx="4120316" cy="415490"/>
          </a:xfrm>
        </p:spPr>
        <p:txBody>
          <a:bodyPr/>
          <a:lstStyle>
            <a:lvl1pPr>
              <a:lnSpc>
                <a:spcPts val="1700"/>
              </a:lnSpc>
              <a:defRPr sz="1500" b="1" i="0"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Esemény megnevezése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15/17pt </a:t>
            </a:r>
            <a:endParaRPr lang="it-IT" dirty="0"/>
          </a:p>
        </p:txBody>
      </p:sp>
      <p:sp>
        <p:nvSpPr>
          <p:cNvPr id="123" name="Segnaposto testo 54"/>
          <p:cNvSpPr>
            <a:spLocks noGrp="1"/>
          </p:cNvSpPr>
          <p:nvPr>
            <p:ph type="body" sz="quarter" idx="67" hasCustomPrompt="1"/>
          </p:nvPr>
        </p:nvSpPr>
        <p:spPr>
          <a:xfrm>
            <a:off x="4613262" y="4733782"/>
            <a:ext cx="4120354" cy="146097"/>
          </a:xfrm>
        </p:spPr>
        <p:txBody>
          <a:bodyPr/>
          <a:lstStyle>
            <a:lvl1pPr>
              <a:defRPr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Adat</a:t>
            </a:r>
            <a:r>
              <a:rPr lang="it-IT" dirty="0" smtClean="0"/>
              <a:t> Arial Regular 10pt</a:t>
            </a:r>
            <a:endParaRPr lang="it-IT" dirty="0"/>
          </a:p>
        </p:txBody>
      </p:sp>
      <p:sp>
        <p:nvSpPr>
          <p:cNvPr id="124" name="Segnaposto testo 54"/>
          <p:cNvSpPr>
            <a:spLocks noGrp="1"/>
          </p:cNvSpPr>
          <p:nvPr>
            <p:ph type="body" sz="quarter" idx="68" hasCustomPrompt="1"/>
          </p:nvPr>
        </p:nvSpPr>
        <p:spPr>
          <a:xfrm>
            <a:off x="4613300" y="4887722"/>
            <a:ext cx="4120316" cy="415490"/>
          </a:xfrm>
        </p:spPr>
        <p:txBody>
          <a:bodyPr/>
          <a:lstStyle>
            <a:lvl1pPr>
              <a:lnSpc>
                <a:spcPts val="1700"/>
              </a:lnSpc>
              <a:defRPr sz="1500" b="1" i="0"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Esemény megnevezése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15/17pt </a:t>
            </a:r>
            <a:endParaRPr lang="it-IT" dirty="0"/>
          </a:p>
        </p:txBody>
      </p:sp>
      <p:sp>
        <p:nvSpPr>
          <p:cNvPr id="125" name="Segnaposto testo 54"/>
          <p:cNvSpPr>
            <a:spLocks noGrp="1"/>
          </p:cNvSpPr>
          <p:nvPr>
            <p:ph type="body" sz="quarter" idx="69" hasCustomPrompt="1"/>
          </p:nvPr>
        </p:nvSpPr>
        <p:spPr>
          <a:xfrm>
            <a:off x="4613262" y="5418813"/>
            <a:ext cx="4120354" cy="146097"/>
          </a:xfrm>
        </p:spPr>
        <p:txBody>
          <a:bodyPr/>
          <a:lstStyle>
            <a:lvl1pPr>
              <a:defRPr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Adat</a:t>
            </a:r>
            <a:r>
              <a:rPr lang="it-IT" dirty="0" smtClean="0"/>
              <a:t> Arial Regular 10pt</a:t>
            </a:r>
            <a:endParaRPr lang="it-IT" dirty="0"/>
          </a:p>
        </p:txBody>
      </p:sp>
      <p:sp>
        <p:nvSpPr>
          <p:cNvPr id="126" name="Segnaposto testo 54"/>
          <p:cNvSpPr>
            <a:spLocks noGrp="1"/>
          </p:cNvSpPr>
          <p:nvPr>
            <p:ph type="body" sz="quarter" idx="70" hasCustomPrompt="1"/>
          </p:nvPr>
        </p:nvSpPr>
        <p:spPr>
          <a:xfrm>
            <a:off x="4613300" y="5572753"/>
            <a:ext cx="4120316" cy="415490"/>
          </a:xfrm>
        </p:spPr>
        <p:txBody>
          <a:bodyPr/>
          <a:lstStyle>
            <a:lvl1pPr>
              <a:lnSpc>
                <a:spcPts val="1700"/>
              </a:lnSpc>
              <a:defRPr sz="1500" b="1" i="0" baseline="0"/>
            </a:lvl1pPr>
            <a:lvl4pPr marL="733425" indent="-179388">
              <a:tabLst>
                <a:tab pos="361950" algn="l"/>
                <a:tab pos="538163" algn="l"/>
                <a:tab pos="808038" algn="l"/>
              </a:tabLst>
              <a:defRPr/>
            </a:lvl4pPr>
          </a:lstStyle>
          <a:p>
            <a:pPr lvl="0"/>
            <a:r>
              <a:rPr lang="hu-HU" dirty="0" smtClean="0"/>
              <a:t>Esemény megnevezése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15/17pt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8171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Chart + Numeric Highlight: 2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endParaRPr lang="it-IT" dirty="0"/>
          </a:p>
        </p:txBody>
      </p:sp>
      <p:sp>
        <p:nvSpPr>
          <p:cNvPr id="17" name="Segnaposto grafico 20"/>
          <p:cNvSpPr>
            <a:spLocks noGrp="1"/>
          </p:cNvSpPr>
          <p:nvPr>
            <p:ph type="chart" sz="quarter" idx="17"/>
          </p:nvPr>
        </p:nvSpPr>
        <p:spPr>
          <a:xfrm>
            <a:off x="347300" y="1682750"/>
            <a:ext cx="4125913" cy="4378325"/>
          </a:xfrm>
        </p:spPr>
        <p:txBody>
          <a:bodyPr/>
          <a:lstStyle/>
          <a:p>
            <a:r>
              <a:rPr lang="hu-HU" smtClean="0"/>
              <a:t>Diagram beszúrásához kattintson az ikonra</a:t>
            </a:r>
            <a:endParaRPr lang="it-IT" dirty="0"/>
          </a:p>
        </p:txBody>
      </p:sp>
      <p:sp>
        <p:nvSpPr>
          <p:cNvPr id="20" name="Segnaposto testo 2"/>
          <p:cNvSpPr>
            <a:spLocks noGrp="1"/>
          </p:cNvSpPr>
          <p:nvPr>
            <p:ph type="body" sz="quarter" idx="15" hasCustomPrompt="1"/>
          </p:nvPr>
        </p:nvSpPr>
        <p:spPr>
          <a:xfrm>
            <a:off x="4648200" y="1682750"/>
            <a:ext cx="3976334" cy="1525588"/>
          </a:xfrm>
        </p:spPr>
        <p:txBody>
          <a:bodyPr numCol="1" spcCol="144000"/>
          <a:lstStyle>
            <a:lvl1pPr>
              <a:lnSpc>
                <a:spcPts val="6300"/>
              </a:lnSpc>
              <a:spcAft>
                <a:spcPts val="1800"/>
              </a:spcAft>
              <a:defRPr sz="7200" b="1" i="0" baseline="0">
                <a:solidFill>
                  <a:srgbClr val="BD0D22"/>
                </a:solidFill>
              </a:defRPr>
            </a:lvl1pPr>
            <a:lvl2pPr marL="0" indent="0">
              <a:buFontTx/>
              <a:buNone/>
              <a:defRPr baseline="0"/>
            </a:lvl2pPr>
          </a:lstStyle>
          <a:p>
            <a:pPr lvl="0"/>
            <a:r>
              <a:rPr lang="it-IT" dirty="0" smtClean="0"/>
              <a:t>000,1%</a:t>
            </a:r>
          </a:p>
        </p:txBody>
      </p:sp>
      <p:sp>
        <p:nvSpPr>
          <p:cNvPr id="21" name="Segnaposto testo 2"/>
          <p:cNvSpPr>
            <a:spLocks noGrp="1"/>
          </p:cNvSpPr>
          <p:nvPr>
            <p:ph type="body" sz="quarter" idx="18"/>
          </p:nvPr>
        </p:nvSpPr>
        <p:spPr>
          <a:xfrm>
            <a:off x="4648200" y="3367465"/>
            <a:ext cx="3962400" cy="2693610"/>
          </a:xfrm>
        </p:spPr>
        <p:txBody>
          <a:bodyPr/>
          <a:lstStyle>
            <a:lvl1pPr>
              <a:defRPr b="1" i="0">
                <a:solidFill>
                  <a:schemeClr val="accent4"/>
                </a:solidFill>
              </a:defRPr>
            </a:lvl1pPr>
          </a:lstStyle>
          <a:p>
            <a:pPr lvl="0"/>
            <a:endParaRPr lang="it-IT" dirty="0" smtClean="0"/>
          </a:p>
        </p:txBody>
      </p:sp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3"/>
          <a:srcRect l="1" r="14959" b="85913"/>
          <a:stretch/>
        </p:blipFill>
        <p:spPr>
          <a:xfrm>
            <a:off x="0" y="0"/>
            <a:ext cx="216000" cy="966080"/>
          </a:xfrm>
          <a:prstGeom prst="rect">
            <a:avLst/>
          </a:prstGeom>
        </p:spPr>
      </p:pic>
      <p:sp>
        <p:nvSpPr>
          <p:cNvPr id="16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451877"/>
            <a:ext cx="8386686" cy="557458"/>
          </a:xfrm>
        </p:spPr>
        <p:txBody>
          <a:bodyPr/>
          <a:lstStyle>
            <a:lvl1pPr>
              <a:lnSpc>
                <a:spcPts val="2200"/>
              </a:lnSpc>
              <a:defRPr sz="2000" b="0" i="0" baseline="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Slide </a:t>
            </a:r>
            <a:r>
              <a:rPr lang="hu-HU" dirty="0" smtClean="0"/>
              <a:t>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20/22pt</a:t>
            </a:r>
            <a:endParaRPr lang="it-IT" dirty="0"/>
          </a:p>
        </p:txBody>
      </p:sp>
      <p:sp>
        <p:nvSpPr>
          <p:cNvPr id="18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1070623"/>
            <a:ext cx="8386686" cy="45640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500"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Slide </a:t>
            </a:r>
            <a:r>
              <a:rPr lang="hu-HU" dirty="0" smtClean="0"/>
              <a:t>alcíme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15/17pt</a:t>
            </a:r>
            <a:endParaRPr lang="it-IT" dirty="0"/>
          </a:p>
        </p:txBody>
      </p:sp>
      <p:sp>
        <p:nvSpPr>
          <p:cNvPr id="25" name="Segnaposto testo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0" y="273559"/>
            <a:ext cx="2223124" cy="115990"/>
          </a:xfrm>
        </p:spPr>
        <p:txBody>
          <a:bodyPr>
            <a:normAutofit/>
          </a:bodyPr>
          <a:lstStyle>
            <a:lvl1pPr>
              <a:lnSpc>
                <a:spcPts val="700"/>
              </a:lnSpc>
              <a:defRPr sz="7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 smtClean="0"/>
              <a:t>Fejezet </a:t>
            </a:r>
            <a:r>
              <a:rPr lang="it-IT" dirty="0" smtClean="0"/>
              <a:t>00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016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/>
          <a:srcRect r="21050"/>
          <a:stretch/>
        </p:blipFill>
        <p:spPr>
          <a:xfrm>
            <a:off x="0" y="0"/>
            <a:ext cx="200533" cy="6858000"/>
          </a:xfrm>
          <a:prstGeom prst="rect">
            <a:avLst/>
          </a:prstGeom>
        </p:spPr>
      </p:pic>
      <p:pic>
        <p:nvPicPr>
          <p:cNvPr id="19" name="Immagin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7300" y="287166"/>
            <a:ext cx="864000" cy="703434"/>
          </a:xfrm>
          <a:prstGeom prst="rect">
            <a:avLst/>
          </a:prstGeom>
        </p:spPr>
      </p:pic>
      <p:sp>
        <p:nvSpPr>
          <p:cNvPr id="12" name="Segnaposto testo 3"/>
          <p:cNvSpPr>
            <a:spLocks noGrp="1"/>
          </p:cNvSpPr>
          <p:nvPr>
            <p:ph type="body" sz="quarter" idx="11" hasCustomPrompt="1"/>
          </p:nvPr>
        </p:nvSpPr>
        <p:spPr>
          <a:xfrm>
            <a:off x="347300" y="5351463"/>
            <a:ext cx="4580467" cy="16880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it-IT" dirty="0" smtClean="0"/>
              <a:t>E-mail</a:t>
            </a:r>
          </a:p>
        </p:txBody>
      </p:sp>
      <p:sp>
        <p:nvSpPr>
          <p:cNvPr id="20" name="Segnaposto testo 3"/>
          <p:cNvSpPr>
            <a:spLocks noGrp="1"/>
          </p:cNvSpPr>
          <p:nvPr>
            <p:ph type="body" sz="quarter" idx="12" hasCustomPrompt="1"/>
          </p:nvPr>
        </p:nvSpPr>
        <p:spPr>
          <a:xfrm>
            <a:off x="347300" y="5605463"/>
            <a:ext cx="4580467" cy="16880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Telefonszám</a:t>
            </a:r>
            <a:endParaRPr lang="it-IT" dirty="0" smtClean="0"/>
          </a:p>
        </p:txBody>
      </p:sp>
      <p:sp>
        <p:nvSpPr>
          <p:cNvPr id="21" name="Segnaposto testo 3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0" y="5859463"/>
            <a:ext cx="4580467" cy="16880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Honlap</a:t>
            </a:r>
            <a:endParaRPr lang="it-IT" dirty="0" smtClean="0"/>
          </a:p>
        </p:txBody>
      </p:sp>
      <p:sp>
        <p:nvSpPr>
          <p:cNvPr id="22" name="Segnaposto testo 3"/>
          <p:cNvSpPr>
            <a:spLocks noGrp="1"/>
          </p:cNvSpPr>
          <p:nvPr>
            <p:ph type="body" sz="quarter" idx="14" hasCustomPrompt="1"/>
          </p:nvPr>
        </p:nvSpPr>
        <p:spPr>
          <a:xfrm>
            <a:off x="347300" y="5097463"/>
            <a:ext cx="4580467" cy="16880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Név</a:t>
            </a:r>
            <a:endParaRPr lang="it-IT" dirty="0" smtClean="0"/>
          </a:p>
        </p:txBody>
      </p:sp>
      <p:sp>
        <p:nvSpPr>
          <p:cNvPr id="23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347300" y="4838077"/>
            <a:ext cx="4580467" cy="16880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Szervezeti egység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788656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Back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3679200" y="6459984"/>
            <a:ext cx="799815" cy="1143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fld id="{6D80EE89-5913-7647-8C31-0801FAD3084B}" type="datetime4">
              <a:rPr lang="it-IT" smtClean="0"/>
              <a:t>8 gennaio 2016</a:t>
            </a:fld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Presentation Title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sp>
        <p:nvSpPr>
          <p:cNvPr id="10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730606"/>
            <a:ext cx="8386686" cy="235474"/>
          </a:xfrm>
        </p:spPr>
        <p:txBody>
          <a:bodyPr/>
          <a:lstStyle>
            <a:lvl1pPr>
              <a:lnSpc>
                <a:spcPts val="2200"/>
              </a:lnSpc>
              <a:defRPr sz="2000" b="0" i="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 smtClean="0"/>
              <a:t>Back-Up</a:t>
            </a:r>
            <a:endParaRPr lang="it-IT" dirty="0"/>
          </a:p>
        </p:txBody>
      </p:sp>
      <p:sp>
        <p:nvSpPr>
          <p:cNvPr id="11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3105306"/>
            <a:ext cx="8386686" cy="71226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2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Back-Up </a:t>
            </a:r>
            <a:r>
              <a:rPr lang="it-IT" dirty="0" err="1" smtClean="0"/>
              <a:t>Subtitle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20/24pt</a:t>
            </a:r>
            <a:endParaRPr lang="it-IT" dirty="0"/>
          </a:p>
        </p:txBody>
      </p:sp>
      <p:sp>
        <p:nvSpPr>
          <p:cNvPr id="12" name="Segnaposto tes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0" y="2130426"/>
            <a:ext cx="8386686" cy="869098"/>
          </a:xfrm>
        </p:spPr>
        <p:txBody>
          <a:bodyPr/>
          <a:lstStyle>
            <a:lvl1pPr>
              <a:lnSpc>
                <a:spcPts val="3500"/>
              </a:lnSpc>
              <a:defRPr sz="3300" b="1" i="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it-IT" dirty="0" smtClean="0"/>
              <a:t>Back-Up Title </a:t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33/35pt</a:t>
            </a:r>
          </a:p>
        </p:txBody>
      </p:sp>
    </p:spTree>
    <p:extLst>
      <p:ext uri="{BB962C8B-B14F-4D97-AF65-F5344CB8AC3E}">
        <p14:creationId xmlns:p14="http://schemas.microsoft.com/office/powerpoint/2010/main" val="3442326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730606"/>
            <a:ext cx="8386686" cy="235474"/>
          </a:xfrm>
        </p:spPr>
        <p:txBody>
          <a:bodyPr/>
          <a:lstStyle>
            <a:lvl1pPr>
              <a:lnSpc>
                <a:spcPts val="2200"/>
              </a:lnSpc>
              <a:defRPr sz="2000" b="0" i="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Fejezet</a:t>
            </a:r>
            <a:r>
              <a:rPr lang="it-IT" dirty="0" smtClean="0"/>
              <a:t> 00</a:t>
            </a:r>
            <a:endParaRPr lang="it-IT" dirty="0"/>
          </a:p>
        </p:txBody>
      </p:sp>
      <p:sp>
        <p:nvSpPr>
          <p:cNvPr id="14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3105306"/>
            <a:ext cx="8386686" cy="71226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2000"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Fejezet alcíme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20/24pt</a:t>
            </a:r>
            <a:endParaRPr lang="it-IT" dirty="0"/>
          </a:p>
        </p:txBody>
      </p:sp>
      <p:sp>
        <p:nvSpPr>
          <p:cNvPr id="17" name="Segnaposto tes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0" y="2130426"/>
            <a:ext cx="8386686" cy="869098"/>
          </a:xfrm>
        </p:spPr>
        <p:txBody>
          <a:bodyPr/>
          <a:lstStyle>
            <a:lvl1pPr>
              <a:lnSpc>
                <a:spcPts val="3500"/>
              </a:lnSpc>
              <a:defRPr sz="3300" b="1" i="0" baseline="0"/>
            </a:lvl1pPr>
          </a:lstStyle>
          <a:p>
            <a:pPr lvl="0"/>
            <a:r>
              <a:rPr lang="hu-HU" dirty="0" smtClean="0"/>
              <a:t>Fejezet 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r>
              <a:rPr lang="it-IT" dirty="0" smtClean="0"/>
              <a:t> 33/35pt</a:t>
            </a: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3"/>
          <a:srcRect l="1" r="14959" b="85913"/>
          <a:stretch/>
        </p:blipFill>
        <p:spPr>
          <a:xfrm>
            <a:off x="0" y="0"/>
            <a:ext cx="216000" cy="966080"/>
          </a:xfrm>
          <a:prstGeom prst="rect">
            <a:avLst/>
          </a:prstGeom>
        </p:spPr>
      </p:pic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1910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14" name="object 3"/>
          <p:cNvSpPr txBox="1"/>
          <p:nvPr userDrawn="1"/>
        </p:nvSpPr>
        <p:spPr>
          <a:xfrm>
            <a:off x="357774" y="716294"/>
            <a:ext cx="2139766" cy="318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lang="hu-HU" sz="2000" spc="0" dirty="0" smtClean="0">
                <a:solidFill>
                  <a:schemeClr val="tx2"/>
                </a:solidFill>
                <a:latin typeface="Arial"/>
                <a:cs typeface="Arial"/>
              </a:rPr>
              <a:t>Tartalomjegyzék</a:t>
            </a:r>
            <a:endParaRPr sz="2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57188" y="1224439"/>
            <a:ext cx="8382000" cy="4861256"/>
          </a:xfrm>
        </p:spPr>
        <p:txBody>
          <a:bodyPr bIns="0" numCol="2" spcCol="216000">
            <a:noAutofit/>
          </a:bodyPr>
          <a:lstStyle>
            <a:lvl1pPr marL="171450" indent="-17145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Lucida Grande"/>
              <a:buChar char="-"/>
              <a:defRPr sz="1200" b="1" i="0" baseline="0"/>
            </a:lvl1pPr>
            <a:lvl2pPr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Lucida Grande"/>
              <a:buChar char="-"/>
              <a:defRPr sz="1200" baseline="0"/>
            </a:lvl2pPr>
            <a:lvl3pPr marL="540000" indent="-18000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200" baseline="0"/>
            </a:lvl3pPr>
            <a:lvl4pPr marL="734400" indent="-18000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ct val="60000"/>
              <a:buFont typeface="Wingdings" charset="2"/>
              <a:buChar char="²"/>
              <a:defRPr sz="1200" baseline="0"/>
            </a:lvl4pPr>
            <a:lvl5pPr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ct val="60000"/>
              <a:defRPr sz="1200" baseline="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/>
          <a:srcRect l="1" r="14959" b="85913"/>
          <a:stretch/>
        </p:blipFill>
        <p:spPr>
          <a:xfrm>
            <a:off x="0" y="0"/>
            <a:ext cx="216000" cy="966080"/>
          </a:xfrm>
          <a:prstGeom prst="rect">
            <a:avLst/>
          </a:prstGeom>
        </p:spPr>
      </p:pic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318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eneric Slide: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endParaRPr lang="it-IT" dirty="0"/>
          </a:p>
        </p:txBody>
      </p:sp>
      <p:sp>
        <p:nvSpPr>
          <p:cNvPr id="14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451877"/>
            <a:ext cx="8386686" cy="557458"/>
          </a:xfrm>
        </p:spPr>
        <p:txBody>
          <a:bodyPr/>
          <a:lstStyle>
            <a:lvl1pPr>
              <a:lnSpc>
                <a:spcPts val="2200"/>
              </a:lnSpc>
              <a:defRPr sz="2000" b="0" i="0" baseline="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Slide </a:t>
            </a:r>
            <a:r>
              <a:rPr lang="hu-HU" dirty="0" smtClean="0"/>
              <a:t>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20/22pt</a:t>
            </a:r>
            <a:endParaRPr lang="it-IT" dirty="0"/>
          </a:p>
        </p:txBody>
      </p:sp>
      <p:sp>
        <p:nvSpPr>
          <p:cNvPr id="15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1070623"/>
            <a:ext cx="8386686" cy="45640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500"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Slide </a:t>
            </a:r>
            <a:r>
              <a:rPr lang="hu-HU" dirty="0" smtClean="0"/>
              <a:t>alcíme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15/17pt</a:t>
            </a:r>
            <a:endParaRPr lang="it-IT" dirty="0"/>
          </a:p>
        </p:txBody>
      </p:sp>
      <p:sp>
        <p:nvSpPr>
          <p:cNvPr id="18" name="Segnaposto testo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0" y="273559"/>
            <a:ext cx="2223124" cy="115990"/>
          </a:xfrm>
        </p:spPr>
        <p:txBody>
          <a:bodyPr>
            <a:normAutofit/>
          </a:bodyPr>
          <a:lstStyle>
            <a:lvl1pPr>
              <a:lnSpc>
                <a:spcPts val="700"/>
              </a:lnSpc>
              <a:defRPr sz="7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 smtClean="0"/>
              <a:t>Fejezet </a:t>
            </a:r>
            <a:r>
              <a:rPr lang="it-IT" dirty="0" smtClean="0"/>
              <a:t>00</a:t>
            </a:r>
            <a:endParaRPr lang="it-IT" dirty="0"/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3"/>
          <a:srcRect l="1" r="14959" b="85913"/>
          <a:stretch/>
        </p:blipFill>
        <p:spPr>
          <a:xfrm>
            <a:off x="0" y="0"/>
            <a:ext cx="216000" cy="966080"/>
          </a:xfrm>
          <a:prstGeom prst="rect">
            <a:avLst/>
          </a:prstGeom>
        </p:spPr>
      </p:pic>
      <p:sp>
        <p:nvSpPr>
          <p:cNvPr id="16" name="Segnaposto contenuto 2"/>
          <p:cNvSpPr>
            <a:spLocks noGrp="1"/>
          </p:cNvSpPr>
          <p:nvPr>
            <p:ph sz="quarter" idx="15"/>
          </p:nvPr>
        </p:nvSpPr>
        <p:spPr>
          <a:xfrm>
            <a:off x="347663" y="1682750"/>
            <a:ext cx="8391525" cy="4378325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8551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text: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20" name="Segnaposto testo 18"/>
          <p:cNvSpPr>
            <a:spLocks noGrp="1"/>
          </p:cNvSpPr>
          <p:nvPr>
            <p:ph type="body" sz="quarter" idx="14"/>
          </p:nvPr>
        </p:nvSpPr>
        <p:spPr>
          <a:xfrm>
            <a:off x="347663" y="1682750"/>
            <a:ext cx="8391525" cy="4378325"/>
          </a:xfrm>
        </p:spPr>
        <p:txBody>
          <a:bodyPr numCol="2" spcCol="18000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 dirty="0"/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3"/>
          <a:srcRect l="1" r="14959" b="85913"/>
          <a:stretch/>
        </p:blipFill>
        <p:spPr>
          <a:xfrm>
            <a:off x="0" y="0"/>
            <a:ext cx="216000" cy="966080"/>
          </a:xfrm>
          <a:prstGeom prst="rect">
            <a:avLst/>
          </a:prstGeom>
        </p:spPr>
      </p:pic>
      <p:sp>
        <p:nvSpPr>
          <p:cNvPr id="13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451877"/>
            <a:ext cx="8386686" cy="557458"/>
          </a:xfrm>
        </p:spPr>
        <p:txBody>
          <a:bodyPr/>
          <a:lstStyle>
            <a:lvl1pPr>
              <a:lnSpc>
                <a:spcPts val="2200"/>
              </a:lnSpc>
              <a:defRPr sz="2000" b="0" i="0" baseline="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Slide </a:t>
            </a:r>
            <a:r>
              <a:rPr lang="hu-HU" dirty="0" smtClean="0"/>
              <a:t>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20/22pt</a:t>
            </a:r>
            <a:endParaRPr lang="it-IT" dirty="0"/>
          </a:p>
        </p:txBody>
      </p:sp>
      <p:sp>
        <p:nvSpPr>
          <p:cNvPr id="18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1070623"/>
            <a:ext cx="8386686" cy="45640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500"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Slide </a:t>
            </a:r>
            <a:r>
              <a:rPr lang="hu-HU" dirty="0" smtClean="0"/>
              <a:t>alcíme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15/17pt</a:t>
            </a:r>
            <a:endParaRPr lang="it-IT" dirty="0"/>
          </a:p>
        </p:txBody>
      </p:sp>
      <p:sp>
        <p:nvSpPr>
          <p:cNvPr id="19" name="Segnaposto testo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0" y="273559"/>
            <a:ext cx="2223124" cy="115990"/>
          </a:xfrm>
        </p:spPr>
        <p:txBody>
          <a:bodyPr>
            <a:normAutofit/>
          </a:bodyPr>
          <a:lstStyle>
            <a:lvl1pPr>
              <a:lnSpc>
                <a:spcPts val="700"/>
              </a:lnSpc>
              <a:defRPr sz="7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 smtClean="0"/>
              <a:t>Fejezet </a:t>
            </a:r>
            <a:r>
              <a:rPr lang="it-IT" dirty="0" smtClean="0"/>
              <a:t>00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005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endParaRPr lang="it-IT" dirty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14"/>
          </p:nvPr>
        </p:nvSpPr>
        <p:spPr>
          <a:xfrm>
            <a:off x="347663" y="1682750"/>
            <a:ext cx="8391525" cy="4378325"/>
          </a:xfrm>
        </p:spPr>
        <p:txBody>
          <a:bodyPr wrap="square"/>
          <a:lstStyle>
            <a:lvl1pPr marL="0" indent="0" algn="l">
              <a:lnSpc>
                <a:spcPts val="2200"/>
              </a:lnSpc>
              <a:buClr>
                <a:schemeClr val="tx2"/>
              </a:buClr>
              <a:buFont typeface="Wingdings" charset="2"/>
              <a:buChar char="v"/>
              <a:defRPr sz="2000" b="1" i="0" baseline="0"/>
            </a:lvl1pPr>
            <a:lvl2pPr marL="0" indent="-180000">
              <a:lnSpc>
                <a:spcPts val="1600"/>
              </a:lnSpc>
              <a:spcAft>
                <a:spcPts val="0"/>
              </a:spcAft>
              <a:buClr>
                <a:schemeClr val="tx1"/>
              </a:buClr>
              <a:buFont typeface="Lucida Grande"/>
              <a:buChar char="-"/>
              <a:defRPr sz="1000" baseline="0"/>
            </a:lvl2pPr>
            <a:lvl3pPr marL="0" indent="-180000">
              <a:buFont typeface="Arial"/>
              <a:buChar char="•"/>
              <a:defRPr sz="1000"/>
            </a:lvl3pPr>
            <a:lvl4pPr marL="0" indent="-180000">
              <a:defRPr sz="1000"/>
            </a:lvl4pPr>
            <a:lvl5pPr marL="0" indent="-180000">
              <a:buFont typeface="Arial"/>
              <a:buChar char="•"/>
              <a:defRPr sz="100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it-IT" dirty="0"/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3"/>
          <a:srcRect l="1" r="14959" b="85913"/>
          <a:stretch/>
        </p:blipFill>
        <p:spPr>
          <a:xfrm>
            <a:off x="0" y="0"/>
            <a:ext cx="216000" cy="966080"/>
          </a:xfrm>
          <a:prstGeom prst="rect">
            <a:avLst/>
          </a:prstGeom>
        </p:spPr>
      </p:pic>
      <p:sp>
        <p:nvSpPr>
          <p:cNvPr id="17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451877"/>
            <a:ext cx="8386686" cy="557458"/>
          </a:xfrm>
        </p:spPr>
        <p:txBody>
          <a:bodyPr/>
          <a:lstStyle>
            <a:lvl1pPr>
              <a:lnSpc>
                <a:spcPts val="2200"/>
              </a:lnSpc>
              <a:defRPr sz="2000" b="0" i="0" baseline="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Slide </a:t>
            </a:r>
            <a:r>
              <a:rPr lang="hu-HU" dirty="0" smtClean="0"/>
              <a:t>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20/22pt</a:t>
            </a:r>
            <a:endParaRPr lang="it-IT" dirty="0"/>
          </a:p>
        </p:txBody>
      </p:sp>
      <p:sp>
        <p:nvSpPr>
          <p:cNvPr id="20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1070623"/>
            <a:ext cx="8386686" cy="45640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500"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Slide </a:t>
            </a:r>
            <a:r>
              <a:rPr lang="hu-HU" dirty="0" smtClean="0"/>
              <a:t>alcíme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15/17pt</a:t>
            </a:r>
            <a:endParaRPr lang="it-IT" dirty="0"/>
          </a:p>
        </p:txBody>
      </p:sp>
      <p:sp>
        <p:nvSpPr>
          <p:cNvPr id="22" name="Segnaposto testo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0" y="273559"/>
            <a:ext cx="2223124" cy="115990"/>
          </a:xfrm>
        </p:spPr>
        <p:txBody>
          <a:bodyPr>
            <a:normAutofit/>
          </a:bodyPr>
          <a:lstStyle>
            <a:lvl1pPr>
              <a:lnSpc>
                <a:spcPts val="700"/>
              </a:lnSpc>
              <a:defRPr sz="7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 smtClean="0"/>
              <a:t>Fejezet </a:t>
            </a:r>
            <a:r>
              <a:rPr lang="it-IT" dirty="0" smtClean="0"/>
              <a:t>00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164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Item +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8"/>
          </p:nvPr>
        </p:nvSpPr>
        <p:spPr>
          <a:xfrm>
            <a:off x="347663" y="4758685"/>
            <a:ext cx="8391525" cy="1302390"/>
          </a:xfrm>
        </p:spPr>
        <p:txBody>
          <a:bodyPr wrap="square" lIns="72000" tIns="72000" rIns="72000"/>
          <a:lstStyle>
            <a:lvl1pPr>
              <a:lnSpc>
                <a:spcPts val="1000"/>
              </a:lnSpc>
              <a:defRPr sz="800"/>
            </a:lvl1pPr>
            <a:lvl2pPr marL="194400" indent="-194400">
              <a:lnSpc>
                <a:spcPts val="1000"/>
              </a:lnSpc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800" b="0" i="0"/>
            </a:lvl2pPr>
            <a:lvl3pPr marL="460800" indent="-194400">
              <a:lnSpc>
                <a:spcPts val="1000"/>
              </a:lnSpc>
              <a:buClr>
                <a:schemeClr val="tx2"/>
              </a:buClr>
              <a:buFont typeface="Wingdings" charset="2"/>
              <a:buChar char="ü"/>
              <a:defRPr sz="800"/>
            </a:lvl3pPr>
            <a:lvl4pPr marL="460800" indent="-194400">
              <a:lnSpc>
                <a:spcPts val="1000"/>
              </a:lnSpc>
              <a:defRPr sz="800"/>
            </a:lvl4pPr>
            <a:lvl5pPr marL="460800" indent="-194400">
              <a:lnSpc>
                <a:spcPts val="1000"/>
              </a:lnSpc>
              <a:defRPr sz="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 dirty="0"/>
          </a:p>
        </p:txBody>
      </p:sp>
      <p:sp>
        <p:nvSpPr>
          <p:cNvPr id="4" name="Rettangolo 3"/>
          <p:cNvSpPr/>
          <p:nvPr userDrawn="1"/>
        </p:nvSpPr>
        <p:spPr>
          <a:xfrm>
            <a:off x="347300" y="4758685"/>
            <a:ext cx="8392071" cy="130239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2" name="Immagin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3"/>
          <a:srcRect l="1" r="14959" b="85913"/>
          <a:stretch/>
        </p:blipFill>
        <p:spPr>
          <a:xfrm>
            <a:off x="0" y="0"/>
            <a:ext cx="216000" cy="966080"/>
          </a:xfrm>
          <a:prstGeom prst="rect">
            <a:avLst/>
          </a:prstGeom>
        </p:spPr>
      </p:pic>
      <p:sp>
        <p:nvSpPr>
          <p:cNvPr id="15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451877"/>
            <a:ext cx="8386686" cy="557458"/>
          </a:xfrm>
        </p:spPr>
        <p:txBody>
          <a:bodyPr/>
          <a:lstStyle>
            <a:lvl1pPr>
              <a:lnSpc>
                <a:spcPts val="2200"/>
              </a:lnSpc>
              <a:defRPr sz="2000" b="0" i="0" baseline="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Slide </a:t>
            </a:r>
            <a:r>
              <a:rPr lang="hu-HU" dirty="0" smtClean="0"/>
              <a:t>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20/22pt</a:t>
            </a:r>
            <a:endParaRPr lang="it-IT" dirty="0"/>
          </a:p>
        </p:txBody>
      </p:sp>
      <p:sp>
        <p:nvSpPr>
          <p:cNvPr id="18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1070623"/>
            <a:ext cx="8386686" cy="45640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500"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Slide </a:t>
            </a:r>
            <a:r>
              <a:rPr lang="hu-HU" dirty="0" smtClean="0"/>
              <a:t>alcíme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15/17pt</a:t>
            </a:r>
            <a:endParaRPr lang="it-IT" dirty="0"/>
          </a:p>
        </p:txBody>
      </p:sp>
      <p:sp>
        <p:nvSpPr>
          <p:cNvPr id="19" name="Segnaposto testo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0" y="273559"/>
            <a:ext cx="2223124" cy="115990"/>
          </a:xfrm>
        </p:spPr>
        <p:txBody>
          <a:bodyPr>
            <a:normAutofit/>
          </a:bodyPr>
          <a:lstStyle>
            <a:lvl1pPr>
              <a:lnSpc>
                <a:spcPts val="700"/>
              </a:lnSpc>
              <a:defRPr sz="7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 smtClean="0"/>
              <a:t>Fejezet </a:t>
            </a:r>
            <a:r>
              <a:rPr lang="it-IT" dirty="0" smtClean="0"/>
              <a:t>00</a:t>
            </a:r>
            <a:endParaRPr lang="it-IT" dirty="0"/>
          </a:p>
        </p:txBody>
      </p:sp>
      <p:sp>
        <p:nvSpPr>
          <p:cNvPr id="17" name="Segnaposto contenuto 4"/>
          <p:cNvSpPr>
            <a:spLocks noGrp="1"/>
          </p:cNvSpPr>
          <p:nvPr>
            <p:ph sz="quarter" idx="21"/>
          </p:nvPr>
        </p:nvSpPr>
        <p:spPr>
          <a:xfrm>
            <a:off x="347663" y="1682750"/>
            <a:ext cx="8391525" cy="29765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/>
          </a:p>
        </p:txBody>
      </p:sp>
      <p:sp>
        <p:nvSpPr>
          <p:cNvPr id="1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87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Text 1 + Item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17" name="Segnaposto testo 2"/>
          <p:cNvSpPr>
            <a:spLocks noGrp="1"/>
          </p:cNvSpPr>
          <p:nvPr>
            <p:ph type="body" sz="quarter" idx="20"/>
          </p:nvPr>
        </p:nvSpPr>
        <p:spPr>
          <a:xfrm>
            <a:off x="347663" y="1682750"/>
            <a:ext cx="8391525" cy="1302390"/>
          </a:xfrm>
        </p:spPr>
        <p:txBody>
          <a:bodyPr wrap="square" lIns="72000" tIns="72000" rIns="72000"/>
          <a:lstStyle>
            <a:lvl1pPr>
              <a:lnSpc>
                <a:spcPts val="1000"/>
              </a:lnSpc>
              <a:defRPr sz="800"/>
            </a:lvl1pPr>
            <a:lvl2pPr marL="194400" indent="-194400">
              <a:lnSpc>
                <a:spcPts val="1000"/>
              </a:lnSpc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Arial"/>
              <a:buChar char="•"/>
              <a:defRPr sz="800" b="0" i="0"/>
            </a:lvl2pPr>
            <a:lvl3pPr marL="460800" indent="-194400">
              <a:lnSpc>
                <a:spcPts val="1000"/>
              </a:lnSpc>
              <a:buClr>
                <a:schemeClr val="tx2"/>
              </a:buClr>
              <a:buFont typeface="Wingdings" charset="2"/>
              <a:buChar char="ü"/>
              <a:defRPr sz="800"/>
            </a:lvl3pPr>
            <a:lvl4pPr marL="460800" indent="-194400">
              <a:lnSpc>
                <a:spcPts val="1000"/>
              </a:lnSpc>
              <a:defRPr sz="800"/>
            </a:lvl4pPr>
            <a:lvl5pPr marL="460800" indent="-194400">
              <a:lnSpc>
                <a:spcPts val="1000"/>
              </a:lnSpc>
              <a:defRPr sz="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 dirty="0"/>
          </a:p>
        </p:txBody>
      </p:sp>
      <p:sp>
        <p:nvSpPr>
          <p:cNvPr id="21" name="Rettangolo 20"/>
          <p:cNvSpPr/>
          <p:nvPr userDrawn="1"/>
        </p:nvSpPr>
        <p:spPr>
          <a:xfrm>
            <a:off x="347300" y="1682750"/>
            <a:ext cx="8392071" cy="130239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4" name="Immagine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 rotWithShape="1">
          <a:blip r:embed="rId3"/>
          <a:srcRect l="1" r="14959" b="85913"/>
          <a:stretch/>
        </p:blipFill>
        <p:spPr>
          <a:xfrm>
            <a:off x="0" y="0"/>
            <a:ext cx="216000" cy="966080"/>
          </a:xfrm>
          <a:prstGeom prst="rect">
            <a:avLst/>
          </a:prstGeom>
        </p:spPr>
      </p:pic>
      <p:sp>
        <p:nvSpPr>
          <p:cNvPr id="15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451877"/>
            <a:ext cx="8386686" cy="557458"/>
          </a:xfrm>
        </p:spPr>
        <p:txBody>
          <a:bodyPr/>
          <a:lstStyle>
            <a:lvl1pPr>
              <a:lnSpc>
                <a:spcPts val="2200"/>
              </a:lnSpc>
              <a:defRPr sz="2000" b="0" i="0" baseline="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Slide </a:t>
            </a:r>
            <a:r>
              <a:rPr lang="hu-HU" dirty="0" smtClean="0"/>
              <a:t>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20/22pt</a:t>
            </a:r>
            <a:endParaRPr lang="it-IT" dirty="0"/>
          </a:p>
        </p:txBody>
      </p:sp>
      <p:sp>
        <p:nvSpPr>
          <p:cNvPr id="18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1070623"/>
            <a:ext cx="8386686" cy="45640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500"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Slide </a:t>
            </a:r>
            <a:r>
              <a:rPr lang="hu-HU" dirty="0" smtClean="0"/>
              <a:t>alcíme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15/17pt</a:t>
            </a:r>
            <a:endParaRPr lang="it-IT" dirty="0"/>
          </a:p>
        </p:txBody>
      </p:sp>
      <p:sp>
        <p:nvSpPr>
          <p:cNvPr id="19" name="Segnaposto testo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0" y="273559"/>
            <a:ext cx="2223124" cy="115990"/>
          </a:xfrm>
        </p:spPr>
        <p:txBody>
          <a:bodyPr>
            <a:normAutofit/>
          </a:bodyPr>
          <a:lstStyle>
            <a:lvl1pPr>
              <a:lnSpc>
                <a:spcPts val="700"/>
              </a:lnSpc>
              <a:defRPr sz="7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 smtClean="0"/>
              <a:t>Fejezet </a:t>
            </a:r>
            <a:r>
              <a:rPr lang="it-IT" dirty="0" smtClean="0"/>
              <a:t>00</a:t>
            </a:r>
            <a:endParaRPr lang="it-IT" dirty="0"/>
          </a:p>
        </p:txBody>
      </p:sp>
      <p:sp>
        <p:nvSpPr>
          <p:cNvPr id="20" name="Segnaposto contenuto 2"/>
          <p:cNvSpPr>
            <a:spLocks noGrp="1"/>
          </p:cNvSpPr>
          <p:nvPr>
            <p:ph sz="quarter" idx="22"/>
          </p:nvPr>
        </p:nvSpPr>
        <p:spPr>
          <a:xfrm>
            <a:off x="347663" y="3084513"/>
            <a:ext cx="8391525" cy="29765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/>
          </a:p>
        </p:txBody>
      </p:sp>
      <p:sp>
        <p:nvSpPr>
          <p:cNvPr id="1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5899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text + Item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539204" y="273559"/>
            <a:ext cx="200167" cy="178318"/>
          </a:xfrm>
        </p:spPr>
        <p:txBody>
          <a:bodyPr lIns="0" tIns="0" rIns="0" bIns="0" anchor="t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14" name="Segnaposto testo 18"/>
          <p:cNvSpPr>
            <a:spLocks noGrp="1"/>
          </p:cNvSpPr>
          <p:nvPr>
            <p:ph type="body" sz="quarter" idx="14"/>
          </p:nvPr>
        </p:nvSpPr>
        <p:spPr>
          <a:xfrm>
            <a:off x="347663" y="1682750"/>
            <a:ext cx="4132303" cy="43783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 dirty="0"/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9705" y="6216113"/>
            <a:ext cx="444281" cy="36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3"/>
          <a:srcRect l="1" r="14959" b="85913"/>
          <a:stretch/>
        </p:blipFill>
        <p:spPr>
          <a:xfrm>
            <a:off x="0" y="0"/>
            <a:ext cx="216000" cy="966080"/>
          </a:xfrm>
          <a:prstGeom prst="rect">
            <a:avLst/>
          </a:prstGeom>
        </p:spPr>
      </p:pic>
      <p:sp>
        <p:nvSpPr>
          <p:cNvPr id="19" name="Titolo 1"/>
          <p:cNvSpPr>
            <a:spLocks noGrp="1"/>
          </p:cNvSpPr>
          <p:nvPr>
            <p:ph type="ctrTitle" hasCustomPrompt="1"/>
          </p:nvPr>
        </p:nvSpPr>
        <p:spPr>
          <a:xfrm>
            <a:off x="347300" y="451877"/>
            <a:ext cx="8386686" cy="557458"/>
          </a:xfrm>
        </p:spPr>
        <p:txBody>
          <a:bodyPr/>
          <a:lstStyle>
            <a:lvl1pPr>
              <a:lnSpc>
                <a:spcPts val="2200"/>
              </a:lnSpc>
              <a:defRPr sz="2000" b="0" i="0" baseline="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Slide </a:t>
            </a:r>
            <a:r>
              <a:rPr lang="hu-HU" dirty="0" smtClean="0"/>
              <a:t>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20/22pt</a:t>
            </a:r>
            <a:endParaRPr lang="it-IT" dirty="0"/>
          </a:p>
        </p:txBody>
      </p:sp>
      <p:sp>
        <p:nvSpPr>
          <p:cNvPr id="20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47300" y="1070623"/>
            <a:ext cx="8386686" cy="45640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500"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Slide </a:t>
            </a:r>
            <a:r>
              <a:rPr lang="hu-HU" dirty="0" smtClean="0"/>
              <a:t>alcíme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Arial</a:t>
            </a:r>
            <a:r>
              <a:rPr lang="it-IT" dirty="0" smtClean="0"/>
              <a:t> Regular 15/17pt</a:t>
            </a:r>
            <a:endParaRPr lang="it-IT" dirty="0"/>
          </a:p>
        </p:txBody>
      </p:sp>
      <p:sp>
        <p:nvSpPr>
          <p:cNvPr id="23" name="Segnaposto testo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7300" y="273559"/>
            <a:ext cx="2223124" cy="115990"/>
          </a:xfrm>
        </p:spPr>
        <p:txBody>
          <a:bodyPr>
            <a:normAutofit/>
          </a:bodyPr>
          <a:lstStyle>
            <a:lvl1pPr>
              <a:lnSpc>
                <a:spcPts val="700"/>
              </a:lnSpc>
              <a:defRPr sz="7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 smtClean="0"/>
              <a:t>Fejezet </a:t>
            </a:r>
            <a:r>
              <a:rPr lang="it-IT" dirty="0" smtClean="0"/>
              <a:t>00</a:t>
            </a:r>
            <a:endParaRPr lang="it-IT" dirty="0"/>
          </a:p>
        </p:txBody>
      </p:sp>
      <p:sp>
        <p:nvSpPr>
          <p:cNvPr id="15" name="Segnaposto contenuto 2"/>
          <p:cNvSpPr>
            <a:spLocks noGrp="1"/>
          </p:cNvSpPr>
          <p:nvPr>
            <p:ph sz="quarter" idx="17"/>
          </p:nvPr>
        </p:nvSpPr>
        <p:spPr>
          <a:xfrm>
            <a:off x="4613275" y="1682750"/>
            <a:ext cx="4125913" cy="43783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it-IT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13300" y="6459985"/>
            <a:ext cx="2895600" cy="1143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00" baseline="0"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Prezentáció címe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8321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266544" y="6356350"/>
            <a:ext cx="4202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65A074-71B0-1C47-A455-7677837C124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06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51" r:id="rId2"/>
    <p:sldLayoutId id="2147483660" r:id="rId3"/>
    <p:sldLayoutId id="2147483652" r:id="rId4"/>
    <p:sldLayoutId id="2147483653" r:id="rId5"/>
    <p:sldLayoutId id="2147483677" r:id="rId6"/>
    <p:sldLayoutId id="2147483663" r:id="rId7"/>
    <p:sldLayoutId id="2147483664" r:id="rId8"/>
    <p:sldLayoutId id="2147483655" r:id="rId9"/>
    <p:sldLayoutId id="2147483694" r:id="rId10"/>
    <p:sldLayoutId id="2147483666" r:id="rId11"/>
    <p:sldLayoutId id="2147483689" r:id="rId12"/>
    <p:sldLayoutId id="2147483690" r:id="rId13"/>
    <p:sldLayoutId id="2147483698" r:id="rId14"/>
    <p:sldLayoutId id="2147483678" r:id="rId15"/>
    <p:sldLayoutId id="2147483679" r:id="rId16"/>
    <p:sldLayoutId id="2147483669" r:id="rId17"/>
    <p:sldLayoutId id="2147483703" r:id="rId18"/>
    <p:sldLayoutId id="2147483704" r:id="rId19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1200"/>
        </a:lnSpc>
        <a:spcBef>
          <a:spcPts val="0"/>
        </a:spcBef>
        <a:buFontTx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457200" rtl="0" eaLnBrk="1" latinLnBrk="0" hangingPunct="1">
        <a:lnSpc>
          <a:spcPts val="1200"/>
        </a:lnSpc>
        <a:spcBef>
          <a:spcPts val="0"/>
        </a:spcBef>
        <a:spcAft>
          <a:spcPts val="0"/>
        </a:spcAft>
        <a:buClr>
          <a:schemeClr val="tx2"/>
        </a:buClr>
        <a:buFont typeface="Wingdings" charset="2"/>
        <a:buChar char="§"/>
        <a:defRPr sz="1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457200" rtl="0" eaLnBrk="1" latinLnBrk="0" hangingPunct="1">
        <a:lnSpc>
          <a:spcPts val="1200"/>
        </a:lnSpc>
        <a:spcBef>
          <a:spcPts val="0"/>
        </a:spcBef>
        <a:spcAft>
          <a:spcPts val="0"/>
        </a:spcAft>
        <a:buFont typeface="Lucida Grande"/>
        <a:buChar char="-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4400" indent="-180000" algn="l" defTabSz="457200" rtl="0" eaLnBrk="1" latinLnBrk="0" hangingPunct="1">
        <a:lnSpc>
          <a:spcPts val="1200"/>
        </a:lnSpc>
        <a:spcBef>
          <a:spcPts val="0"/>
        </a:spcBef>
        <a:spcAft>
          <a:spcPts val="0"/>
        </a:spcAft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10800" indent="-180000" algn="l" defTabSz="457200" rtl="0" eaLnBrk="1" latinLnBrk="0" hangingPunct="1">
        <a:lnSpc>
          <a:spcPts val="1200"/>
        </a:lnSpc>
        <a:spcBef>
          <a:spcPts val="0"/>
        </a:spcBef>
        <a:spcAft>
          <a:spcPts val="0"/>
        </a:spcAft>
        <a:buFont typeface="Wingdings" charset="2"/>
        <a:buChar char="Ø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	KGFB Változások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Tarifa hatályos: 2016.03.08-tól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177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A074-71B0-1C47-A455-7677837C124E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356479" y="451877"/>
            <a:ext cx="8386686" cy="557458"/>
          </a:xfrm>
        </p:spPr>
        <p:txBody>
          <a:bodyPr/>
          <a:lstStyle/>
          <a:p>
            <a:r>
              <a:rPr lang="hu-HU" dirty="0" smtClean="0"/>
              <a:t>	Változások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15"/>
          </p:nvPr>
        </p:nvSpPr>
        <p:spPr>
          <a:xfrm>
            <a:off x="342461" y="1009334"/>
            <a:ext cx="8391525" cy="5376835"/>
          </a:xfrm>
        </p:spPr>
        <p:txBody>
          <a:bodyPr/>
          <a:lstStyle/>
          <a:p>
            <a:r>
              <a:rPr lang="hu-HU" sz="1400" dirty="0" smtClean="0"/>
              <a:t>T</a:t>
            </a:r>
            <a:r>
              <a:rPr lang="hu-HU" sz="1400" dirty="0" smtClean="0"/>
              <a:t>örvényi </a:t>
            </a:r>
            <a:r>
              <a:rPr lang="hu-HU" sz="1400" dirty="0" smtClean="0"/>
              <a:t>változás miatt ugyanazon paraméterekkel rendelkező ügyfél indexált szerződésének díja nem lehet magasabb, mint ha újrakötné. </a:t>
            </a:r>
            <a:r>
              <a:rPr lang="hu-HU" sz="1400" dirty="0" smtClean="0"/>
              <a:t>Annak érdekében</a:t>
            </a:r>
            <a:r>
              <a:rPr lang="hu-HU" sz="1400" dirty="0" smtClean="0"/>
              <a:t> </a:t>
            </a:r>
            <a:r>
              <a:rPr lang="hu-HU" sz="1400" dirty="0" smtClean="0"/>
              <a:t>hogy megfeleljünk a törvénynek, </a:t>
            </a:r>
            <a:r>
              <a:rPr lang="hu-HU" sz="1400" dirty="0" smtClean="0"/>
              <a:t>a jelen tarifába foglalt változtatásokat hajtottuk végre az árképzésünk kapcsán.</a:t>
            </a:r>
            <a:endParaRPr lang="hu-HU" sz="1400" dirty="0"/>
          </a:p>
          <a:p>
            <a:endParaRPr lang="hu-HU" sz="1200" dirty="0" smtClean="0"/>
          </a:p>
          <a:p>
            <a:endParaRPr lang="hu-HU" sz="1200" dirty="0"/>
          </a:p>
          <a:p>
            <a:r>
              <a:rPr lang="hu-HU" sz="1200" dirty="0" smtClean="0"/>
              <a:t>Az alapdíj tábla struktúrája változatlan </a:t>
            </a:r>
            <a:r>
              <a:rPr lang="hu-HU" sz="1200" dirty="0" smtClean="0"/>
              <a:t>a </a:t>
            </a:r>
            <a:r>
              <a:rPr lang="hu-HU" sz="1200" dirty="0" smtClean="0"/>
              <a:t>díjak </a:t>
            </a:r>
            <a:r>
              <a:rPr lang="hu-HU" sz="1200" dirty="0" smtClean="0"/>
              <a:t>kis mértékű emelkedése mellett.</a:t>
            </a:r>
            <a:endParaRPr lang="hu-HU" sz="1200" dirty="0" smtClean="0"/>
          </a:p>
          <a:p>
            <a:endParaRPr lang="hu-HU" sz="1200" dirty="0" smtClean="0"/>
          </a:p>
          <a:p>
            <a:r>
              <a:rPr lang="hu-HU" sz="1200" dirty="0" smtClean="0"/>
              <a:t>Több </a:t>
            </a:r>
            <a:r>
              <a:rPr lang="hu-HU" sz="1200" dirty="0"/>
              <a:t>kedvezmény évforduló előtt felvezethetővé vált, így az indexdíjat kedvezően </a:t>
            </a:r>
            <a:r>
              <a:rPr lang="hu-HU" sz="1200" dirty="0" smtClean="0"/>
              <a:t>befolyásolja</a:t>
            </a:r>
            <a:r>
              <a:rPr lang="hu-HU" sz="1200" dirty="0" smtClean="0"/>
              <a:t>, így adott esetben</a:t>
            </a:r>
            <a:r>
              <a:rPr lang="hu-HU" sz="1200" dirty="0" smtClean="0"/>
              <a:t> </a:t>
            </a:r>
            <a:r>
              <a:rPr lang="hu-HU" sz="1200" dirty="0" smtClean="0"/>
              <a:t>már nem szükséges </a:t>
            </a:r>
            <a:r>
              <a:rPr lang="hu-HU" sz="1200" dirty="0" smtClean="0"/>
              <a:t>újrakötni, </a:t>
            </a:r>
            <a:r>
              <a:rPr lang="hu-HU" sz="1200" dirty="0" smtClean="0"/>
              <a:t>hogy megkapjon a szerződésén egy korábban nem alkalmazott kedvezményt</a:t>
            </a:r>
            <a:r>
              <a:rPr lang="hu-HU" sz="1200" dirty="0" smtClean="0"/>
              <a:t>.</a:t>
            </a:r>
            <a:endParaRPr lang="hu-HU" sz="1200" dirty="0" smtClean="0"/>
          </a:p>
          <a:p>
            <a:endParaRPr lang="hu-HU" sz="1200" dirty="0" smtClean="0"/>
          </a:p>
          <a:p>
            <a:r>
              <a:rPr lang="hu-HU" sz="1200" dirty="0" smtClean="0"/>
              <a:t>Tarifában a 34. pontban utalunk erre:</a:t>
            </a:r>
            <a:endParaRPr lang="hu-HU" sz="1200" dirty="0"/>
          </a:p>
          <a:p>
            <a:r>
              <a:rPr lang="hu-HU" sz="1200" dirty="0" smtClean="0"/>
              <a:t>„Előfordulhat</a:t>
            </a:r>
            <a:r>
              <a:rPr lang="hu-HU" sz="1200" dirty="0"/>
              <a:t>, hogy a szerződő a megállapított éves díjhoz képest </a:t>
            </a:r>
            <a:r>
              <a:rPr lang="hu-HU" sz="1200" dirty="0" smtClean="0"/>
              <a:t>eltérő </a:t>
            </a:r>
            <a:r>
              <a:rPr lang="hu-HU" sz="1200" dirty="0"/>
              <a:t>díjra jogosult az adataiban beállt esetleges változás miatt, vagy </a:t>
            </a:r>
            <a:r>
              <a:rPr lang="hu-HU" sz="1200" dirty="0" smtClean="0"/>
              <a:t>azért</a:t>
            </a:r>
            <a:r>
              <a:rPr lang="hu-HU" sz="1200" dirty="0"/>
              <a:t>, mert egyes díjat befolyásoló paraméterek megállapításához </a:t>
            </a:r>
            <a:r>
              <a:rPr lang="hu-HU" sz="1200" dirty="0" smtClean="0"/>
              <a:t>szükséges </a:t>
            </a:r>
            <a:r>
              <a:rPr lang="hu-HU" sz="1200" dirty="0"/>
              <a:t>adatok a díj megállapításakor </a:t>
            </a:r>
            <a:r>
              <a:rPr lang="hu-HU" sz="1200" dirty="0" smtClean="0"/>
              <a:t>nem állnak </a:t>
            </a:r>
            <a:r>
              <a:rPr lang="hu-HU" sz="1200" dirty="0"/>
              <a:t>a biztosító </a:t>
            </a:r>
            <a:r>
              <a:rPr lang="hu-HU" sz="1200" dirty="0" smtClean="0"/>
              <a:t>rendelkezésére</a:t>
            </a:r>
            <a:r>
              <a:rPr lang="hu-HU" sz="1200" dirty="0"/>
              <a:t>. A díj meghatározását érintő adatok változása esetén a </a:t>
            </a:r>
            <a:r>
              <a:rPr lang="hu-HU" sz="1200" dirty="0" smtClean="0"/>
              <a:t> változásáról </a:t>
            </a:r>
            <a:r>
              <a:rPr lang="hu-HU" sz="1200" dirty="0"/>
              <a:t>a biztosítási évfordulóig kell a biztosítót tájékoztatni</a:t>
            </a:r>
            <a:r>
              <a:rPr lang="hu-HU" sz="1200" dirty="0" smtClean="0"/>
              <a:t>.”</a:t>
            </a:r>
          </a:p>
          <a:p>
            <a:endParaRPr lang="hu-HU" sz="1200" dirty="0"/>
          </a:p>
          <a:p>
            <a:r>
              <a:rPr lang="hu-HU" sz="1200" u="sng" dirty="0" smtClean="0"/>
              <a:t>Évfordulóval f</a:t>
            </a:r>
            <a:r>
              <a:rPr lang="hu-HU" sz="1200" u="sng" dirty="0" smtClean="0"/>
              <a:t>elvezethető </a:t>
            </a:r>
            <a:r>
              <a:rPr lang="hu-HU" sz="1200" u="sng" dirty="0" smtClean="0"/>
              <a:t>kedvezmények:</a:t>
            </a:r>
          </a:p>
          <a:p>
            <a:endParaRPr lang="hu-HU" sz="1200" dirty="0"/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u-HU" sz="1200" dirty="0" smtClean="0"/>
              <a:t>TEÁOR kód szorzó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u-HU" sz="1200" dirty="0" smtClean="0"/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u-HU" sz="1200" dirty="0"/>
              <a:t>Együttkötési kedvezmény</a:t>
            </a:r>
            <a:endParaRPr lang="hu-HU" sz="1200" dirty="0" smtClean="0"/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u-HU" sz="1200" dirty="0" smtClean="0"/>
              <a:t>E-kommunikációs kedvezmény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u-HU" sz="1200" dirty="0"/>
              <a:t>Éves díjfizetési kedvezmény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u-HU" sz="1200" dirty="0"/>
              <a:t>Fizetési mód </a:t>
            </a:r>
            <a:r>
              <a:rPr lang="hu-HU" sz="1200" dirty="0" smtClean="0"/>
              <a:t>kedvezmény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u-HU" sz="1200" dirty="0"/>
              <a:t>Generali csoport </a:t>
            </a:r>
            <a:r>
              <a:rPr lang="hu-HU" sz="1200" dirty="0" smtClean="0"/>
              <a:t>kedvezmény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u-HU" sz="1200" dirty="0" smtClean="0"/>
              <a:t>Lakás </a:t>
            </a:r>
            <a:r>
              <a:rPr lang="hu-HU" sz="1200" dirty="0"/>
              <a:t>alapterület megadása </a:t>
            </a:r>
            <a:r>
              <a:rPr lang="hu-HU" sz="1200" dirty="0" smtClean="0"/>
              <a:t>kedvezmény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u-HU" sz="1200" dirty="0"/>
              <a:t>Többszerződéses </a:t>
            </a:r>
            <a:r>
              <a:rPr lang="hu-HU" sz="1200" dirty="0" smtClean="0"/>
              <a:t>ügyfélkedvezmény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u-HU" sz="1200" dirty="0"/>
              <a:t>Háztartás </a:t>
            </a:r>
            <a:r>
              <a:rPr lang="hu-HU" sz="1200" dirty="0" smtClean="0"/>
              <a:t>átlagkeresete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u-HU" sz="1200" dirty="0"/>
              <a:t>Legmagasabb </a:t>
            </a:r>
            <a:r>
              <a:rPr lang="hu-HU" sz="1200" dirty="0" smtClean="0"/>
              <a:t>végzettség</a:t>
            </a:r>
          </a:p>
          <a:p>
            <a:endParaRPr lang="hu-HU" sz="1200" dirty="0"/>
          </a:p>
          <a:p>
            <a:pPr marL="228600" indent="-228600">
              <a:buAutoNum type="arabicPeriod"/>
            </a:pP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2882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A074-71B0-1C47-A455-7677837C124E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	Használati idő és Bónusz tábla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15"/>
          </p:nvPr>
        </p:nvSpPr>
        <p:spPr>
          <a:xfrm>
            <a:off x="342461" y="853933"/>
            <a:ext cx="8391525" cy="4827232"/>
          </a:xfrm>
        </p:spPr>
        <p:txBody>
          <a:bodyPr/>
          <a:lstStyle/>
          <a:p>
            <a:r>
              <a:rPr lang="hu-HU" b="1" dirty="0" smtClean="0"/>
              <a:t>Használati </a:t>
            </a:r>
            <a:r>
              <a:rPr lang="hu-HU" b="1" dirty="0"/>
              <a:t>idő paraméter </a:t>
            </a:r>
            <a:r>
              <a:rPr lang="hu-HU" b="1" dirty="0" smtClean="0"/>
              <a:t>változás (sárgával kiemelve):</a:t>
            </a:r>
            <a:endParaRPr lang="hu-HU" b="1" dirty="0"/>
          </a:p>
          <a:p>
            <a:endParaRPr lang="hu-HU" dirty="0"/>
          </a:p>
          <a:p>
            <a:endParaRPr lang="hu-HU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/>
          </a:p>
          <a:p>
            <a:pPr lvl="0"/>
            <a:endParaRPr lang="hu-HU" dirty="0"/>
          </a:p>
          <a:p>
            <a:endParaRPr lang="hu-HU" b="1" dirty="0" smtClean="0"/>
          </a:p>
          <a:p>
            <a:r>
              <a:rPr lang="hu-HU" b="1" dirty="0" smtClean="0"/>
              <a:t>Új bónusz </a:t>
            </a:r>
            <a:r>
              <a:rPr lang="hu-HU" b="1" dirty="0"/>
              <a:t>tábla </a:t>
            </a:r>
            <a:r>
              <a:rPr lang="hu-HU" b="1" dirty="0" smtClean="0"/>
              <a:t>(csak  struktúra változik</a:t>
            </a:r>
            <a:r>
              <a:rPr lang="hu-HU" b="1" dirty="0" smtClean="0">
                <a:solidFill>
                  <a:srgbClr val="FF0000"/>
                </a:solidFill>
              </a:rPr>
              <a:t>, eltűnik a </a:t>
            </a:r>
            <a:r>
              <a:rPr lang="hu-HU" b="1" dirty="0" err="1" smtClean="0">
                <a:solidFill>
                  <a:srgbClr val="FF0000"/>
                </a:solidFill>
              </a:rPr>
              <a:t>kock</a:t>
            </a:r>
            <a:r>
              <a:rPr lang="hu-HU" b="1" dirty="0" smtClean="0">
                <a:solidFill>
                  <a:srgbClr val="FF0000"/>
                </a:solidFill>
              </a:rPr>
              <a:t>. </a:t>
            </a:r>
            <a:r>
              <a:rPr lang="hu-HU" b="1" dirty="0">
                <a:solidFill>
                  <a:srgbClr val="FF0000"/>
                </a:solidFill>
              </a:rPr>
              <a:t>v</a:t>
            </a:r>
            <a:r>
              <a:rPr lang="hu-HU" b="1" dirty="0" smtClean="0">
                <a:solidFill>
                  <a:srgbClr val="FF0000"/>
                </a:solidFill>
              </a:rPr>
              <a:t>iselés kezdete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smtClean="0">
                <a:solidFill>
                  <a:srgbClr val="FF0000"/>
                </a:solidFill>
              </a:rPr>
              <a:t>alapú megkülönböztetés</a:t>
            </a:r>
            <a:r>
              <a:rPr lang="hu-HU" b="1" dirty="0" smtClean="0"/>
              <a:t>):</a:t>
            </a:r>
            <a:endParaRPr lang="hu-HU" b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dirty="0" smtClean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327104"/>
              </p:ext>
            </p:extLst>
          </p:nvPr>
        </p:nvGraphicFramePr>
        <p:xfrm>
          <a:off x="673417" y="1053111"/>
          <a:ext cx="5720559" cy="1166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8553"/>
                <a:gridCol w="1235123"/>
                <a:gridCol w="1166883"/>
              </a:tblGrid>
              <a:tr h="489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Gépjármű használati idő évek száma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Díjszorzó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2016.01.01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Díjszorzó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2016.03.08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0-1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1,</a:t>
                      </a:r>
                      <a:r>
                        <a:rPr lang="hu-HU" sz="1200" dirty="0" err="1" smtClean="0">
                          <a:effectLst/>
                        </a:rPr>
                        <a:t>1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5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2-6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59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&gt;=7</a:t>
                      </a:r>
                      <a:endParaRPr lang="hu-H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0,82</a:t>
                      </a:r>
                      <a:endParaRPr kumimoji="0" lang="hu-H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highlight>
                            <a:srgbClr val="FFFF00"/>
                          </a:highlight>
                        </a:rPr>
                        <a:t>0,9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078726"/>
              </p:ext>
            </p:extLst>
          </p:nvPr>
        </p:nvGraphicFramePr>
        <p:xfrm>
          <a:off x="673417" y="2758281"/>
          <a:ext cx="5720559" cy="3311808"/>
        </p:xfrm>
        <a:graphic>
          <a:graphicData uri="http://schemas.openxmlformats.org/drawingml/2006/table">
            <a:tbl>
              <a:tblPr firstRow="1" firstCol="1" bandRow="1"/>
              <a:tblGrid>
                <a:gridCol w="788082"/>
                <a:gridCol w="791261"/>
                <a:gridCol w="1739210"/>
                <a:gridCol w="2402006"/>
              </a:tblGrid>
              <a:tr h="56860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bonus</a:t>
                      </a:r>
                      <a:r>
                        <a:rPr lang="hu-H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 fok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Nem díjnemfizetés miatt megszűnt szerződés újrakötése kötési ok esetén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Díjnemfizetés miatt </a:t>
                      </a:r>
                      <a:b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</a:br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megszűnt szerződés </a:t>
                      </a:r>
                      <a:b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</a:br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újrakötése </a:t>
                      </a:r>
                      <a:b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</a:br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kötési ok esetén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</a:tr>
              <a:tr h="21322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Évforduló 12.31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Évforduló nem 12.31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0306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M04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1,75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1,75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</a:tr>
              <a:tr h="124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M03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</a:tr>
              <a:tr h="124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M02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</a:tr>
              <a:tr h="124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M01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1,75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1,15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1,15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</a:tr>
              <a:tr h="124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A00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</a:tr>
              <a:tr h="124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B01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</a:tr>
              <a:tr h="124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B02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1,15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</a:tr>
              <a:tr h="124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B03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</a:tr>
              <a:tr h="124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B04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</a:tr>
              <a:tr h="124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B05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</a:tr>
              <a:tr h="124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B06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</a:tr>
              <a:tr h="124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B07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</a:tr>
              <a:tr h="124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B08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</a:tr>
              <a:tr h="124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B09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CCD"/>
                    </a:solidFill>
                  </a:tcPr>
                </a:tc>
              </a:tr>
              <a:tr h="124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1" i="0" u="none" strike="noStrike">
                          <a:solidFill>
                            <a:srgbClr val="FFFFFF"/>
                          </a:solidFill>
                          <a:effectLst/>
                          <a:latin typeface="Arial Regular"/>
                        </a:rPr>
                        <a:t>B10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202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egular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48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A074-71B0-1C47-A455-7677837C124E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	Változó Kedvezmények és </a:t>
            </a:r>
            <a:r>
              <a:rPr lang="hu-HU" dirty="0" smtClean="0"/>
              <a:t>Pótdíjak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15"/>
          </p:nvPr>
        </p:nvSpPr>
        <p:spPr>
          <a:xfrm>
            <a:off x="537540" y="1009335"/>
            <a:ext cx="8396910" cy="5631313"/>
          </a:xfrm>
        </p:spPr>
        <p:txBody>
          <a:bodyPr/>
          <a:lstStyle/>
          <a:p>
            <a:pPr marL="180000" lvl="1" indent="0">
              <a:buNone/>
            </a:pPr>
            <a:r>
              <a:rPr lang="hu-HU" sz="1400" u="sng" dirty="0" smtClean="0"/>
              <a:t>Kedvezmény/Pótdíj megnevezése			</a:t>
            </a:r>
            <a:r>
              <a:rPr lang="hu-HU" sz="1400" u="sng" dirty="0" smtClean="0"/>
              <a:t>Változás</a:t>
            </a:r>
            <a:r>
              <a:rPr lang="hu-HU" sz="1400" u="sng" dirty="0" smtClean="0"/>
              <a:t>				Szorzó</a:t>
            </a:r>
          </a:p>
          <a:p>
            <a:pPr marL="180000" lvl="1" indent="0">
              <a:buNone/>
            </a:pPr>
            <a:endParaRPr lang="hu-HU" sz="1200" dirty="0" smtClean="0"/>
          </a:p>
          <a:p>
            <a:pPr lvl="1"/>
            <a:r>
              <a:rPr lang="hu-HU" sz="1200" dirty="0" smtClean="0"/>
              <a:t>Idősebb gépjárművek kedvezménye			kedvezmény </a:t>
            </a:r>
            <a:r>
              <a:rPr lang="hu-HU" sz="1200" dirty="0"/>
              <a:t>mértéke változik</a:t>
            </a:r>
            <a:r>
              <a:rPr lang="hu-HU" sz="1200" dirty="0" smtClean="0"/>
              <a:t>!	0,92</a:t>
            </a:r>
          </a:p>
          <a:p>
            <a:pPr marL="180000" lvl="1" indent="0">
              <a:buNone/>
            </a:pPr>
            <a:r>
              <a:rPr lang="hu-HU" sz="1200" dirty="0"/>
              <a:t>	</a:t>
            </a:r>
            <a:r>
              <a:rPr lang="hu-HU" sz="1200" dirty="0" smtClean="0"/>
              <a:t/>
            </a:r>
            <a:br>
              <a:rPr lang="hu-HU" sz="1200" dirty="0" smtClean="0"/>
            </a:br>
            <a:r>
              <a:rPr lang="hu-HU" sz="1200" dirty="0" smtClean="0"/>
              <a:t>Meglévő szerződés esetén évfordulókor is vizsgáljuk </a:t>
            </a:r>
            <a:r>
              <a:rPr lang="hu-HU" sz="1200" dirty="0" smtClean="0"/>
              <a:t>a gépjármű korát, és </a:t>
            </a:r>
            <a:r>
              <a:rPr lang="hu-HU" sz="1200" dirty="0" smtClean="0"/>
              <a:t>amennyiben korábban </a:t>
            </a:r>
            <a:r>
              <a:rPr lang="hu-HU" sz="1200" dirty="0" smtClean="0"/>
              <a:t>nem szerepelt a szerződésen, de a gépjármű kora </a:t>
            </a:r>
            <a:r>
              <a:rPr lang="hu-HU" sz="1200" dirty="0" smtClean="0"/>
              <a:t>  alapján má</a:t>
            </a:r>
            <a:r>
              <a:rPr lang="hu-HU" sz="1200" dirty="0" smtClean="0"/>
              <a:t>r jogosult</a:t>
            </a:r>
            <a:r>
              <a:rPr lang="hu-HU" sz="1200" dirty="0" smtClean="0"/>
              <a:t>, </a:t>
            </a:r>
            <a:r>
              <a:rPr lang="hu-HU" sz="1200" dirty="0" smtClean="0"/>
              <a:t>akkor felvezetjük a kedvezményt a szerződésre.</a:t>
            </a:r>
          </a:p>
          <a:p>
            <a:pPr marL="180000" lvl="1" indent="0">
              <a:buNone/>
            </a:pPr>
            <a:endParaRPr lang="hu-HU" sz="1200" dirty="0" smtClean="0"/>
          </a:p>
          <a:p>
            <a:pPr marL="180000" lvl="1" indent="0">
              <a:buNone/>
            </a:pPr>
            <a:endParaRPr lang="hu-HU" sz="1200" dirty="0" smtClean="0"/>
          </a:p>
          <a:p>
            <a:pPr lvl="1"/>
            <a:r>
              <a:rPr lang="hu-HU" sz="1200" dirty="0" err="1"/>
              <a:t>Welcome</a:t>
            </a:r>
            <a:r>
              <a:rPr lang="hu-HU" sz="1200" dirty="0"/>
              <a:t> </a:t>
            </a:r>
            <a:r>
              <a:rPr lang="hu-HU" sz="1200" dirty="0" smtClean="0"/>
              <a:t>kedvezmény					megszűnik</a:t>
            </a:r>
          </a:p>
          <a:p>
            <a:pPr lvl="1"/>
            <a:endParaRPr lang="hu-HU" sz="1200" dirty="0"/>
          </a:p>
          <a:p>
            <a:pPr lvl="1"/>
            <a:endParaRPr lang="hu-HU" sz="1200" dirty="0" smtClean="0"/>
          </a:p>
          <a:p>
            <a:pPr lvl="1"/>
            <a:endParaRPr lang="hu-HU" sz="1200" dirty="0"/>
          </a:p>
          <a:p>
            <a:pPr marL="180000" lvl="1" indent="0">
              <a:buNone/>
            </a:pP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80024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áció sablon">
  <a:themeElements>
    <a:clrScheme name="Generali_colori_C">
      <a:dk1>
        <a:sysClr val="windowText" lastClr="000000"/>
      </a:dk1>
      <a:lt1>
        <a:sysClr val="window" lastClr="FFFFFF"/>
      </a:lt1>
      <a:dk2>
        <a:srgbClr val="BD2027"/>
      </a:dk2>
      <a:lt2>
        <a:srgbClr val="FEEEE6"/>
      </a:lt2>
      <a:accent1>
        <a:srgbClr val="BD2027"/>
      </a:accent1>
      <a:accent2>
        <a:srgbClr val="C25439"/>
      </a:accent2>
      <a:accent3>
        <a:srgbClr val="E9B09A"/>
      </a:accent3>
      <a:accent4>
        <a:srgbClr val="5C5D5F"/>
      </a:accent4>
      <a:accent5>
        <a:srgbClr val="CFD0D2"/>
      </a:accent5>
      <a:accent6>
        <a:srgbClr val="A1A3A4"/>
      </a:accent6>
      <a:hlink>
        <a:srgbClr val="BD2027"/>
      </a:hlink>
      <a:folHlink>
        <a:srgbClr val="C25439"/>
      </a:folHlink>
    </a:clrScheme>
    <a:fontScheme name="BE_typografia">
      <a:majorFont>
        <a:latin typeface="Arial Regular"/>
        <a:ea typeface="Arial Italic"/>
        <a:cs typeface=""/>
      </a:majorFont>
      <a:minorFont>
        <a:latin typeface="Arial Regular"/>
        <a:ea typeface="Arial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Prezentáció sablon</Template>
  <TotalTime>1660</TotalTime>
  <Words>306</Words>
  <Application>Microsoft Office PowerPoint</Application>
  <PresentationFormat>Diavetítés a képernyőre (4:3 oldalarány)</PresentationFormat>
  <Paragraphs>147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Prezentáció sablon</vt:lpstr>
      <vt:lpstr> KGFB Változások</vt:lpstr>
      <vt:lpstr> Változások</vt:lpstr>
      <vt:lpstr> Használati idő és Bónusz tábla</vt:lpstr>
      <vt:lpstr> Változó Kedvezmények és Pótdíjak</vt:lpstr>
    </vt:vector>
  </TitlesOfParts>
  <Company>Generali-Providencia Zrt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címe Arial Bold 33/35pt</dc:title>
  <dc:creator>Limbek László</dc:creator>
  <cp:lastModifiedBy>Nemes Zoltán</cp:lastModifiedBy>
  <cp:revision>125</cp:revision>
  <cp:lastPrinted>2013-10-04T10:49:32Z</cp:lastPrinted>
  <dcterms:created xsi:type="dcterms:W3CDTF">2014-01-14T08:31:55Z</dcterms:created>
  <dcterms:modified xsi:type="dcterms:W3CDTF">2016-01-08T14:31:07Z</dcterms:modified>
</cp:coreProperties>
</file>